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0" r:id="rId1"/>
    <p:sldMasterId id="2147483779" r:id="rId2"/>
  </p:sldMasterIdLst>
  <p:notesMasterIdLst>
    <p:notesMasterId r:id="rId16"/>
  </p:notesMasterIdLst>
  <p:sldIdLst>
    <p:sldId id="847" r:id="rId3"/>
    <p:sldId id="1079" r:id="rId4"/>
    <p:sldId id="1036" r:id="rId5"/>
    <p:sldId id="1067" r:id="rId6"/>
    <p:sldId id="1061" r:id="rId7"/>
    <p:sldId id="1068" r:id="rId8"/>
    <p:sldId id="1069" r:id="rId9"/>
    <p:sldId id="1062" r:id="rId10"/>
    <p:sldId id="1048" r:id="rId11"/>
    <p:sldId id="1045" r:id="rId12"/>
    <p:sldId id="1070" r:id="rId13"/>
    <p:sldId id="1060" r:id="rId14"/>
    <p:sldId id="1065" r:id="rId15"/>
  </p:sldIdLst>
  <p:sldSz cx="12161838" cy="6858000"/>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CE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79" autoAdjust="0"/>
  </p:normalViewPr>
  <p:slideViewPr>
    <p:cSldViewPr snapToGrid="0">
      <p:cViewPr varScale="1">
        <p:scale>
          <a:sx n="75" d="100"/>
          <a:sy n="75" d="100"/>
        </p:scale>
        <p:origin x="878" y="62"/>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12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6384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hình là 8/5 x 8/5 = 64/25</a:t>
            </a:r>
          </a:p>
          <a:p>
            <a:r>
              <a:rPr lang="en-US"/>
              <a:t>Hai hình là 84/25 x 2 = 128/25</a:t>
            </a:r>
          </a:p>
        </p:txBody>
      </p:sp>
    </p:spTree>
    <p:extLst>
      <p:ext uri="{BB962C8B-B14F-4D97-AF65-F5344CB8AC3E}">
        <p14:creationId xmlns:p14="http://schemas.microsoft.com/office/powerpoint/2010/main" val="318931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69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105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496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528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6320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Mấy dạng này thầy cô nên phân tích và làm trên bảng lớp sẽ dễ hiểu hơn ạ</a:t>
            </a:r>
          </a:p>
        </p:txBody>
      </p:sp>
    </p:spTree>
    <p:extLst>
      <p:ext uri="{BB962C8B-B14F-4D97-AF65-F5344CB8AC3E}">
        <p14:creationId xmlns:p14="http://schemas.microsoft.com/office/powerpoint/2010/main" val="383878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Mấy dạng này thầy cô nên phân tích và làm trên bảng lớp sẽ dễ hiểu hơn ạ</a:t>
            </a:r>
          </a:p>
          <a:p>
            <a:endParaRPr lang="en-US"/>
          </a:p>
        </p:txBody>
      </p:sp>
    </p:spTree>
    <p:extLst>
      <p:ext uri="{BB962C8B-B14F-4D97-AF65-F5344CB8AC3E}">
        <p14:creationId xmlns:p14="http://schemas.microsoft.com/office/powerpoint/2010/main" val="296820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9429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2906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1"/>
          </p:nvPr>
        </p:nvSpPr>
        <p:spPr>
          <a:xfrm>
            <a:off x="6622045" y="3482484"/>
            <a:ext cx="3510494" cy="15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91" name="Google Shape;91;p5"/>
          <p:cNvSpPr txBox="1">
            <a:spLocks noGrp="1"/>
          </p:cNvSpPr>
          <p:nvPr>
            <p:ph type="subTitle" idx="2"/>
          </p:nvPr>
        </p:nvSpPr>
        <p:spPr>
          <a:xfrm>
            <a:off x="2004296" y="3482484"/>
            <a:ext cx="3510494" cy="15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92" name="Google Shape;92;p5"/>
          <p:cNvSpPr txBox="1">
            <a:spLocks noGrp="1"/>
          </p:cNvSpPr>
          <p:nvPr>
            <p:ph type="subTitle" idx="3"/>
          </p:nvPr>
        </p:nvSpPr>
        <p:spPr>
          <a:xfrm>
            <a:off x="6622044" y="2986484"/>
            <a:ext cx="3510494"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Font typeface="Fredoka"/>
              <a:buNone/>
              <a:defRPr sz="2527">
                <a:solidFill>
                  <a:schemeClr val="dk1"/>
                </a:solidFill>
                <a:latin typeface="Fredoka Medium"/>
                <a:ea typeface="Fredoka Medium"/>
                <a:cs typeface="Fredoka Medium"/>
                <a:sym typeface="Fredoka Medium"/>
              </a:defRPr>
            </a:lvl1pPr>
            <a:lvl2pPr lvl="1" algn="ctr" rtl="0">
              <a:lnSpc>
                <a:spcPct val="100000"/>
              </a:lnSpc>
              <a:spcBef>
                <a:spcPts val="0"/>
              </a:spcBef>
              <a:spcAft>
                <a:spcPts val="0"/>
              </a:spcAft>
              <a:buSzPts val="1900"/>
              <a:buFont typeface="Fredoka"/>
              <a:buNone/>
              <a:defRPr sz="2527">
                <a:latin typeface="Fredoka"/>
                <a:ea typeface="Fredoka"/>
                <a:cs typeface="Fredoka"/>
                <a:sym typeface="Fredoka"/>
              </a:defRPr>
            </a:lvl2pPr>
            <a:lvl3pPr lvl="2" algn="ctr" rtl="0">
              <a:lnSpc>
                <a:spcPct val="100000"/>
              </a:lnSpc>
              <a:spcBef>
                <a:spcPts val="0"/>
              </a:spcBef>
              <a:spcAft>
                <a:spcPts val="0"/>
              </a:spcAft>
              <a:buSzPts val="1900"/>
              <a:buFont typeface="Fredoka"/>
              <a:buNone/>
              <a:defRPr sz="2527">
                <a:latin typeface="Fredoka"/>
                <a:ea typeface="Fredoka"/>
                <a:cs typeface="Fredoka"/>
                <a:sym typeface="Fredoka"/>
              </a:defRPr>
            </a:lvl3pPr>
            <a:lvl4pPr lvl="3" algn="ctr" rtl="0">
              <a:lnSpc>
                <a:spcPct val="100000"/>
              </a:lnSpc>
              <a:spcBef>
                <a:spcPts val="0"/>
              </a:spcBef>
              <a:spcAft>
                <a:spcPts val="0"/>
              </a:spcAft>
              <a:buSzPts val="1900"/>
              <a:buFont typeface="Fredoka"/>
              <a:buNone/>
              <a:defRPr sz="2527">
                <a:latin typeface="Fredoka"/>
                <a:ea typeface="Fredoka"/>
                <a:cs typeface="Fredoka"/>
                <a:sym typeface="Fredoka"/>
              </a:defRPr>
            </a:lvl4pPr>
            <a:lvl5pPr lvl="4" algn="ctr" rtl="0">
              <a:lnSpc>
                <a:spcPct val="100000"/>
              </a:lnSpc>
              <a:spcBef>
                <a:spcPts val="0"/>
              </a:spcBef>
              <a:spcAft>
                <a:spcPts val="0"/>
              </a:spcAft>
              <a:buSzPts val="1900"/>
              <a:buFont typeface="Fredoka"/>
              <a:buNone/>
              <a:defRPr sz="2527">
                <a:latin typeface="Fredoka"/>
                <a:ea typeface="Fredoka"/>
                <a:cs typeface="Fredoka"/>
                <a:sym typeface="Fredoka"/>
              </a:defRPr>
            </a:lvl5pPr>
            <a:lvl6pPr lvl="5" algn="ctr" rtl="0">
              <a:lnSpc>
                <a:spcPct val="100000"/>
              </a:lnSpc>
              <a:spcBef>
                <a:spcPts val="0"/>
              </a:spcBef>
              <a:spcAft>
                <a:spcPts val="0"/>
              </a:spcAft>
              <a:buSzPts val="1900"/>
              <a:buFont typeface="Fredoka"/>
              <a:buNone/>
              <a:defRPr sz="2527">
                <a:latin typeface="Fredoka"/>
                <a:ea typeface="Fredoka"/>
                <a:cs typeface="Fredoka"/>
                <a:sym typeface="Fredoka"/>
              </a:defRPr>
            </a:lvl6pPr>
            <a:lvl7pPr lvl="6" algn="ctr" rtl="0">
              <a:lnSpc>
                <a:spcPct val="100000"/>
              </a:lnSpc>
              <a:spcBef>
                <a:spcPts val="0"/>
              </a:spcBef>
              <a:spcAft>
                <a:spcPts val="0"/>
              </a:spcAft>
              <a:buSzPts val="1900"/>
              <a:buFont typeface="Fredoka"/>
              <a:buNone/>
              <a:defRPr sz="2527">
                <a:latin typeface="Fredoka"/>
                <a:ea typeface="Fredoka"/>
                <a:cs typeface="Fredoka"/>
                <a:sym typeface="Fredoka"/>
              </a:defRPr>
            </a:lvl7pPr>
            <a:lvl8pPr lvl="7" algn="ctr" rtl="0">
              <a:lnSpc>
                <a:spcPct val="100000"/>
              </a:lnSpc>
              <a:spcBef>
                <a:spcPts val="0"/>
              </a:spcBef>
              <a:spcAft>
                <a:spcPts val="0"/>
              </a:spcAft>
              <a:buSzPts val="1900"/>
              <a:buFont typeface="Fredoka"/>
              <a:buNone/>
              <a:defRPr sz="2527">
                <a:latin typeface="Fredoka"/>
                <a:ea typeface="Fredoka"/>
                <a:cs typeface="Fredoka"/>
                <a:sym typeface="Fredoka"/>
              </a:defRPr>
            </a:lvl8pPr>
            <a:lvl9pPr lvl="8" algn="ctr" rtl="0">
              <a:lnSpc>
                <a:spcPct val="100000"/>
              </a:lnSpc>
              <a:spcBef>
                <a:spcPts val="0"/>
              </a:spcBef>
              <a:spcAft>
                <a:spcPts val="0"/>
              </a:spcAft>
              <a:buSzPts val="1900"/>
              <a:buFont typeface="Fredoka"/>
              <a:buNone/>
              <a:defRPr sz="2527">
                <a:latin typeface="Fredoka"/>
                <a:ea typeface="Fredoka"/>
                <a:cs typeface="Fredoka"/>
                <a:sym typeface="Fredoka"/>
              </a:defRPr>
            </a:lvl9pPr>
          </a:lstStyle>
          <a:p>
            <a:endParaRPr/>
          </a:p>
        </p:txBody>
      </p:sp>
      <p:sp>
        <p:nvSpPr>
          <p:cNvPr id="93" name="Google Shape;93;p5"/>
          <p:cNvSpPr txBox="1">
            <a:spLocks noGrp="1"/>
          </p:cNvSpPr>
          <p:nvPr>
            <p:ph type="subTitle" idx="4"/>
          </p:nvPr>
        </p:nvSpPr>
        <p:spPr>
          <a:xfrm>
            <a:off x="2004296" y="2986484"/>
            <a:ext cx="3510494"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Font typeface="Fredoka"/>
              <a:buNone/>
              <a:defRPr sz="2527">
                <a:solidFill>
                  <a:schemeClr val="dk1"/>
                </a:solidFill>
                <a:latin typeface="Fredoka Medium"/>
                <a:ea typeface="Fredoka Medium"/>
                <a:cs typeface="Fredoka Medium"/>
                <a:sym typeface="Fredoka Medium"/>
              </a:defRPr>
            </a:lvl1pPr>
            <a:lvl2pPr lvl="1" algn="ctr" rtl="0">
              <a:lnSpc>
                <a:spcPct val="100000"/>
              </a:lnSpc>
              <a:spcBef>
                <a:spcPts val="0"/>
              </a:spcBef>
              <a:spcAft>
                <a:spcPts val="0"/>
              </a:spcAft>
              <a:buSzPts val="1900"/>
              <a:buFont typeface="Fredoka"/>
              <a:buNone/>
              <a:defRPr sz="2527">
                <a:latin typeface="Fredoka"/>
                <a:ea typeface="Fredoka"/>
                <a:cs typeface="Fredoka"/>
                <a:sym typeface="Fredoka"/>
              </a:defRPr>
            </a:lvl2pPr>
            <a:lvl3pPr lvl="2" algn="ctr" rtl="0">
              <a:lnSpc>
                <a:spcPct val="100000"/>
              </a:lnSpc>
              <a:spcBef>
                <a:spcPts val="0"/>
              </a:spcBef>
              <a:spcAft>
                <a:spcPts val="0"/>
              </a:spcAft>
              <a:buSzPts val="1900"/>
              <a:buFont typeface="Fredoka"/>
              <a:buNone/>
              <a:defRPr sz="2527">
                <a:latin typeface="Fredoka"/>
                <a:ea typeface="Fredoka"/>
                <a:cs typeface="Fredoka"/>
                <a:sym typeface="Fredoka"/>
              </a:defRPr>
            </a:lvl3pPr>
            <a:lvl4pPr lvl="3" algn="ctr" rtl="0">
              <a:lnSpc>
                <a:spcPct val="100000"/>
              </a:lnSpc>
              <a:spcBef>
                <a:spcPts val="0"/>
              </a:spcBef>
              <a:spcAft>
                <a:spcPts val="0"/>
              </a:spcAft>
              <a:buSzPts val="1900"/>
              <a:buFont typeface="Fredoka"/>
              <a:buNone/>
              <a:defRPr sz="2527">
                <a:latin typeface="Fredoka"/>
                <a:ea typeface="Fredoka"/>
                <a:cs typeface="Fredoka"/>
                <a:sym typeface="Fredoka"/>
              </a:defRPr>
            </a:lvl4pPr>
            <a:lvl5pPr lvl="4" algn="ctr" rtl="0">
              <a:lnSpc>
                <a:spcPct val="100000"/>
              </a:lnSpc>
              <a:spcBef>
                <a:spcPts val="0"/>
              </a:spcBef>
              <a:spcAft>
                <a:spcPts val="0"/>
              </a:spcAft>
              <a:buSzPts val="1900"/>
              <a:buFont typeface="Fredoka"/>
              <a:buNone/>
              <a:defRPr sz="2527">
                <a:latin typeface="Fredoka"/>
                <a:ea typeface="Fredoka"/>
                <a:cs typeface="Fredoka"/>
                <a:sym typeface="Fredoka"/>
              </a:defRPr>
            </a:lvl5pPr>
            <a:lvl6pPr lvl="5" algn="ctr" rtl="0">
              <a:lnSpc>
                <a:spcPct val="100000"/>
              </a:lnSpc>
              <a:spcBef>
                <a:spcPts val="0"/>
              </a:spcBef>
              <a:spcAft>
                <a:spcPts val="0"/>
              </a:spcAft>
              <a:buSzPts val="1900"/>
              <a:buFont typeface="Fredoka"/>
              <a:buNone/>
              <a:defRPr sz="2527">
                <a:latin typeface="Fredoka"/>
                <a:ea typeface="Fredoka"/>
                <a:cs typeface="Fredoka"/>
                <a:sym typeface="Fredoka"/>
              </a:defRPr>
            </a:lvl6pPr>
            <a:lvl7pPr lvl="6" algn="ctr" rtl="0">
              <a:lnSpc>
                <a:spcPct val="100000"/>
              </a:lnSpc>
              <a:spcBef>
                <a:spcPts val="0"/>
              </a:spcBef>
              <a:spcAft>
                <a:spcPts val="0"/>
              </a:spcAft>
              <a:buSzPts val="1900"/>
              <a:buFont typeface="Fredoka"/>
              <a:buNone/>
              <a:defRPr sz="2527">
                <a:latin typeface="Fredoka"/>
                <a:ea typeface="Fredoka"/>
                <a:cs typeface="Fredoka"/>
                <a:sym typeface="Fredoka"/>
              </a:defRPr>
            </a:lvl7pPr>
            <a:lvl8pPr lvl="7" algn="ctr" rtl="0">
              <a:lnSpc>
                <a:spcPct val="100000"/>
              </a:lnSpc>
              <a:spcBef>
                <a:spcPts val="0"/>
              </a:spcBef>
              <a:spcAft>
                <a:spcPts val="0"/>
              </a:spcAft>
              <a:buSzPts val="1900"/>
              <a:buFont typeface="Fredoka"/>
              <a:buNone/>
              <a:defRPr sz="2527">
                <a:latin typeface="Fredoka"/>
                <a:ea typeface="Fredoka"/>
                <a:cs typeface="Fredoka"/>
                <a:sym typeface="Fredoka"/>
              </a:defRPr>
            </a:lvl8pPr>
            <a:lvl9pPr lvl="8" algn="ctr" rtl="0">
              <a:lnSpc>
                <a:spcPct val="100000"/>
              </a:lnSpc>
              <a:spcBef>
                <a:spcPts val="0"/>
              </a:spcBef>
              <a:spcAft>
                <a:spcPts val="0"/>
              </a:spcAft>
              <a:buSzPts val="1900"/>
              <a:buFont typeface="Fredoka"/>
              <a:buNone/>
              <a:defRPr sz="2527">
                <a:latin typeface="Fredoka"/>
                <a:ea typeface="Fredoka"/>
                <a:cs typeface="Fredoka"/>
                <a:sym typeface="Fredoka"/>
              </a:defRPr>
            </a:lvl9pPr>
          </a:lstStyle>
          <a:p>
            <a:endParaRPr/>
          </a:p>
        </p:txBody>
      </p:sp>
      <p:grpSp>
        <p:nvGrpSpPr>
          <p:cNvPr id="94" name="Google Shape;94;p5"/>
          <p:cNvGrpSpPr/>
          <p:nvPr/>
        </p:nvGrpSpPr>
        <p:grpSpPr>
          <a:xfrm>
            <a:off x="315153" y="4634658"/>
            <a:ext cx="335174" cy="584205"/>
            <a:chOff x="236951" y="3475993"/>
            <a:chExt cx="252004" cy="438154"/>
          </a:xfrm>
        </p:grpSpPr>
        <p:sp>
          <p:nvSpPr>
            <p:cNvPr id="95" name="Google Shape;95;p5"/>
            <p:cNvSpPr/>
            <p:nvPr/>
          </p:nvSpPr>
          <p:spPr>
            <a:xfrm>
              <a:off x="370230" y="3475993"/>
              <a:ext cx="118725" cy="111474"/>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6" name="Google Shape;96;p5"/>
            <p:cNvSpPr/>
            <p:nvPr/>
          </p:nvSpPr>
          <p:spPr>
            <a:xfrm>
              <a:off x="236951" y="3725199"/>
              <a:ext cx="201198" cy="188949"/>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7" name="Google Shape;97;p5"/>
          <p:cNvGrpSpPr/>
          <p:nvPr/>
        </p:nvGrpSpPr>
        <p:grpSpPr>
          <a:xfrm>
            <a:off x="-63343" y="5760367"/>
            <a:ext cx="13302010" cy="1944468"/>
            <a:chOff x="-47625" y="4320275"/>
            <a:chExt cx="10001250" cy="1458351"/>
          </a:xfrm>
        </p:grpSpPr>
        <p:grpSp>
          <p:nvGrpSpPr>
            <p:cNvPr id="98" name="Google Shape;98;p5"/>
            <p:cNvGrpSpPr/>
            <p:nvPr/>
          </p:nvGrpSpPr>
          <p:grpSpPr>
            <a:xfrm>
              <a:off x="-47625" y="4320275"/>
              <a:ext cx="10001250" cy="1342130"/>
              <a:chOff x="-47625" y="4320275"/>
              <a:chExt cx="10001250" cy="1342130"/>
            </a:xfrm>
          </p:grpSpPr>
          <p:grpSp>
            <p:nvGrpSpPr>
              <p:cNvPr id="99" name="Google Shape;99;p5"/>
              <p:cNvGrpSpPr/>
              <p:nvPr/>
            </p:nvGrpSpPr>
            <p:grpSpPr>
              <a:xfrm>
                <a:off x="-47625" y="4320276"/>
                <a:ext cx="10001250" cy="1342130"/>
                <a:chOff x="-47625" y="4320276"/>
                <a:chExt cx="10001250" cy="1342130"/>
              </a:xfrm>
            </p:grpSpPr>
            <p:sp>
              <p:nvSpPr>
                <p:cNvPr id="100" name="Google Shape;100;p5"/>
                <p:cNvSpPr/>
                <p:nvPr/>
              </p:nvSpPr>
              <p:spPr>
                <a:xfrm>
                  <a:off x="-47625" y="4758700"/>
                  <a:ext cx="5200848" cy="384800"/>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1" name="Google Shape;101;p5"/>
                <p:cNvSpPr/>
                <p:nvPr/>
              </p:nvSpPr>
              <p:spPr>
                <a:xfrm rot="-173814" flipH="1">
                  <a:off x="3810270" y="4474293"/>
                  <a:ext cx="6121135" cy="1034095"/>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02" name="Google Shape;102;p5"/>
              <p:cNvGrpSpPr/>
              <p:nvPr/>
            </p:nvGrpSpPr>
            <p:grpSpPr>
              <a:xfrm>
                <a:off x="2654950" y="4320275"/>
                <a:ext cx="1681730" cy="1128298"/>
                <a:chOff x="2540650" y="4320275"/>
                <a:chExt cx="1681730" cy="1128298"/>
              </a:xfrm>
            </p:grpSpPr>
            <p:sp>
              <p:nvSpPr>
                <p:cNvPr id="103" name="Google Shape;103;p5"/>
                <p:cNvSpPr/>
                <p:nvPr/>
              </p:nvSpPr>
              <p:spPr>
                <a:xfrm rot="-3843001">
                  <a:off x="2741047" y="4397629"/>
                  <a:ext cx="740588" cy="908951"/>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4" name="Google Shape;104;p5"/>
                <p:cNvSpPr/>
                <p:nvPr/>
              </p:nvSpPr>
              <p:spPr>
                <a:xfrm rot="-3843049">
                  <a:off x="3182579" y="4728260"/>
                  <a:ext cx="469463" cy="576181"/>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5" name="Google Shape;105;p5"/>
                <p:cNvSpPr/>
                <p:nvPr/>
              </p:nvSpPr>
              <p:spPr>
                <a:xfrm rot="-3843032">
                  <a:off x="3351080" y="4535305"/>
                  <a:ext cx="685750" cy="841637"/>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106" name="Google Shape;106;p5"/>
            <p:cNvSpPr/>
            <p:nvPr/>
          </p:nvSpPr>
          <p:spPr>
            <a:xfrm>
              <a:off x="3948927" y="4580469"/>
              <a:ext cx="1278626" cy="1198157"/>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07" name="Google Shape;107;p5"/>
          <p:cNvGrpSpPr/>
          <p:nvPr/>
        </p:nvGrpSpPr>
        <p:grpSpPr>
          <a:xfrm>
            <a:off x="225147" y="353168"/>
            <a:ext cx="11708118" cy="4372777"/>
            <a:chOff x="169279" y="264875"/>
            <a:chExt cx="8802866" cy="3279583"/>
          </a:xfrm>
        </p:grpSpPr>
        <p:grpSp>
          <p:nvGrpSpPr>
            <p:cNvPr id="108" name="Google Shape;108;p5"/>
            <p:cNvGrpSpPr/>
            <p:nvPr/>
          </p:nvGrpSpPr>
          <p:grpSpPr>
            <a:xfrm rot="5084080">
              <a:off x="187262" y="1495557"/>
              <a:ext cx="300588" cy="310279"/>
              <a:chOff x="2682015" y="678665"/>
              <a:chExt cx="175585" cy="181246"/>
            </a:xfrm>
          </p:grpSpPr>
          <p:sp>
            <p:nvSpPr>
              <p:cNvPr id="109" name="Google Shape;109;p5"/>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10" name="Google Shape;110;p5"/>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11" name="Google Shape;111;p5"/>
            <p:cNvGrpSpPr/>
            <p:nvPr/>
          </p:nvGrpSpPr>
          <p:grpSpPr>
            <a:xfrm>
              <a:off x="8605328" y="264875"/>
              <a:ext cx="366817" cy="418121"/>
              <a:chOff x="3376062" y="655528"/>
              <a:chExt cx="214275" cy="244244"/>
            </a:xfrm>
          </p:grpSpPr>
          <p:sp>
            <p:nvSpPr>
              <p:cNvPr id="112" name="Google Shape;112;p5"/>
              <p:cNvSpPr/>
              <p:nvPr/>
            </p:nvSpPr>
            <p:spPr>
              <a:xfrm>
                <a:off x="3376062" y="655528"/>
                <a:ext cx="214275" cy="244244"/>
              </a:xfrm>
              <a:custGeom>
                <a:avLst/>
                <a:gdLst/>
                <a:ahLst/>
                <a:cxnLst/>
                <a:rect l="l" t="t" r="r" b="b"/>
                <a:pathLst>
                  <a:path w="632" h="718" extrusionOk="0">
                    <a:moveTo>
                      <a:pt x="631" y="0"/>
                    </a:moveTo>
                    <a:cubicBezTo>
                      <a:pt x="631" y="1"/>
                      <a:pt x="630" y="2"/>
                      <a:pt x="630" y="4"/>
                    </a:cubicBezTo>
                    <a:cubicBezTo>
                      <a:pt x="624" y="43"/>
                      <a:pt x="616" y="82"/>
                      <a:pt x="606" y="120"/>
                    </a:cubicBezTo>
                    <a:cubicBezTo>
                      <a:pt x="604" y="126"/>
                      <a:pt x="603" y="132"/>
                      <a:pt x="601" y="138"/>
                    </a:cubicBezTo>
                    <a:cubicBezTo>
                      <a:pt x="591" y="173"/>
                      <a:pt x="579" y="207"/>
                      <a:pt x="564" y="241"/>
                    </a:cubicBezTo>
                    <a:cubicBezTo>
                      <a:pt x="564" y="242"/>
                      <a:pt x="563" y="244"/>
                      <a:pt x="563" y="245"/>
                    </a:cubicBezTo>
                    <a:cubicBezTo>
                      <a:pt x="545" y="287"/>
                      <a:pt x="524" y="327"/>
                      <a:pt x="500" y="365"/>
                    </a:cubicBezTo>
                    <a:cubicBezTo>
                      <a:pt x="498" y="367"/>
                      <a:pt x="496" y="370"/>
                      <a:pt x="495" y="372"/>
                    </a:cubicBezTo>
                    <a:cubicBezTo>
                      <a:pt x="474" y="404"/>
                      <a:pt x="452" y="434"/>
                      <a:pt x="427" y="462"/>
                    </a:cubicBezTo>
                    <a:cubicBezTo>
                      <a:pt x="421" y="469"/>
                      <a:pt x="414" y="476"/>
                      <a:pt x="407" y="483"/>
                    </a:cubicBezTo>
                    <a:cubicBezTo>
                      <a:pt x="406" y="484"/>
                      <a:pt x="405" y="485"/>
                      <a:pt x="404" y="487"/>
                    </a:cubicBezTo>
                    <a:cubicBezTo>
                      <a:pt x="395" y="496"/>
                      <a:pt x="385" y="506"/>
                      <a:pt x="376" y="514"/>
                    </a:cubicBezTo>
                    <a:cubicBezTo>
                      <a:pt x="374" y="516"/>
                      <a:pt x="373" y="517"/>
                      <a:pt x="371" y="518"/>
                    </a:cubicBezTo>
                    <a:cubicBezTo>
                      <a:pt x="331" y="556"/>
                      <a:pt x="286" y="589"/>
                      <a:pt x="239" y="617"/>
                    </a:cubicBezTo>
                    <a:cubicBezTo>
                      <a:pt x="238" y="618"/>
                      <a:pt x="236" y="619"/>
                      <a:pt x="235" y="619"/>
                    </a:cubicBezTo>
                    <a:cubicBezTo>
                      <a:pt x="216" y="630"/>
                      <a:pt x="196" y="641"/>
                      <a:pt x="177" y="651"/>
                    </a:cubicBezTo>
                    <a:cubicBezTo>
                      <a:pt x="175" y="652"/>
                      <a:pt x="173" y="653"/>
                      <a:pt x="171" y="654"/>
                    </a:cubicBezTo>
                    <a:cubicBezTo>
                      <a:pt x="130" y="674"/>
                      <a:pt x="87" y="690"/>
                      <a:pt x="43" y="704"/>
                    </a:cubicBezTo>
                    <a:cubicBezTo>
                      <a:pt x="41" y="705"/>
                      <a:pt x="39" y="706"/>
                      <a:pt x="38" y="706"/>
                    </a:cubicBezTo>
                    <a:cubicBezTo>
                      <a:pt x="28" y="709"/>
                      <a:pt x="19" y="712"/>
                      <a:pt x="9" y="715"/>
                    </a:cubicBezTo>
                    <a:cubicBezTo>
                      <a:pt x="6" y="716"/>
                      <a:pt x="3" y="717"/>
                      <a:pt x="0" y="717"/>
                    </a:cubicBezTo>
                    <a:lnTo>
                      <a:pt x="0" y="716"/>
                    </a:lnTo>
                    <a:cubicBezTo>
                      <a:pt x="35" y="585"/>
                      <a:pt x="97" y="462"/>
                      <a:pt x="178" y="353"/>
                    </a:cubicBezTo>
                    <a:cubicBezTo>
                      <a:pt x="179" y="351"/>
                      <a:pt x="181" y="349"/>
                      <a:pt x="182" y="348"/>
                    </a:cubicBezTo>
                    <a:cubicBezTo>
                      <a:pt x="188" y="340"/>
                      <a:pt x="194" y="333"/>
                      <a:pt x="199" y="326"/>
                    </a:cubicBezTo>
                    <a:cubicBezTo>
                      <a:pt x="201" y="323"/>
                      <a:pt x="203" y="321"/>
                      <a:pt x="205" y="319"/>
                    </a:cubicBezTo>
                    <a:cubicBezTo>
                      <a:pt x="234" y="283"/>
                      <a:pt x="265" y="250"/>
                      <a:pt x="298" y="218"/>
                    </a:cubicBezTo>
                    <a:cubicBezTo>
                      <a:pt x="300" y="215"/>
                      <a:pt x="303" y="213"/>
                      <a:pt x="305" y="211"/>
                    </a:cubicBezTo>
                    <a:cubicBezTo>
                      <a:pt x="306" y="210"/>
                      <a:pt x="306" y="210"/>
                      <a:pt x="307" y="209"/>
                    </a:cubicBezTo>
                    <a:cubicBezTo>
                      <a:pt x="309" y="207"/>
                      <a:pt x="311" y="206"/>
                      <a:pt x="312" y="204"/>
                    </a:cubicBezTo>
                    <a:cubicBezTo>
                      <a:pt x="341" y="178"/>
                      <a:pt x="371" y="153"/>
                      <a:pt x="402" y="129"/>
                    </a:cubicBezTo>
                    <a:cubicBezTo>
                      <a:pt x="406" y="127"/>
                      <a:pt x="410" y="124"/>
                      <a:pt x="414" y="121"/>
                    </a:cubicBezTo>
                    <a:cubicBezTo>
                      <a:pt x="435" y="106"/>
                      <a:pt x="456" y="92"/>
                      <a:pt x="477" y="78"/>
                    </a:cubicBezTo>
                    <a:cubicBezTo>
                      <a:pt x="479" y="77"/>
                      <a:pt x="481" y="76"/>
                      <a:pt x="482" y="75"/>
                    </a:cubicBezTo>
                    <a:cubicBezTo>
                      <a:pt x="502" y="63"/>
                      <a:pt x="521" y="52"/>
                      <a:pt x="541" y="42"/>
                    </a:cubicBezTo>
                    <a:cubicBezTo>
                      <a:pt x="543" y="41"/>
                      <a:pt x="545" y="40"/>
                      <a:pt x="546" y="39"/>
                    </a:cubicBezTo>
                    <a:cubicBezTo>
                      <a:pt x="565" y="29"/>
                      <a:pt x="584" y="20"/>
                      <a:pt x="604" y="11"/>
                    </a:cubicBezTo>
                    <a:cubicBezTo>
                      <a:pt x="606" y="10"/>
                      <a:pt x="607" y="10"/>
                      <a:pt x="609" y="9"/>
                    </a:cubicBezTo>
                    <a:cubicBezTo>
                      <a:pt x="612" y="7"/>
                      <a:pt x="616" y="6"/>
                      <a:pt x="620" y="4"/>
                    </a:cubicBezTo>
                    <a:cubicBezTo>
                      <a:pt x="623" y="3"/>
                      <a:pt x="627" y="1"/>
                      <a:pt x="6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13" name="Google Shape;113;p5"/>
              <p:cNvSpPr/>
              <p:nvPr/>
            </p:nvSpPr>
            <p:spPr>
              <a:xfrm>
                <a:off x="3384351" y="664972"/>
                <a:ext cx="197704" cy="225355"/>
              </a:xfrm>
              <a:custGeom>
                <a:avLst/>
                <a:gdLst/>
                <a:ahLst/>
                <a:cxnLst/>
                <a:rect l="l" t="t" r="r" b="b"/>
                <a:pathLst>
                  <a:path w="632" h="718" extrusionOk="0">
                    <a:moveTo>
                      <a:pt x="0" y="717"/>
                    </a:moveTo>
                    <a:cubicBezTo>
                      <a:pt x="0" y="717"/>
                      <a:pt x="371" y="206"/>
                      <a:pt x="63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14" name="Google Shape;114;p5"/>
            <p:cNvGrpSpPr/>
            <p:nvPr/>
          </p:nvGrpSpPr>
          <p:grpSpPr>
            <a:xfrm>
              <a:off x="8540519" y="3359849"/>
              <a:ext cx="284013" cy="184609"/>
              <a:chOff x="2458042" y="716126"/>
              <a:chExt cx="165905" cy="107839"/>
            </a:xfrm>
          </p:grpSpPr>
          <p:sp>
            <p:nvSpPr>
              <p:cNvPr id="115" name="Google Shape;115;p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16" name="Google Shape;116;p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28126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84"/>
        <p:cNvGrpSpPr/>
        <p:nvPr/>
      </p:nvGrpSpPr>
      <p:grpSpPr>
        <a:xfrm>
          <a:off x="0" y="0"/>
          <a:ext cx="0" cy="0"/>
          <a:chOff x="0" y="0"/>
          <a:chExt cx="0" cy="0"/>
        </a:xfrm>
      </p:grpSpPr>
      <p:sp>
        <p:nvSpPr>
          <p:cNvPr id="485" name="Google Shape;485;p17"/>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6" name="Google Shape;486;p17"/>
          <p:cNvGrpSpPr/>
          <p:nvPr/>
        </p:nvGrpSpPr>
        <p:grpSpPr>
          <a:xfrm>
            <a:off x="418307" y="196005"/>
            <a:ext cx="12253560" cy="1851236"/>
            <a:chOff x="314508" y="147003"/>
            <a:chExt cx="9212962" cy="1388427"/>
          </a:xfrm>
        </p:grpSpPr>
        <p:sp>
          <p:nvSpPr>
            <p:cNvPr id="487" name="Google Shape;487;p17"/>
            <p:cNvSpPr/>
            <p:nvPr/>
          </p:nvSpPr>
          <p:spPr>
            <a:xfrm>
              <a:off x="314508" y="14700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88" name="Google Shape;488;p17"/>
            <p:cNvSpPr/>
            <p:nvPr/>
          </p:nvSpPr>
          <p:spPr>
            <a:xfrm>
              <a:off x="8470120" y="1106730"/>
              <a:ext cx="1057350" cy="428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489" name="Google Shape;489;p17"/>
          <p:cNvGrpSpPr/>
          <p:nvPr/>
        </p:nvGrpSpPr>
        <p:grpSpPr>
          <a:xfrm>
            <a:off x="361189" y="-98367"/>
            <a:ext cx="10752247" cy="5676984"/>
            <a:chOff x="271563" y="-73775"/>
            <a:chExt cx="8084185" cy="4257738"/>
          </a:xfrm>
        </p:grpSpPr>
        <p:grpSp>
          <p:nvGrpSpPr>
            <p:cNvPr id="490" name="Google Shape;490;p17"/>
            <p:cNvGrpSpPr/>
            <p:nvPr/>
          </p:nvGrpSpPr>
          <p:grpSpPr>
            <a:xfrm>
              <a:off x="7527349" y="-73775"/>
              <a:ext cx="828398" cy="613268"/>
              <a:chOff x="7527349" y="-73775"/>
              <a:chExt cx="828398" cy="613268"/>
            </a:xfrm>
          </p:grpSpPr>
          <p:sp>
            <p:nvSpPr>
              <p:cNvPr id="491" name="Google Shape;491;p17"/>
              <p:cNvSpPr/>
              <p:nvPr/>
            </p:nvSpPr>
            <p:spPr>
              <a:xfrm>
                <a:off x="7722725" y="-73775"/>
                <a:ext cx="633022" cy="428695"/>
              </a:xfrm>
              <a:custGeom>
                <a:avLst/>
                <a:gdLst/>
                <a:ahLst/>
                <a:cxnLst/>
                <a:rect l="l" t="t" r="r" b="b"/>
                <a:pathLst>
                  <a:path w="26738" h="12774" extrusionOk="0">
                    <a:moveTo>
                      <a:pt x="68" y="11430"/>
                    </a:moveTo>
                    <a:cubicBezTo>
                      <a:pt x="-474" y="9266"/>
                      <a:pt x="3359" y="7325"/>
                      <a:pt x="5571" y="7620"/>
                    </a:cubicBezTo>
                    <a:cubicBezTo>
                      <a:pt x="11086" y="8355"/>
                      <a:pt x="16815" y="14802"/>
                      <a:pt x="21658" y="12065"/>
                    </a:cubicBezTo>
                    <a:cubicBezTo>
                      <a:pt x="25457" y="9918"/>
                      <a:pt x="26738" y="4364"/>
                      <a:pt x="26738" y="0"/>
                    </a:cubicBezTo>
                  </a:path>
                </a:pathLst>
              </a:custGeom>
              <a:noFill/>
              <a:ln w="9525" cap="flat" cmpd="sng">
                <a:solidFill>
                  <a:schemeClr val="accent1"/>
                </a:solidFill>
                <a:prstDash val="dash"/>
                <a:round/>
                <a:headEnd type="none" w="med" len="med"/>
                <a:tailEnd type="none" w="med" len="med"/>
              </a:ln>
            </p:spPr>
          </p:sp>
          <p:grpSp>
            <p:nvGrpSpPr>
              <p:cNvPr id="492" name="Google Shape;492;p17"/>
              <p:cNvGrpSpPr/>
              <p:nvPr/>
            </p:nvGrpSpPr>
            <p:grpSpPr>
              <a:xfrm rot="-10193429">
                <a:off x="7548834" y="252930"/>
                <a:ext cx="248761" cy="266801"/>
                <a:chOff x="1342665" y="2820442"/>
                <a:chExt cx="398404" cy="427296"/>
              </a:xfrm>
            </p:grpSpPr>
            <p:sp>
              <p:nvSpPr>
                <p:cNvPr id="493" name="Google Shape;493;p17"/>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494" name="Google Shape;494;p17"/>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495" name="Google Shape;495;p17"/>
                <p:cNvGrpSpPr/>
                <p:nvPr/>
              </p:nvGrpSpPr>
              <p:grpSpPr>
                <a:xfrm>
                  <a:off x="1484591" y="2820442"/>
                  <a:ext cx="256478" cy="333770"/>
                  <a:chOff x="7109229" y="898367"/>
                  <a:chExt cx="256478" cy="333770"/>
                </a:xfrm>
              </p:grpSpPr>
              <p:grpSp>
                <p:nvGrpSpPr>
                  <p:cNvPr id="496" name="Google Shape;496;p17"/>
                  <p:cNvGrpSpPr/>
                  <p:nvPr/>
                </p:nvGrpSpPr>
                <p:grpSpPr>
                  <a:xfrm>
                    <a:off x="7109229" y="1053041"/>
                    <a:ext cx="150630" cy="179097"/>
                    <a:chOff x="2099590" y="2692989"/>
                    <a:chExt cx="179663" cy="213668"/>
                  </a:xfrm>
                </p:grpSpPr>
                <p:sp>
                  <p:nvSpPr>
                    <p:cNvPr id="497" name="Google Shape;497;p17"/>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98" name="Google Shape;498;p17"/>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99" name="Google Shape;499;p17"/>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00" name="Google Shape;500;p17"/>
                  <p:cNvGrpSpPr/>
                  <p:nvPr/>
                </p:nvGrpSpPr>
                <p:grpSpPr>
                  <a:xfrm>
                    <a:off x="7186578" y="898367"/>
                    <a:ext cx="179128" cy="207586"/>
                    <a:chOff x="2191848" y="2508459"/>
                    <a:chExt cx="213655" cy="247657"/>
                  </a:xfrm>
                </p:grpSpPr>
                <p:grpSp>
                  <p:nvGrpSpPr>
                    <p:cNvPr id="501" name="Google Shape;501;p17"/>
                    <p:cNvGrpSpPr/>
                    <p:nvPr/>
                  </p:nvGrpSpPr>
                  <p:grpSpPr>
                    <a:xfrm>
                      <a:off x="2191848" y="2581301"/>
                      <a:ext cx="150531" cy="174814"/>
                      <a:chOff x="2191848" y="2581301"/>
                      <a:chExt cx="150531" cy="174814"/>
                    </a:xfrm>
                  </p:grpSpPr>
                  <p:sp>
                    <p:nvSpPr>
                      <p:cNvPr id="502" name="Google Shape;502;p17"/>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03" name="Google Shape;503;p17"/>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504" name="Google Shape;504;p17"/>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05" name="Google Shape;505;p17"/>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506" name="Google Shape;506;p17"/>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07" name="Google Shape;507;p17"/>
            <p:cNvGrpSpPr/>
            <p:nvPr/>
          </p:nvGrpSpPr>
          <p:grpSpPr>
            <a:xfrm>
              <a:off x="271563" y="3884900"/>
              <a:ext cx="349169" cy="299063"/>
              <a:chOff x="868096" y="2572495"/>
              <a:chExt cx="493874" cy="423003"/>
            </a:xfrm>
          </p:grpSpPr>
          <p:sp>
            <p:nvSpPr>
              <p:cNvPr id="508" name="Google Shape;508;p17"/>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09" name="Google Shape;509;p17"/>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0" name="Google Shape;510;p17"/>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1" name="Google Shape;511;p17"/>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2" name="Google Shape;512;p17"/>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3" name="Google Shape;513;p17"/>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4" name="Google Shape;514;p17"/>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5" name="Google Shape;515;p17"/>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6" name="Google Shape;516;p17"/>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7" name="Google Shape;517;p17"/>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8" name="Google Shape;518;p17"/>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9" name="Google Shape;519;p17"/>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0" name="Google Shape;520;p17"/>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21" name="Google Shape;521;p17"/>
          <p:cNvGrpSpPr/>
          <p:nvPr/>
        </p:nvGrpSpPr>
        <p:grpSpPr>
          <a:xfrm>
            <a:off x="278131" y="5731605"/>
            <a:ext cx="11577393" cy="1136729"/>
            <a:chOff x="209115" y="4298703"/>
            <a:chExt cx="8704579" cy="852547"/>
          </a:xfrm>
        </p:grpSpPr>
        <p:grpSp>
          <p:nvGrpSpPr>
            <p:cNvPr id="522" name="Google Shape;522;p17"/>
            <p:cNvGrpSpPr/>
            <p:nvPr/>
          </p:nvGrpSpPr>
          <p:grpSpPr>
            <a:xfrm>
              <a:off x="209115" y="4298703"/>
              <a:ext cx="474056" cy="852547"/>
              <a:chOff x="209115" y="4298703"/>
              <a:chExt cx="474056" cy="852547"/>
            </a:xfrm>
          </p:grpSpPr>
          <p:grpSp>
            <p:nvGrpSpPr>
              <p:cNvPr id="523" name="Google Shape;523;p17"/>
              <p:cNvGrpSpPr/>
              <p:nvPr/>
            </p:nvGrpSpPr>
            <p:grpSpPr>
              <a:xfrm rot="293340">
                <a:off x="357181" y="4309597"/>
                <a:ext cx="291119" cy="830759"/>
                <a:chOff x="2854835" y="335925"/>
                <a:chExt cx="170053" cy="485277"/>
              </a:xfrm>
            </p:grpSpPr>
            <p:sp>
              <p:nvSpPr>
                <p:cNvPr id="524" name="Google Shape;524;p17"/>
                <p:cNvSpPr/>
                <p:nvPr/>
              </p:nvSpPr>
              <p:spPr>
                <a:xfrm>
                  <a:off x="2854835" y="335925"/>
                  <a:ext cx="118900" cy="107839"/>
                </a:xfrm>
                <a:custGeom>
                  <a:avLst/>
                  <a:gdLst/>
                  <a:ahLst/>
                  <a:cxnLst/>
                  <a:rect l="l" t="t" r="r" b="b"/>
                  <a:pathLst>
                    <a:path w="379" h="342" extrusionOk="0">
                      <a:moveTo>
                        <a:pt x="374" y="221"/>
                      </a:moveTo>
                      <a:cubicBezTo>
                        <a:pt x="370" y="233"/>
                        <a:pt x="363" y="243"/>
                        <a:pt x="354" y="253"/>
                      </a:cubicBezTo>
                      <a:cubicBezTo>
                        <a:pt x="340" y="269"/>
                        <a:pt x="320" y="282"/>
                        <a:pt x="298" y="292"/>
                      </a:cubicBezTo>
                      <a:cubicBezTo>
                        <a:pt x="276" y="303"/>
                        <a:pt x="252" y="312"/>
                        <a:pt x="230" y="320"/>
                      </a:cubicBezTo>
                      <a:cubicBezTo>
                        <a:pt x="227" y="322"/>
                        <a:pt x="223" y="323"/>
                        <a:pt x="220" y="325"/>
                      </a:cubicBezTo>
                      <a:cubicBezTo>
                        <a:pt x="188" y="337"/>
                        <a:pt x="152" y="341"/>
                        <a:pt x="118" y="335"/>
                      </a:cubicBezTo>
                      <a:cubicBezTo>
                        <a:pt x="107" y="333"/>
                        <a:pt x="96" y="331"/>
                        <a:pt x="86" y="327"/>
                      </a:cubicBezTo>
                      <a:cubicBezTo>
                        <a:pt x="84" y="326"/>
                        <a:pt x="82" y="325"/>
                        <a:pt x="80" y="325"/>
                      </a:cubicBezTo>
                      <a:cubicBezTo>
                        <a:pt x="78" y="324"/>
                        <a:pt x="75" y="323"/>
                        <a:pt x="73" y="322"/>
                      </a:cubicBezTo>
                      <a:cubicBezTo>
                        <a:pt x="45" y="309"/>
                        <a:pt x="20" y="288"/>
                        <a:pt x="10" y="259"/>
                      </a:cubicBezTo>
                      <a:cubicBezTo>
                        <a:pt x="0" y="228"/>
                        <a:pt x="13" y="187"/>
                        <a:pt x="45" y="176"/>
                      </a:cubicBezTo>
                      <a:cubicBezTo>
                        <a:pt x="20" y="137"/>
                        <a:pt x="29" y="82"/>
                        <a:pt x="62" y="50"/>
                      </a:cubicBezTo>
                      <a:cubicBezTo>
                        <a:pt x="95" y="18"/>
                        <a:pt x="150" y="13"/>
                        <a:pt x="188" y="39"/>
                      </a:cubicBezTo>
                      <a:cubicBezTo>
                        <a:pt x="204" y="12"/>
                        <a:pt x="247" y="0"/>
                        <a:pt x="277" y="10"/>
                      </a:cubicBezTo>
                      <a:cubicBezTo>
                        <a:pt x="307" y="19"/>
                        <a:pt x="329" y="47"/>
                        <a:pt x="339" y="77"/>
                      </a:cubicBezTo>
                      <a:cubicBezTo>
                        <a:pt x="344" y="93"/>
                        <a:pt x="345" y="110"/>
                        <a:pt x="344" y="126"/>
                      </a:cubicBezTo>
                      <a:cubicBezTo>
                        <a:pt x="344" y="128"/>
                        <a:pt x="344" y="131"/>
                        <a:pt x="344" y="133"/>
                      </a:cubicBezTo>
                      <a:cubicBezTo>
                        <a:pt x="343" y="145"/>
                        <a:pt x="341" y="158"/>
                        <a:pt x="337" y="170"/>
                      </a:cubicBezTo>
                      <a:cubicBezTo>
                        <a:pt x="350" y="166"/>
                        <a:pt x="365" y="174"/>
                        <a:pt x="371" y="184"/>
                      </a:cubicBezTo>
                      <a:cubicBezTo>
                        <a:pt x="378" y="195"/>
                        <a:pt x="378" y="209"/>
                        <a:pt x="374" y="2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5" name="Google Shape;525;p17"/>
                <p:cNvSpPr/>
                <p:nvPr/>
              </p:nvSpPr>
              <p:spPr>
                <a:xfrm>
                  <a:off x="2871425" y="364958"/>
                  <a:ext cx="91249" cy="74658"/>
                </a:xfrm>
                <a:custGeom>
                  <a:avLst/>
                  <a:gdLst/>
                  <a:ahLst/>
                  <a:cxnLst/>
                  <a:rect l="l" t="t" r="r" b="b"/>
                  <a:pathLst>
                    <a:path w="291" h="236" extrusionOk="0">
                      <a:moveTo>
                        <a:pt x="290" y="41"/>
                      </a:moveTo>
                      <a:cubicBezTo>
                        <a:pt x="266" y="39"/>
                        <a:pt x="242" y="48"/>
                        <a:pt x="226" y="66"/>
                      </a:cubicBezTo>
                      <a:cubicBezTo>
                        <a:pt x="225" y="67"/>
                        <a:pt x="224" y="67"/>
                        <a:pt x="223" y="67"/>
                      </a:cubicBezTo>
                      <a:cubicBezTo>
                        <a:pt x="222" y="67"/>
                        <a:pt x="221" y="66"/>
                        <a:pt x="221" y="65"/>
                      </a:cubicBezTo>
                      <a:cubicBezTo>
                        <a:pt x="211" y="39"/>
                        <a:pt x="188" y="18"/>
                        <a:pt x="162" y="13"/>
                      </a:cubicBezTo>
                      <a:cubicBezTo>
                        <a:pt x="135" y="7"/>
                        <a:pt x="105" y="18"/>
                        <a:pt x="89" y="39"/>
                      </a:cubicBezTo>
                      <a:cubicBezTo>
                        <a:pt x="72" y="62"/>
                        <a:pt x="71" y="97"/>
                        <a:pt x="86" y="117"/>
                      </a:cubicBezTo>
                      <a:cubicBezTo>
                        <a:pt x="87" y="118"/>
                        <a:pt x="87" y="119"/>
                        <a:pt x="87" y="121"/>
                      </a:cubicBezTo>
                      <a:cubicBezTo>
                        <a:pt x="86" y="122"/>
                        <a:pt x="85" y="122"/>
                        <a:pt x="84" y="122"/>
                      </a:cubicBezTo>
                      <a:cubicBezTo>
                        <a:pt x="62" y="119"/>
                        <a:pt x="40" y="128"/>
                        <a:pt x="26" y="144"/>
                      </a:cubicBezTo>
                      <a:cubicBezTo>
                        <a:pt x="12" y="161"/>
                        <a:pt x="7" y="185"/>
                        <a:pt x="13" y="205"/>
                      </a:cubicBezTo>
                      <a:cubicBezTo>
                        <a:pt x="16" y="216"/>
                        <a:pt x="23" y="227"/>
                        <a:pt x="32" y="235"/>
                      </a:cubicBezTo>
                      <a:cubicBezTo>
                        <a:pt x="30" y="234"/>
                        <a:pt x="28" y="233"/>
                        <a:pt x="26" y="233"/>
                      </a:cubicBezTo>
                      <a:cubicBezTo>
                        <a:pt x="23" y="232"/>
                        <a:pt x="21" y="230"/>
                        <a:pt x="18" y="229"/>
                      </a:cubicBezTo>
                      <a:cubicBezTo>
                        <a:pt x="13" y="223"/>
                        <a:pt x="9" y="215"/>
                        <a:pt x="7" y="207"/>
                      </a:cubicBezTo>
                      <a:cubicBezTo>
                        <a:pt x="0" y="184"/>
                        <a:pt x="6" y="158"/>
                        <a:pt x="21" y="140"/>
                      </a:cubicBezTo>
                      <a:cubicBezTo>
                        <a:pt x="35" y="124"/>
                        <a:pt x="56" y="115"/>
                        <a:pt x="78" y="115"/>
                      </a:cubicBezTo>
                      <a:cubicBezTo>
                        <a:pt x="64" y="92"/>
                        <a:pt x="67" y="58"/>
                        <a:pt x="84" y="35"/>
                      </a:cubicBezTo>
                      <a:cubicBezTo>
                        <a:pt x="101" y="12"/>
                        <a:pt x="134" y="0"/>
                        <a:pt x="163" y="6"/>
                      </a:cubicBezTo>
                      <a:cubicBezTo>
                        <a:pt x="189" y="12"/>
                        <a:pt x="213" y="32"/>
                        <a:pt x="224" y="58"/>
                      </a:cubicBezTo>
                      <a:cubicBezTo>
                        <a:pt x="241" y="41"/>
                        <a:pt x="265" y="32"/>
                        <a:pt x="290" y="34"/>
                      </a:cubicBezTo>
                      <a:cubicBezTo>
                        <a:pt x="290" y="36"/>
                        <a:pt x="290" y="39"/>
                        <a:pt x="290"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6" name="Google Shape;526;p17"/>
                <p:cNvSpPr/>
                <p:nvPr/>
              </p:nvSpPr>
              <p:spPr>
                <a:xfrm>
                  <a:off x="2890781" y="409200"/>
                  <a:ext cx="58067" cy="35946"/>
                </a:xfrm>
                <a:custGeom>
                  <a:avLst/>
                  <a:gdLst/>
                  <a:ahLst/>
                  <a:cxnLst/>
                  <a:rect l="l" t="t" r="r" b="b"/>
                  <a:pathLst>
                    <a:path w="186" h="116" extrusionOk="0">
                      <a:moveTo>
                        <a:pt x="115" y="88"/>
                      </a:moveTo>
                      <a:cubicBezTo>
                        <a:pt x="90" y="105"/>
                        <a:pt x="61" y="114"/>
                        <a:pt x="31" y="115"/>
                      </a:cubicBezTo>
                      <a:cubicBezTo>
                        <a:pt x="24" y="115"/>
                        <a:pt x="17" y="115"/>
                        <a:pt x="11" y="112"/>
                      </a:cubicBezTo>
                      <a:cubicBezTo>
                        <a:pt x="5" y="108"/>
                        <a:pt x="0" y="101"/>
                        <a:pt x="2" y="95"/>
                      </a:cubicBezTo>
                      <a:cubicBezTo>
                        <a:pt x="4" y="87"/>
                        <a:pt x="13" y="83"/>
                        <a:pt x="21" y="81"/>
                      </a:cubicBezTo>
                      <a:cubicBezTo>
                        <a:pt x="39" y="76"/>
                        <a:pt x="58" y="76"/>
                        <a:pt x="76" y="78"/>
                      </a:cubicBezTo>
                      <a:cubicBezTo>
                        <a:pt x="66" y="63"/>
                        <a:pt x="58" y="42"/>
                        <a:pt x="58" y="24"/>
                      </a:cubicBezTo>
                      <a:cubicBezTo>
                        <a:pt x="58" y="17"/>
                        <a:pt x="59" y="8"/>
                        <a:pt x="66" y="4"/>
                      </a:cubicBezTo>
                      <a:cubicBezTo>
                        <a:pt x="73" y="0"/>
                        <a:pt x="82" y="3"/>
                        <a:pt x="89" y="9"/>
                      </a:cubicBezTo>
                      <a:cubicBezTo>
                        <a:pt x="107" y="22"/>
                        <a:pt x="118" y="44"/>
                        <a:pt x="117" y="67"/>
                      </a:cubicBezTo>
                      <a:cubicBezTo>
                        <a:pt x="129" y="56"/>
                        <a:pt x="146" y="47"/>
                        <a:pt x="162" y="44"/>
                      </a:cubicBezTo>
                      <a:cubicBezTo>
                        <a:pt x="170" y="42"/>
                        <a:pt x="180" y="43"/>
                        <a:pt x="183" y="50"/>
                      </a:cubicBezTo>
                      <a:cubicBezTo>
                        <a:pt x="185" y="54"/>
                        <a:pt x="184" y="59"/>
                        <a:pt x="181" y="63"/>
                      </a:cubicBezTo>
                      <a:cubicBezTo>
                        <a:pt x="179" y="67"/>
                        <a:pt x="175" y="70"/>
                        <a:pt x="171" y="72"/>
                      </a:cubicBezTo>
                      <a:cubicBezTo>
                        <a:pt x="155" y="82"/>
                        <a:pt x="134" y="87"/>
                        <a:pt x="115" y="8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7" name="Google Shape;527;p17"/>
                <p:cNvSpPr/>
                <p:nvPr/>
              </p:nvSpPr>
              <p:spPr>
                <a:xfrm>
                  <a:off x="2926727" y="435468"/>
                  <a:ext cx="98161" cy="385733"/>
                </a:xfrm>
                <a:custGeom>
                  <a:avLst/>
                  <a:gdLst/>
                  <a:ahLst/>
                  <a:cxnLst/>
                  <a:rect l="l" t="t" r="r" b="b"/>
                  <a:pathLst>
                    <a:path w="312" h="1232" extrusionOk="0">
                      <a:moveTo>
                        <a:pt x="0" y="0"/>
                      </a:moveTo>
                      <a:cubicBezTo>
                        <a:pt x="133" y="402"/>
                        <a:pt x="237" y="814"/>
                        <a:pt x="311" y="123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28" name="Google Shape;528;p17"/>
              <p:cNvGrpSpPr/>
              <p:nvPr/>
            </p:nvGrpSpPr>
            <p:grpSpPr>
              <a:xfrm rot="293340">
                <a:off x="236246" y="4481238"/>
                <a:ext cx="388160" cy="653244"/>
                <a:chOff x="2788472" y="439616"/>
                <a:chExt cx="226738" cy="381584"/>
              </a:xfrm>
            </p:grpSpPr>
            <p:sp>
              <p:nvSpPr>
                <p:cNvPr id="529" name="Google Shape;529;p17"/>
                <p:cNvSpPr/>
                <p:nvPr/>
              </p:nvSpPr>
              <p:spPr>
                <a:xfrm>
                  <a:off x="2788472" y="439616"/>
                  <a:ext cx="116134" cy="113369"/>
                </a:xfrm>
                <a:custGeom>
                  <a:avLst/>
                  <a:gdLst/>
                  <a:ahLst/>
                  <a:cxnLst/>
                  <a:rect l="l" t="t" r="r" b="b"/>
                  <a:pathLst>
                    <a:path w="372" h="361" extrusionOk="0">
                      <a:moveTo>
                        <a:pt x="371" y="172"/>
                      </a:moveTo>
                      <a:cubicBezTo>
                        <a:pt x="371" y="184"/>
                        <a:pt x="367" y="197"/>
                        <a:pt x="362" y="208"/>
                      </a:cubicBezTo>
                      <a:cubicBezTo>
                        <a:pt x="353" y="228"/>
                        <a:pt x="337" y="246"/>
                        <a:pt x="320" y="263"/>
                      </a:cubicBezTo>
                      <a:cubicBezTo>
                        <a:pt x="302" y="280"/>
                        <a:pt x="282" y="295"/>
                        <a:pt x="264" y="310"/>
                      </a:cubicBezTo>
                      <a:cubicBezTo>
                        <a:pt x="261" y="312"/>
                        <a:pt x="258" y="315"/>
                        <a:pt x="255" y="317"/>
                      </a:cubicBezTo>
                      <a:cubicBezTo>
                        <a:pt x="228" y="339"/>
                        <a:pt x="195" y="353"/>
                        <a:pt x="161" y="358"/>
                      </a:cubicBezTo>
                      <a:cubicBezTo>
                        <a:pt x="150" y="359"/>
                        <a:pt x="139" y="360"/>
                        <a:pt x="128" y="360"/>
                      </a:cubicBezTo>
                      <a:cubicBezTo>
                        <a:pt x="126" y="360"/>
                        <a:pt x="124" y="359"/>
                        <a:pt x="122" y="359"/>
                      </a:cubicBezTo>
                      <a:cubicBezTo>
                        <a:pt x="119" y="359"/>
                        <a:pt x="117" y="359"/>
                        <a:pt x="114" y="358"/>
                      </a:cubicBezTo>
                      <a:cubicBezTo>
                        <a:pt x="83" y="355"/>
                        <a:pt x="53" y="342"/>
                        <a:pt x="35" y="317"/>
                      </a:cubicBezTo>
                      <a:cubicBezTo>
                        <a:pt x="16" y="291"/>
                        <a:pt x="16" y="248"/>
                        <a:pt x="43" y="228"/>
                      </a:cubicBezTo>
                      <a:cubicBezTo>
                        <a:pt x="8" y="199"/>
                        <a:pt x="0" y="143"/>
                        <a:pt x="22" y="103"/>
                      </a:cubicBezTo>
                      <a:cubicBezTo>
                        <a:pt x="43" y="63"/>
                        <a:pt x="95" y="41"/>
                        <a:pt x="138" y="54"/>
                      </a:cubicBezTo>
                      <a:cubicBezTo>
                        <a:pt x="145" y="23"/>
                        <a:pt x="182" y="0"/>
                        <a:pt x="214" y="0"/>
                      </a:cubicBezTo>
                      <a:cubicBezTo>
                        <a:pt x="246" y="0"/>
                        <a:pt x="275" y="19"/>
                        <a:pt x="293" y="44"/>
                      </a:cubicBezTo>
                      <a:cubicBezTo>
                        <a:pt x="303" y="58"/>
                        <a:pt x="310" y="74"/>
                        <a:pt x="314" y="90"/>
                      </a:cubicBezTo>
                      <a:cubicBezTo>
                        <a:pt x="314" y="92"/>
                        <a:pt x="315" y="94"/>
                        <a:pt x="315" y="96"/>
                      </a:cubicBezTo>
                      <a:cubicBezTo>
                        <a:pt x="318" y="109"/>
                        <a:pt x="320" y="121"/>
                        <a:pt x="320" y="134"/>
                      </a:cubicBezTo>
                      <a:cubicBezTo>
                        <a:pt x="331" y="127"/>
                        <a:pt x="347" y="128"/>
                        <a:pt x="357" y="137"/>
                      </a:cubicBezTo>
                      <a:cubicBezTo>
                        <a:pt x="366" y="145"/>
                        <a:pt x="371" y="159"/>
                        <a:pt x="371" y="171"/>
                      </a:cubicBezTo>
                      <a:lnTo>
                        <a:pt x="371" y="17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0" name="Google Shape;530;p17"/>
                <p:cNvSpPr/>
                <p:nvPr/>
              </p:nvSpPr>
              <p:spPr>
                <a:xfrm>
                  <a:off x="2813358" y="468650"/>
                  <a:ext cx="74658" cy="84335"/>
                </a:xfrm>
                <a:custGeom>
                  <a:avLst/>
                  <a:gdLst/>
                  <a:ahLst/>
                  <a:cxnLst/>
                  <a:rect l="l" t="t" r="r" b="b"/>
                  <a:pathLst>
                    <a:path w="237" h="270" extrusionOk="0">
                      <a:moveTo>
                        <a:pt x="236" y="6"/>
                      </a:moveTo>
                      <a:cubicBezTo>
                        <a:pt x="212" y="12"/>
                        <a:pt x="192" y="28"/>
                        <a:pt x="182" y="50"/>
                      </a:cubicBezTo>
                      <a:cubicBezTo>
                        <a:pt x="182" y="51"/>
                        <a:pt x="181" y="51"/>
                        <a:pt x="180" y="52"/>
                      </a:cubicBezTo>
                      <a:cubicBezTo>
                        <a:pt x="178" y="52"/>
                        <a:pt x="177" y="51"/>
                        <a:pt x="177" y="51"/>
                      </a:cubicBezTo>
                      <a:cubicBezTo>
                        <a:pt x="160" y="28"/>
                        <a:pt x="131" y="16"/>
                        <a:pt x="105" y="18"/>
                      </a:cubicBezTo>
                      <a:cubicBezTo>
                        <a:pt x="78" y="21"/>
                        <a:pt x="52" y="40"/>
                        <a:pt x="44" y="65"/>
                      </a:cubicBezTo>
                      <a:cubicBezTo>
                        <a:pt x="35" y="92"/>
                        <a:pt x="44" y="126"/>
                        <a:pt x="65" y="140"/>
                      </a:cubicBezTo>
                      <a:cubicBezTo>
                        <a:pt x="66" y="141"/>
                        <a:pt x="67" y="143"/>
                        <a:pt x="66" y="144"/>
                      </a:cubicBezTo>
                      <a:cubicBezTo>
                        <a:pt x="66" y="145"/>
                        <a:pt x="65" y="146"/>
                        <a:pt x="64" y="146"/>
                      </a:cubicBezTo>
                      <a:cubicBezTo>
                        <a:pt x="43" y="150"/>
                        <a:pt x="24" y="165"/>
                        <a:pt x="15" y="185"/>
                      </a:cubicBezTo>
                      <a:cubicBezTo>
                        <a:pt x="7" y="205"/>
                        <a:pt x="9" y="229"/>
                        <a:pt x="21" y="247"/>
                      </a:cubicBezTo>
                      <a:cubicBezTo>
                        <a:pt x="28" y="257"/>
                        <a:pt x="37" y="264"/>
                        <a:pt x="48" y="269"/>
                      </a:cubicBezTo>
                      <a:cubicBezTo>
                        <a:pt x="46" y="269"/>
                        <a:pt x="44" y="269"/>
                        <a:pt x="42" y="269"/>
                      </a:cubicBezTo>
                      <a:cubicBezTo>
                        <a:pt x="39" y="269"/>
                        <a:pt x="37" y="269"/>
                        <a:pt x="34" y="268"/>
                      </a:cubicBezTo>
                      <a:cubicBezTo>
                        <a:pt x="27" y="263"/>
                        <a:pt x="21" y="257"/>
                        <a:pt x="16" y="250"/>
                      </a:cubicBezTo>
                      <a:cubicBezTo>
                        <a:pt x="3" y="230"/>
                        <a:pt x="0" y="204"/>
                        <a:pt x="9" y="182"/>
                      </a:cubicBezTo>
                      <a:cubicBezTo>
                        <a:pt x="18" y="163"/>
                        <a:pt x="36" y="147"/>
                        <a:pt x="56" y="141"/>
                      </a:cubicBezTo>
                      <a:cubicBezTo>
                        <a:pt x="37" y="123"/>
                        <a:pt x="29" y="90"/>
                        <a:pt x="38" y="63"/>
                      </a:cubicBezTo>
                      <a:cubicBezTo>
                        <a:pt x="47" y="36"/>
                        <a:pt x="75" y="14"/>
                        <a:pt x="105" y="12"/>
                      </a:cubicBezTo>
                      <a:cubicBezTo>
                        <a:pt x="131" y="9"/>
                        <a:pt x="160" y="21"/>
                        <a:pt x="179" y="42"/>
                      </a:cubicBezTo>
                      <a:cubicBezTo>
                        <a:pt x="190" y="21"/>
                        <a:pt x="210" y="6"/>
                        <a:pt x="234" y="0"/>
                      </a:cubicBezTo>
                      <a:cubicBezTo>
                        <a:pt x="235" y="2"/>
                        <a:pt x="235" y="4"/>
                        <a:pt x="236"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1" name="Google Shape;531;p17"/>
                <p:cNvSpPr/>
                <p:nvPr/>
              </p:nvSpPr>
              <p:spPr>
                <a:xfrm>
                  <a:off x="2838244" y="514273"/>
                  <a:ext cx="51154" cy="40093"/>
                </a:xfrm>
                <a:custGeom>
                  <a:avLst/>
                  <a:gdLst/>
                  <a:ahLst/>
                  <a:cxnLst/>
                  <a:rect l="l" t="t" r="r" b="b"/>
                  <a:pathLst>
                    <a:path w="164" h="127" extrusionOk="0">
                      <a:moveTo>
                        <a:pt x="107" y="72"/>
                      </a:moveTo>
                      <a:cubicBezTo>
                        <a:pt x="88" y="95"/>
                        <a:pt x="63" y="113"/>
                        <a:pt x="34" y="123"/>
                      </a:cubicBezTo>
                      <a:cubicBezTo>
                        <a:pt x="28" y="125"/>
                        <a:pt x="20" y="126"/>
                        <a:pt x="14" y="125"/>
                      </a:cubicBezTo>
                      <a:cubicBezTo>
                        <a:pt x="7" y="123"/>
                        <a:pt x="1" y="119"/>
                        <a:pt x="1" y="112"/>
                      </a:cubicBezTo>
                      <a:cubicBezTo>
                        <a:pt x="0" y="104"/>
                        <a:pt x="7" y="97"/>
                        <a:pt x="14" y="93"/>
                      </a:cubicBezTo>
                      <a:cubicBezTo>
                        <a:pt x="30" y="83"/>
                        <a:pt x="48" y="77"/>
                        <a:pt x="66" y="74"/>
                      </a:cubicBezTo>
                      <a:cubicBezTo>
                        <a:pt x="52" y="62"/>
                        <a:pt x="39" y="45"/>
                        <a:pt x="33" y="28"/>
                      </a:cubicBezTo>
                      <a:cubicBezTo>
                        <a:pt x="31" y="20"/>
                        <a:pt x="29" y="12"/>
                        <a:pt x="34" y="6"/>
                      </a:cubicBezTo>
                      <a:cubicBezTo>
                        <a:pt x="40" y="0"/>
                        <a:pt x="50" y="1"/>
                        <a:pt x="57" y="3"/>
                      </a:cubicBezTo>
                      <a:cubicBezTo>
                        <a:pt x="78" y="11"/>
                        <a:pt x="96" y="29"/>
                        <a:pt x="102" y="50"/>
                      </a:cubicBezTo>
                      <a:cubicBezTo>
                        <a:pt x="110" y="36"/>
                        <a:pt x="124" y="23"/>
                        <a:pt x="138" y="15"/>
                      </a:cubicBezTo>
                      <a:cubicBezTo>
                        <a:pt x="145" y="11"/>
                        <a:pt x="155" y="9"/>
                        <a:pt x="160" y="15"/>
                      </a:cubicBezTo>
                      <a:cubicBezTo>
                        <a:pt x="163" y="18"/>
                        <a:pt x="163" y="23"/>
                        <a:pt x="162" y="28"/>
                      </a:cubicBezTo>
                      <a:cubicBezTo>
                        <a:pt x="161" y="32"/>
                        <a:pt x="158" y="36"/>
                        <a:pt x="155" y="39"/>
                      </a:cubicBezTo>
                      <a:cubicBezTo>
                        <a:pt x="143" y="53"/>
                        <a:pt x="124" y="65"/>
                        <a:pt x="107" y="7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2" name="Google Shape;532;p17"/>
                <p:cNvSpPr/>
                <p:nvPr/>
              </p:nvSpPr>
              <p:spPr>
                <a:xfrm>
                  <a:off x="2857600" y="523952"/>
                  <a:ext cx="157611" cy="297248"/>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33" name="Google Shape;533;p17"/>
            <p:cNvGrpSpPr/>
            <p:nvPr/>
          </p:nvGrpSpPr>
          <p:grpSpPr>
            <a:xfrm>
              <a:off x="8506607" y="4476716"/>
              <a:ext cx="407087" cy="674533"/>
              <a:chOff x="3009680" y="427173"/>
              <a:chExt cx="237798" cy="394026"/>
            </a:xfrm>
          </p:grpSpPr>
          <p:sp>
            <p:nvSpPr>
              <p:cNvPr id="534" name="Google Shape;534;p17"/>
              <p:cNvSpPr/>
              <p:nvPr/>
            </p:nvSpPr>
            <p:spPr>
              <a:xfrm>
                <a:off x="3092633" y="611052"/>
                <a:ext cx="12442" cy="210147"/>
              </a:xfrm>
              <a:custGeom>
                <a:avLst/>
                <a:gdLst/>
                <a:ahLst/>
                <a:cxnLst/>
                <a:rect l="l" t="t" r="r" b="b"/>
                <a:pathLst>
                  <a:path w="39" h="671" extrusionOk="0">
                    <a:moveTo>
                      <a:pt x="38" y="0"/>
                    </a:moveTo>
                    <a:cubicBezTo>
                      <a:pt x="38" y="0"/>
                      <a:pt x="0" y="315"/>
                      <a:pt x="16" y="6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5" name="Google Shape;535;p17"/>
              <p:cNvSpPr/>
              <p:nvPr/>
            </p:nvSpPr>
            <p:spPr>
              <a:xfrm>
                <a:off x="3027653" y="613817"/>
                <a:ext cx="141020" cy="52537"/>
              </a:xfrm>
              <a:custGeom>
                <a:avLst/>
                <a:gdLst/>
                <a:ahLst/>
                <a:cxnLst/>
                <a:rect l="l" t="t" r="r" b="b"/>
                <a:pathLst>
                  <a:path w="448" h="169" extrusionOk="0">
                    <a:moveTo>
                      <a:pt x="235" y="30"/>
                    </a:moveTo>
                    <a:cubicBezTo>
                      <a:pt x="169" y="19"/>
                      <a:pt x="89" y="0"/>
                      <a:pt x="22" y="4"/>
                    </a:cubicBezTo>
                    <a:cubicBezTo>
                      <a:pt x="17" y="5"/>
                      <a:pt x="12" y="5"/>
                      <a:pt x="8" y="7"/>
                    </a:cubicBezTo>
                    <a:cubicBezTo>
                      <a:pt x="3" y="10"/>
                      <a:pt x="0" y="14"/>
                      <a:pt x="0" y="19"/>
                    </a:cubicBezTo>
                    <a:cubicBezTo>
                      <a:pt x="0" y="28"/>
                      <a:pt x="11" y="32"/>
                      <a:pt x="20" y="33"/>
                    </a:cubicBezTo>
                    <a:cubicBezTo>
                      <a:pt x="80" y="45"/>
                      <a:pt x="141" y="52"/>
                      <a:pt x="202" y="54"/>
                    </a:cubicBezTo>
                    <a:cubicBezTo>
                      <a:pt x="144" y="63"/>
                      <a:pt x="89" y="89"/>
                      <a:pt x="47" y="129"/>
                    </a:cubicBezTo>
                    <a:cubicBezTo>
                      <a:pt x="40" y="137"/>
                      <a:pt x="32" y="147"/>
                      <a:pt x="35" y="156"/>
                    </a:cubicBezTo>
                    <a:cubicBezTo>
                      <a:pt x="38" y="164"/>
                      <a:pt x="47" y="168"/>
                      <a:pt x="55" y="168"/>
                    </a:cubicBezTo>
                    <a:cubicBezTo>
                      <a:pt x="63" y="168"/>
                      <a:pt x="70" y="164"/>
                      <a:pt x="77" y="161"/>
                    </a:cubicBezTo>
                    <a:cubicBezTo>
                      <a:pt x="125" y="137"/>
                      <a:pt x="169" y="107"/>
                      <a:pt x="209" y="71"/>
                    </a:cubicBezTo>
                    <a:cubicBezTo>
                      <a:pt x="245" y="116"/>
                      <a:pt x="294" y="148"/>
                      <a:pt x="349" y="165"/>
                    </a:cubicBezTo>
                    <a:cubicBezTo>
                      <a:pt x="354" y="166"/>
                      <a:pt x="359" y="168"/>
                      <a:pt x="364" y="165"/>
                    </a:cubicBezTo>
                    <a:cubicBezTo>
                      <a:pt x="369" y="162"/>
                      <a:pt x="370" y="154"/>
                      <a:pt x="367" y="148"/>
                    </a:cubicBezTo>
                    <a:cubicBezTo>
                      <a:pt x="365" y="143"/>
                      <a:pt x="359" y="139"/>
                      <a:pt x="354" y="135"/>
                    </a:cubicBezTo>
                    <a:cubicBezTo>
                      <a:pt x="320" y="111"/>
                      <a:pt x="284" y="89"/>
                      <a:pt x="247" y="70"/>
                    </a:cubicBezTo>
                    <a:cubicBezTo>
                      <a:pt x="304" y="88"/>
                      <a:pt x="364" y="92"/>
                      <a:pt x="422" y="84"/>
                    </a:cubicBezTo>
                    <a:cubicBezTo>
                      <a:pt x="428" y="83"/>
                      <a:pt x="434" y="82"/>
                      <a:pt x="439" y="79"/>
                    </a:cubicBezTo>
                    <a:cubicBezTo>
                      <a:pt x="443" y="76"/>
                      <a:pt x="447" y="71"/>
                      <a:pt x="446" y="65"/>
                    </a:cubicBezTo>
                    <a:cubicBezTo>
                      <a:pt x="445" y="56"/>
                      <a:pt x="433" y="52"/>
                      <a:pt x="424" y="51"/>
                    </a:cubicBezTo>
                    <a:cubicBezTo>
                      <a:pt x="356" y="41"/>
                      <a:pt x="300" y="40"/>
                      <a:pt x="235" y="29"/>
                    </a:cubicBezTo>
                    <a:lnTo>
                      <a:pt x="235" y="3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6" name="Google Shape;536;p17"/>
              <p:cNvSpPr/>
              <p:nvPr/>
            </p:nvSpPr>
            <p:spPr>
              <a:xfrm>
                <a:off x="3009680" y="427173"/>
                <a:ext cx="237798" cy="212913"/>
              </a:xfrm>
              <a:custGeom>
                <a:avLst/>
                <a:gdLst/>
                <a:ahLst/>
                <a:cxnLst/>
                <a:rect l="l" t="t" r="r" b="b"/>
                <a:pathLst>
                  <a:path w="759" h="680" extrusionOk="0">
                    <a:moveTo>
                      <a:pt x="751" y="500"/>
                    </a:moveTo>
                    <a:cubicBezTo>
                      <a:pt x="745" y="530"/>
                      <a:pt x="722" y="554"/>
                      <a:pt x="697" y="573"/>
                    </a:cubicBezTo>
                    <a:cubicBezTo>
                      <a:pt x="589" y="660"/>
                      <a:pt x="427" y="679"/>
                      <a:pt x="296" y="631"/>
                    </a:cubicBezTo>
                    <a:lnTo>
                      <a:pt x="296" y="631"/>
                    </a:lnTo>
                    <a:cubicBezTo>
                      <a:pt x="295" y="631"/>
                      <a:pt x="294" y="630"/>
                      <a:pt x="294" y="630"/>
                    </a:cubicBezTo>
                    <a:cubicBezTo>
                      <a:pt x="293" y="630"/>
                      <a:pt x="292" y="629"/>
                      <a:pt x="291" y="629"/>
                    </a:cubicBezTo>
                    <a:cubicBezTo>
                      <a:pt x="290" y="629"/>
                      <a:pt x="289" y="630"/>
                      <a:pt x="288" y="630"/>
                    </a:cubicBezTo>
                    <a:lnTo>
                      <a:pt x="288" y="630"/>
                    </a:lnTo>
                    <a:lnTo>
                      <a:pt x="287" y="630"/>
                    </a:lnTo>
                    <a:cubicBezTo>
                      <a:pt x="194" y="655"/>
                      <a:pt x="87" y="618"/>
                      <a:pt x="30" y="541"/>
                    </a:cubicBezTo>
                    <a:cubicBezTo>
                      <a:pt x="13" y="518"/>
                      <a:pt x="0" y="491"/>
                      <a:pt x="3" y="463"/>
                    </a:cubicBezTo>
                    <a:cubicBezTo>
                      <a:pt x="6" y="436"/>
                      <a:pt x="30" y="411"/>
                      <a:pt x="56" y="412"/>
                    </a:cubicBezTo>
                    <a:lnTo>
                      <a:pt x="56" y="412"/>
                    </a:lnTo>
                    <a:cubicBezTo>
                      <a:pt x="57" y="412"/>
                      <a:pt x="59" y="412"/>
                      <a:pt x="60" y="412"/>
                    </a:cubicBezTo>
                    <a:cubicBezTo>
                      <a:pt x="57" y="410"/>
                      <a:pt x="53" y="407"/>
                      <a:pt x="50" y="404"/>
                    </a:cubicBezTo>
                    <a:cubicBezTo>
                      <a:pt x="39" y="394"/>
                      <a:pt x="31" y="381"/>
                      <a:pt x="32" y="365"/>
                    </a:cubicBezTo>
                    <a:cubicBezTo>
                      <a:pt x="33" y="348"/>
                      <a:pt x="43" y="331"/>
                      <a:pt x="57" y="321"/>
                    </a:cubicBezTo>
                    <a:lnTo>
                      <a:pt x="57" y="321"/>
                    </a:lnTo>
                    <a:cubicBezTo>
                      <a:pt x="59" y="320"/>
                      <a:pt x="61" y="319"/>
                      <a:pt x="63" y="318"/>
                    </a:cubicBezTo>
                    <a:cubicBezTo>
                      <a:pt x="62" y="316"/>
                      <a:pt x="61" y="315"/>
                      <a:pt x="60" y="313"/>
                    </a:cubicBezTo>
                    <a:cubicBezTo>
                      <a:pt x="34" y="270"/>
                      <a:pt x="32" y="216"/>
                      <a:pt x="57" y="173"/>
                    </a:cubicBezTo>
                    <a:cubicBezTo>
                      <a:pt x="83" y="127"/>
                      <a:pt x="135" y="99"/>
                      <a:pt x="187" y="101"/>
                    </a:cubicBezTo>
                    <a:cubicBezTo>
                      <a:pt x="187" y="100"/>
                      <a:pt x="188" y="100"/>
                      <a:pt x="188" y="99"/>
                    </a:cubicBezTo>
                    <a:cubicBezTo>
                      <a:pt x="189" y="97"/>
                      <a:pt x="190" y="95"/>
                      <a:pt x="191" y="93"/>
                    </a:cubicBezTo>
                    <a:cubicBezTo>
                      <a:pt x="231" y="30"/>
                      <a:pt x="323" y="0"/>
                      <a:pt x="391" y="32"/>
                    </a:cubicBezTo>
                    <a:cubicBezTo>
                      <a:pt x="420" y="46"/>
                      <a:pt x="445" y="69"/>
                      <a:pt x="477" y="73"/>
                    </a:cubicBezTo>
                    <a:cubicBezTo>
                      <a:pt x="504" y="76"/>
                      <a:pt x="530" y="65"/>
                      <a:pt x="557" y="62"/>
                    </a:cubicBezTo>
                    <a:cubicBezTo>
                      <a:pt x="604" y="56"/>
                      <a:pt x="654" y="76"/>
                      <a:pt x="684" y="113"/>
                    </a:cubicBezTo>
                    <a:cubicBezTo>
                      <a:pt x="690" y="121"/>
                      <a:pt x="695" y="129"/>
                      <a:pt x="700" y="138"/>
                    </a:cubicBezTo>
                    <a:cubicBezTo>
                      <a:pt x="701" y="140"/>
                      <a:pt x="702" y="143"/>
                      <a:pt x="703" y="145"/>
                    </a:cubicBezTo>
                    <a:lnTo>
                      <a:pt x="703" y="145"/>
                    </a:lnTo>
                    <a:cubicBezTo>
                      <a:pt x="717" y="177"/>
                      <a:pt x="720" y="214"/>
                      <a:pt x="709" y="247"/>
                    </a:cubicBezTo>
                    <a:lnTo>
                      <a:pt x="709" y="248"/>
                    </a:lnTo>
                    <a:cubicBezTo>
                      <a:pt x="710" y="250"/>
                      <a:pt x="711" y="251"/>
                      <a:pt x="712" y="253"/>
                    </a:cubicBezTo>
                    <a:cubicBezTo>
                      <a:pt x="739" y="300"/>
                      <a:pt x="742" y="367"/>
                      <a:pt x="717" y="415"/>
                    </a:cubicBezTo>
                    <a:cubicBezTo>
                      <a:pt x="716" y="417"/>
                      <a:pt x="715" y="419"/>
                      <a:pt x="714" y="422"/>
                    </a:cubicBezTo>
                    <a:lnTo>
                      <a:pt x="715" y="422"/>
                    </a:lnTo>
                    <a:cubicBezTo>
                      <a:pt x="745" y="430"/>
                      <a:pt x="758" y="470"/>
                      <a:pt x="751" y="50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7" name="Google Shape;537;p17"/>
              <p:cNvSpPr/>
              <p:nvPr/>
            </p:nvSpPr>
            <p:spPr>
              <a:xfrm>
                <a:off x="3024888" y="456206"/>
                <a:ext cx="210148" cy="170054"/>
              </a:xfrm>
              <a:custGeom>
                <a:avLst/>
                <a:gdLst/>
                <a:ahLst/>
                <a:cxnLst/>
                <a:rect l="l" t="t" r="r" b="b"/>
                <a:pathLst>
                  <a:path w="669" h="542" extrusionOk="0">
                    <a:moveTo>
                      <a:pt x="668" y="322"/>
                    </a:moveTo>
                    <a:cubicBezTo>
                      <a:pt x="603" y="341"/>
                      <a:pt x="544" y="381"/>
                      <a:pt x="503" y="435"/>
                    </a:cubicBezTo>
                    <a:cubicBezTo>
                      <a:pt x="497" y="420"/>
                      <a:pt x="481" y="412"/>
                      <a:pt x="467" y="410"/>
                    </a:cubicBezTo>
                    <a:cubicBezTo>
                      <a:pt x="450" y="408"/>
                      <a:pt x="434" y="413"/>
                      <a:pt x="419" y="418"/>
                    </a:cubicBezTo>
                    <a:cubicBezTo>
                      <a:pt x="376" y="433"/>
                      <a:pt x="336" y="454"/>
                      <a:pt x="302" y="478"/>
                    </a:cubicBezTo>
                    <a:lnTo>
                      <a:pt x="302" y="478"/>
                    </a:lnTo>
                    <a:cubicBezTo>
                      <a:pt x="327" y="448"/>
                      <a:pt x="342" y="418"/>
                      <a:pt x="350" y="387"/>
                    </a:cubicBezTo>
                    <a:cubicBezTo>
                      <a:pt x="359" y="353"/>
                      <a:pt x="356" y="320"/>
                      <a:pt x="339" y="296"/>
                    </a:cubicBezTo>
                    <a:cubicBezTo>
                      <a:pt x="336" y="292"/>
                      <a:pt x="333" y="288"/>
                      <a:pt x="329" y="285"/>
                    </a:cubicBezTo>
                    <a:lnTo>
                      <a:pt x="330" y="284"/>
                    </a:lnTo>
                    <a:cubicBezTo>
                      <a:pt x="353" y="260"/>
                      <a:pt x="385" y="246"/>
                      <a:pt x="418" y="244"/>
                    </a:cubicBezTo>
                    <a:cubicBezTo>
                      <a:pt x="451" y="242"/>
                      <a:pt x="485" y="252"/>
                      <a:pt x="510" y="274"/>
                    </a:cubicBezTo>
                    <a:cubicBezTo>
                      <a:pt x="511" y="274"/>
                      <a:pt x="512" y="275"/>
                      <a:pt x="513" y="274"/>
                    </a:cubicBezTo>
                    <a:cubicBezTo>
                      <a:pt x="514" y="274"/>
                      <a:pt x="515" y="274"/>
                      <a:pt x="515" y="273"/>
                    </a:cubicBezTo>
                    <a:cubicBezTo>
                      <a:pt x="516" y="271"/>
                      <a:pt x="517" y="269"/>
                      <a:pt x="519" y="267"/>
                    </a:cubicBezTo>
                    <a:lnTo>
                      <a:pt x="519" y="266"/>
                    </a:lnTo>
                    <a:cubicBezTo>
                      <a:pt x="521" y="264"/>
                      <a:pt x="523" y="261"/>
                      <a:pt x="524" y="258"/>
                    </a:cubicBezTo>
                    <a:lnTo>
                      <a:pt x="524" y="258"/>
                    </a:lnTo>
                    <a:cubicBezTo>
                      <a:pt x="556" y="209"/>
                      <a:pt x="606" y="174"/>
                      <a:pt x="662" y="160"/>
                    </a:cubicBezTo>
                    <a:cubicBezTo>
                      <a:pt x="662" y="158"/>
                      <a:pt x="660" y="157"/>
                      <a:pt x="659" y="155"/>
                    </a:cubicBezTo>
                    <a:lnTo>
                      <a:pt x="659" y="154"/>
                    </a:lnTo>
                    <a:cubicBezTo>
                      <a:pt x="607" y="167"/>
                      <a:pt x="561" y="199"/>
                      <a:pt x="528" y="241"/>
                    </a:cubicBezTo>
                    <a:lnTo>
                      <a:pt x="528" y="241"/>
                    </a:lnTo>
                    <a:cubicBezTo>
                      <a:pt x="528" y="231"/>
                      <a:pt x="525" y="221"/>
                      <a:pt x="519" y="214"/>
                    </a:cubicBezTo>
                    <a:cubicBezTo>
                      <a:pt x="512" y="207"/>
                      <a:pt x="502" y="202"/>
                      <a:pt x="492" y="201"/>
                    </a:cubicBezTo>
                    <a:cubicBezTo>
                      <a:pt x="483" y="201"/>
                      <a:pt x="475" y="202"/>
                      <a:pt x="469" y="206"/>
                    </a:cubicBezTo>
                    <a:cubicBezTo>
                      <a:pt x="469" y="174"/>
                      <a:pt x="445" y="143"/>
                      <a:pt x="412" y="137"/>
                    </a:cubicBezTo>
                    <a:cubicBezTo>
                      <a:pt x="407" y="136"/>
                      <a:pt x="402" y="136"/>
                      <a:pt x="396" y="137"/>
                    </a:cubicBezTo>
                    <a:lnTo>
                      <a:pt x="396" y="136"/>
                    </a:lnTo>
                    <a:cubicBezTo>
                      <a:pt x="394" y="129"/>
                      <a:pt x="390" y="122"/>
                      <a:pt x="385" y="114"/>
                    </a:cubicBezTo>
                    <a:cubicBezTo>
                      <a:pt x="400" y="97"/>
                      <a:pt x="422" y="84"/>
                      <a:pt x="445" y="81"/>
                    </a:cubicBezTo>
                    <a:cubicBezTo>
                      <a:pt x="468" y="77"/>
                      <a:pt x="492" y="82"/>
                      <a:pt x="512" y="94"/>
                    </a:cubicBezTo>
                    <a:cubicBezTo>
                      <a:pt x="513" y="95"/>
                      <a:pt x="515" y="95"/>
                      <a:pt x="516" y="94"/>
                    </a:cubicBezTo>
                    <a:cubicBezTo>
                      <a:pt x="535" y="73"/>
                      <a:pt x="560" y="58"/>
                      <a:pt x="589" y="51"/>
                    </a:cubicBezTo>
                    <a:cubicBezTo>
                      <a:pt x="610" y="46"/>
                      <a:pt x="633" y="47"/>
                      <a:pt x="654" y="52"/>
                    </a:cubicBezTo>
                    <a:cubicBezTo>
                      <a:pt x="653" y="49"/>
                      <a:pt x="651" y="47"/>
                      <a:pt x="650" y="45"/>
                    </a:cubicBezTo>
                    <a:cubicBezTo>
                      <a:pt x="630" y="40"/>
                      <a:pt x="608" y="40"/>
                      <a:pt x="588" y="45"/>
                    </a:cubicBezTo>
                    <a:cubicBezTo>
                      <a:pt x="558" y="52"/>
                      <a:pt x="532" y="66"/>
                      <a:pt x="513" y="87"/>
                    </a:cubicBezTo>
                    <a:cubicBezTo>
                      <a:pt x="492" y="75"/>
                      <a:pt x="467" y="70"/>
                      <a:pt x="444" y="74"/>
                    </a:cubicBezTo>
                    <a:cubicBezTo>
                      <a:pt x="420" y="78"/>
                      <a:pt x="397" y="91"/>
                      <a:pt x="381" y="109"/>
                    </a:cubicBezTo>
                    <a:cubicBezTo>
                      <a:pt x="370" y="94"/>
                      <a:pt x="354" y="81"/>
                      <a:pt x="337" y="76"/>
                    </a:cubicBezTo>
                    <a:cubicBezTo>
                      <a:pt x="312" y="68"/>
                      <a:pt x="283" y="73"/>
                      <a:pt x="260" y="89"/>
                    </a:cubicBezTo>
                    <a:cubicBezTo>
                      <a:pt x="237" y="43"/>
                      <a:pt x="192" y="9"/>
                      <a:pt x="141" y="0"/>
                    </a:cubicBezTo>
                    <a:cubicBezTo>
                      <a:pt x="140" y="2"/>
                      <a:pt x="139" y="4"/>
                      <a:pt x="138" y="6"/>
                    </a:cubicBezTo>
                    <a:cubicBezTo>
                      <a:pt x="189" y="15"/>
                      <a:pt x="234" y="49"/>
                      <a:pt x="256" y="95"/>
                    </a:cubicBezTo>
                    <a:cubicBezTo>
                      <a:pt x="257" y="96"/>
                      <a:pt x="258" y="97"/>
                      <a:pt x="258" y="97"/>
                    </a:cubicBezTo>
                    <a:cubicBezTo>
                      <a:pt x="259" y="97"/>
                      <a:pt x="260" y="97"/>
                      <a:pt x="261" y="96"/>
                    </a:cubicBezTo>
                    <a:cubicBezTo>
                      <a:pt x="282" y="80"/>
                      <a:pt x="311" y="75"/>
                      <a:pt x="335" y="82"/>
                    </a:cubicBezTo>
                    <a:cubicBezTo>
                      <a:pt x="360" y="89"/>
                      <a:pt x="381" y="115"/>
                      <a:pt x="390" y="137"/>
                    </a:cubicBezTo>
                    <a:lnTo>
                      <a:pt x="390" y="137"/>
                    </a:lnTo>
                    <a:cubicBezTo>
                      <a:pt x="365" y="142"/>
                      <a:pt x="343" y="160"/>
                      <a:pt x="336" y="185"/>
                    </a:cubicBezTo>
                    <a:cubicBezTo>
                      <a:pt x="324" y="174"/>
                      <a:pt x="308" y="169"/>
                      <a:pt x="293" y="171"/>
                    </a:cubicBezTo>
                    <a:cubicBezTo>
                      <a:pt x="277" y="173"/>
                      <a:pt x="261" y="183"/>
                      <a:pt x="253" y="197"/>
                    </a:cubicBezTo>
                    <a:lnTo>
                      <a:pt x="253" y="197"/>
                    </a:lnTo>
                    <a:cubicBezTo>
                      <a:pt x="250" y="182"/>
                      <a:pt x="246" y="167"/>
                      <a:pt x="239" y="152"/>
                    </a:cubicBezTo>
                    <a:cubicBezTo>
                      <a:pt x="223" y="117"/>
                      <a:pt x="187" y="83"/>
                      <a:pt x="143" y="85"/>
                    </a:cubicBezTo>
                    <a:cubicBezTo>
                      <a:pt x="114" y="87"/>
                      <a:pt x="85" y="105"/>
                      <a:pt x="69" y="134"/>
                    </a:cubicBezTo>
                    <a:cubicBezTo>
                      <a:pt x="52" y="163"/>
                      <a:pt x="51" y="194"/>
                      <a:pt x="53" y="218"/>
                    </a:cubicBezTo>
                    <a:cubicBezTo>
                      <a:pt x="39" y="214"/>
                      <a:pt x="24" y="216"/>
                      <a:pt x="10" y="220"/>
                    </a:cubicBezTo>
                    <a:cubicBezTo>
                      <a:pt x="11" y="222"/>
                      <a:pt x="12" y="223"/>
                      <a:pt x="13" y="225"/>
                    </a:cubicBezTo>
                    <a:cubicBezTo>
                      <a:pt x="10" y="226"/>
                      <a:pt x="9" y="227"/>
                      <a:pt x="7" y="228"/>
                    </a:cubicBezTo>
                    <a:cubicBezTo>
                      <a:pt x="22" y="222"/>
                      <a:pt x="40" y="220"/>
                      <a:pt x="56" y="225"/>
                    </a:cubicBezTo>
                    <a:cubicBezTo>
                      <a:pt x="57" y="225"/>
                      <a:pt x="58" y="224"/>
                      <a:pt x="59" y="224"/>
                    </a:cubicBezTo>
                    <a:cubicBezTo>
                      <a:pt x="60" y="223"/>
                      <a:pt x="60" y="223"/>
                      <a:pt x="60" y="221"/>
                    </a:cubicBezTo>
                    <a:cubicBezTo>
                      <a:pt x="57" y="199"/>
                      <a:pt x="58" y="166"/>
                      <a:pt x="74" y="137"/>
                    </a:cubicBezTo>
                    <a:cubicBezTo>
                      <a:pt x="90" y="111"/>
                      <a:pt x="116" y="93"/>
                      <a:pt x="143" y="92"/>
                    </a:cubicBezTo>
                    <a:cubicBezTo>
                      <a:pt x="184" y="90"/>
                      <a:pt x="218" y="122"/>
                      <a:pt x="233" y="155"/>
                    </a:cubicBezTo>
                    <a:cubicBezTo>
                      <a:pt x="250" y="192"/>
                      <a:pt x="252" y="234"/>
                      <a:pt x="253" y="272"/>
                    </a:cubicBezTo>
                    <a:cubicBezTo>
                      <a:pt x="253" y="273"/>
                      <a:pt x="254" y="274"/>
                      <a:pt x="254" y="275"/>
                    </a:cubicBezTo>
                    <a:cubicBezTo>
                      <a:pt x="255" y="275"/>
                      <a:pt x="256" y="275"/>
                      <a:pt x="257" y="275"/>
                    </a:cubicBezTo>
                    <a:cubicBezTo>
                      <a:pt x="282" y="263"/>
                      <a:pt x="316" y="274"/>
                      <a:pt x="333" y="300"/>
                    </a:cubicBezTo>
                    <a:cubicBezTo>
                      <a:pt x="348" y="322"/>
                      <a:pt x="352" y="353"/>
                      <a:pt x="344" y="386"/>
                    </a:cubicBezTo>
                    <a:cubicBezTo>
                      <a:pt x="334" y="422"/>
                      <a:pt x="313" y="458"/>
                      <a:pt x="278" y="496"/>
                    </a:cubicBezTo>
                    <a:lnTo>
                      <a:pt x="278" y="496"/>
                    </a:lnTo>
                    <a:cubicBezTo>
                      <a:pt x="267" y="506"/>
                      <a:pt x="256" y="515"/>
                      <a:pt x="247" y="525"/>
                    </a:cubicBezTo>
                    <a:cubicBezTo>
                      <a:pt x="257" y="499"/>
                      <a:pt x="265" y="471"/>
                      <a:pt x="256" y="444"/>
                    </a:cubicBezTo>
                    <a:cubicBezTo>
                      <a:pt x="245" y="411"/>
                      <a:pt x="221" y="384"/>
                      <a:pt x="190" y="373"/>
                    </a:cubicBezTo>
                    <a:cubicBezTo>
                      <a:pt x="158" y="360"/>
                      <a:pt x="121" y="364"/>
                      <a:pt x="97" y="382"/>
                    </a:cubicBezTo>
                    <a:cubicBezTo>
                      <a:pt x="76" y="348"/>
                      <a:pt x="41" y="321"/>
                      <a:pt x="2" y="311"/>
                    </a:cubicBezTo>
                    <a:cubicBezTo>
                      <a:pt x="2" y="311"/>
                      <a:pt x="1" y="311"/>
                      <a:pt x="0" y="311"/>
                    </a:cubicBezTo>
                    <a:cubicBezTo>
                      <a:pt x="3" y="314"/>
                      <a:pt x="6" y="316"/>
                      <a:pt x="10" y="319"/>
                    </a:cubicBezTo>
                    <a:cubicBezTo>
                      <a:pt x="8" y="319"/>
                      <a:pt x="7" y="318"/>
                      <a:pt x="6" y="318"/>
                    </a:cubicBezTo>
                    <a:cubicBezTo>
                      <a:pt x="42" y="330"/>
                      <a:pt x="74" y="355"/>
                      <a:pt x="93" y="389"/>
                    </a:cubicBezTo>
                    <a:cubicBezTo>
                      <a:pt x="94" y="390"/>
                      <a:pt x="94" y="390"/>
                      <a:pt x="95" y="390"/>
                    </a:cubicBezTo>
                    <a:cubicBezTo>
                      <a:pt x="96" y="390"/>
                      <a:pt x="97" y="390"/>
                      <a:pt x="98" y="389"/>
                    </a:cubicBezTo>
                    <a:cubicBezTo>
                      <a:pt x="123" y="368"/>
                      <a:pt x="162" y="368"/>
                      <a:pt x="188" y="379"/>
                    </a:cubicBezTo>
                    <a:cubicBezTo>
                      <a:pt x="217" y="390"/>
                      <a:pt x="240" y="415"/>
                      <a:pt x="250" y="446"/>
                    </a:cubicBezTo>
                    <a:cubicBezTo>
                      <a:pt x="260" y="474"/>
                      <a:pt x="248" y="504"/>
                      <a:pt x="237" y="533"/>
                    </a:cubicBezTo>
                    <a:lnTo>
                      <a:pt x="236" y="537"/>
                    </a:lnTo>
                    <a:cubicBezTo>
                      <a:pt x="235" y="539"/>
                      <a:pt x="236" y="541"/>
                      <a:pt x="238" y="541"/>
                    </a:cubicBezTo>
                    <a:lnTo>
                      <a:pt x="239" y="541"/>
                    </a:lnTo>
                    <a:lnTo>
                      <a:pt x="240" y="541"/>
                    </a:lnTo>
                    <a:lnTo>
                      <a:pt x="240" y="541"/>
                    </a:lnTo>
                    <a:cubicBezTo>
                      <a:pt x="241" y="541"/>
                      <a:pt x="242" y="541"/>
                      <a:pt x="243" y="540"/>
                    </a:cubicBezTo>
                    <a:cubicBezTo>
                      <a:pt x="243" y="539"/>
                      <a:pt x="243" y="539"/>
                      <a:pt x="243" y="540"/>
                    </a:cubicBezTo>
                    <a:lnTo>
                      <a:pt x="243" y="540"/>
                    </a:lnTo>
                    <a:cubicBezTo>
                      <a:pt x="243" y="540"/>
                      <a:pt x="244" y="538"/>
                      <a:pt x="245" y="538"/>
                    </a:cubicBezTo>
                    <a:cubicBezTo>
                      <a:pt x="258" y="526"/>
                      <a:pt x="270" y="514"/>
                      <a:pt x="281" y="502"/>
                    </a:cubicBezTo>
                    <a:cubicBezTo>
                      <a:pt x="319" y="470"/>
                      <a:pt x="368" y="443"/>
                      <a:pt x="420" y="424"/>
                    </a:cubicBezTo>
                    <a:cubicBezTo>
                      <a:pt x="435" y="419"/>
                      <a:pt x="450" y="414"/>
                      <a:pt x="465" y="416"/>
                    </a:cubicBezTo>
                    <a:cubicBezTo>
                      <a:pt x="479" y="418"/>
                      <a:pt x="494" y="427"/>
                      <a:pt x="498" y="442"/>
                    </a:cubicBezTo>
                    <a:cubicBezTo>
                      <a:pt x="498" y="443"/>
                      <a:pt x="499" y="444"/>
                      <a:pt x="501" y="445"/>
                    </a:cubicBezTo>
                    <a:cubicBezTo>
                      <a:pt x="502" y="445"/>
                      <a:pt x="503" y="444"/>
                      <a:pt x="504" y="443"/>
                    </a:cubicBezTo>
                    <a:cubicBezTo>
                      <a:pt x="543" y="390"/>
                      <a:pt x="601" y="349"/>
                      <a:pt x="665" y="329"/>
                    </a:cubicBezTo>
                    <a:cubicBezTo>
                      <a:pt x="664" y="329"/>
                      <a:pt x="664" y="329"/>
                      <a:pt x="663" y="329"/>
                    </a:cubicBezTo>
                    <a:cubicBezTo>
                      <a:pt x="664" y="326"/>
                      <a:pt x="666" y="324"/>
                      <a:pt x="667" y="322"/>
                    </a:cubicBezTo>
                    <a:lnTo>
                      <a:pt x="668" y="322"/>
                    </a:lnTo>
                    <a:close/>
                    <a:moveTo>
                      <a:pt x="260" y="267"/>
                    </a:moveTo>
                    <a:cubicBezTo>
                      <a:pt x="259" y="247"/>
                      <a:pt x="258" y="225"/>
                      <a:pt x="255" y="204"/>
                    </a:cubicBezTo>
                    <a:lnTo>
                      <a:pt x="255" y="203"/>
                    </a:lnTo>
                    <a:cubicBezTo>
                      <a:pt x="256" y="203"/>
                      <a:pt x="257" y="203"/>
                      <a:pt x="258" y="202"/>
                    </a:cubicBezTo>
                    <a:cubicBezTo>
                      <a:pt x="265" y="189"/>
                      <a:pt x="278" y="179"/>
                      <a:pt x="294" y="178"/>
                    </a:cubicBezTo>
                    <a:cubicBezTo>
                      <a:pt x="309" y="176"/>
                      <a:pt x="325" y="182"/>
                      <a:pt x="336" y="193"/>
                    </a:cubicBezTo>
                    <a:cubicBezTo>
                      <a:pt x="336" y="194"/>
                      <a:pt x="338" y="194"/>
                      <a:pt x="339" y="194"/>
                    </a:cubicBezTo>
                    <a:cubicBezTo>
                      <a:pt x="340" y="194"/>
                      <a:pt x="341" y="193"/>
                      <a:pt x="341" y="192"/>
                    </a:cubicBezTo>
                    <a:cubicBezTo>
                      <a:pt x="347" y="161"/>
                      <a:pt x="381" y="138"/>
                      <a:pt x="412" y="143"/>
                    </a:cubicBezTo>
                    <a:cubicBezTo>
                      <a:pt x="442" y="149"/>
                      <a:pt x="466" y="182"/>
                      <a:pt x="462" y="213"/>
                    </a:cubicBezTo>
                    <a:cubicBezTo>
                      <a:pt x="462" y="214"/>
                      <a:pt x="463" y="215"/>
                      <a:pt x="464" y="216"/>
                    </a:cubicBezTo>
                    <a:cubicBezTo>
                      <a:pt x="465" y="216"/>
                      <a:pt x="466" y="216"/>
                      <a:pt x="467" y="215"/>
                    </a:cubicBezTo>
                    <a:cubicBezTo>
                      <a:pt x="474" y="210"/>
                      <a:pt x="482" y="207"/>
                      <a:pt x="491" y="208"/>
                    </a:cubicBezTo>
                    <a:cubicBezTo>
                      <a:pt x="501" y="208"/>
                      <a:pt x="509" y="213"/>
                      <a:pt x="514" y="219"/>
                    </a:cubicBezTo>
                    <a:cubicBezTo>
                      <a:pt x="520" y="225"/>
                      <a:pt x="522" y="234"/>
                      <a:pt x="522" y="243"/>
                    </a:cubicBezTo>
                    <a:cubicBezTo>
                      <a:pt x="521" y="247"/>
                      <a:pt x="520" y="251"/>
                      <a:pt x="519" y="254"/>
                    </a:cubicBezTo>
                    <a:cubicBezTo>
                      <a:pt x="517" y="257"/>
                      <a:pt x="515" y="260"/>
                      <a:pt x="513" y="263"/>
                    </a:cubicBezTo>
                    <a:cubicBezTo>
                      <a:pt x="513" y="264"/>
                      <a:pt x="512" y="265"/>
                      <a:pt x="511" y="266"/>
                    </a:cubicBezTo>
                    <a:lnTo>
                      <a:pt x="511" y="266"/>
                    </a:lnTo>
                    <a:lnTo>
                      <a:pt x="511" y="266"/>
                    </a:lnTo>
                    <a:cubicBezTo>
                      <a:pt x="485" y="245"/>
                      <a:pt x="451" y="235"/>
                      <a:pt x="418" y="237"/>
                    </a:cubicBezTo>
                    <a:cubicBezTo>
                      <a:pt x="383" y="239"/>
                      <a:pt x="349" y="254"/>
                      <a:pt x="325" y="280"/>
                    </a:cubicBezTo>
                    <a:lnTo>
                      <a:pt x="325" y="280"/>
                    </a:lnTo>
                    <a:cubicBezTo>
                      <a:pt x="306" y="265"/>
                      <a:pt x="280" y="259"/>
                      <a:pt x="260" y="2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38" name="Google Shape;538;p17"/>
          <p:cNvGrpSpPr/>
          <p:nvPr/>
        </p:nvGrpSpPr>
        <p:grpSpPr>
          <a:xfrm>
            <a:off x="-308296" y="5478821"/>
            <a:ext cx="12671408" cy="1731809"/>
            <a:chOff x="-231796" y="4109115"/>
            <a:chExt cx="9527125" cy="1298857"/>
          </a:xfrm>
        </p:grpSpPr>
        <p:sp>
          <p:nvSpPr>
            <p:cNvPr id="539" name="Google Shape;539;p17"/>
            <p:cNvSpPr/>
            <p:nvPr/>
          </p:nvSpPr>
          <p:spPr>
            <a:xfrm rot="-3523677">
              <a:off x="8710063" y="4288029"/>
              <a:ext cx="594597" cy="312712"/>
            </a:xfrm>
            <a:custGeom>
              <a:avLst/>
              <a:gdLst/>
              <a:ahLst/>
              <a:cxnLst/>
              <a:rect l="l" t="t" r="r" b="b"/>
              <a:pathLst>
                <a:path w="1192" h="625" extrusionOk="0">
                  <a:moveTo>
                    <a:pt x="1173" y="11"/>
                  </a:moveTo>
                  <a:cubicBezTo>
                    <a:pt x="948" y="32"/>
                    <a:pt x="738" y="102"/>
                    <a:pt x="551" y="229"/>
                  </a:cubicBezTo>
                  <a:cubicBezTo>
                    <a:pt x="467" y="269"/>
                    <a:pt x="385" y="316"/>
                    <a:pt x="306" y="367"/>
                  </a:cubicBezTo>
                  <a:lnTo>
                    <a:pt x="305" y="367"/>
                  </a:lnTo>
                  <a:cubicBezTo>
                    <a:pt x="417" y="268"/>
                    <a:pt x="511" y="151"/>
                    <a:pt x="582" y="20"/>
                  </a:cubicBezTo>
                  <a:cubicBezTo>
                    <a:pt x="588" y="11"/>
                    <a:pt x="579" y="0"/>
                    <a:pt x="568" y="3"/>
                  </a:cubicBezTo>
                  <a:cubicBezTo>
                    <a:pt x="466" y="34"/>
                    <a:pt x="371" y="86"/>
                    <a:pt x="302" y="166"/>
                  </a:cubicBezTo>
                  <a:cubicBezTo>
                    <a:pt x="228" y="251"/>
                    <a:pt x="173" y="360"/>
                    <a:pt x="158" y="472"/>
                  </a:cubicBezTo>
                  <a:lnTo>
                    <a:pt x="158" y="472"/>
                  </a:lnTo>
                  <a:cubicBezTo>
                    <a:pt x="103" y="514"/>
                    <a:pt x="51" y="559"/>
                    <a:pt x="1" y="606"/>
                  </a:cubicBezTo>
                  <a:lnTo>
                    <a:pt x="0" y="624"/>
                  </a:lnTo>
                  <a:cubicBezTo>
                    <a:pt x="156" y="476"/>
                    <a:pt x="334" y="351"/>
                    <a:pt x="526" y="254"/>
                  </a:cubicBezTo>
                  <a:lnTo>
                    <a:pt x="526" y="254"/>
                  </a:lnTo>
                  <a:cubicBezTo>
                    <a:pt x="762" y="260"/>
                    <a:pt x="998" y="179"/>
                    <a:pt x="1182" y="32"/>
                  </a:cubicBezTo>
                  <a:cubicBezTo>
                    <a:pt x="1191" y="25"/>
                    <a:pt x="1185" y="10"/>
                    <a:pt x="1173" y="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0" name="Google Shape;540;p17"/>
            <p:cNvSpPr/>
            <p:nvPr/>
          </p:nvSpPr>
          <p:spPr>
            <a:xfrm flipH="1">
              <a:off x="-24946" y="4740525"/>
              <a:ext cx="9199371" cy="402975"/>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1" name="Google Shape;541;p17"/>
            <p:cNvSpPr/>
            <p:nvPr/>
          </p:nvSpPr>
          <p:spPr>
            <a:xfrm rot="-8809109">
              <a:off x="-87726" y="4345768"/>
              <a:ext cx="502101" cy="676073"/>
            </a:xfrm>
            <a:custGeom>
              <a:avLst/>
              <a:gdLst/>
              <a:ahLst/>
              <a:cxnLst/>
              <a:rect l="l" t="t" r="r" b="b"/>
              <a:pathLst>
                <a:path w="1006" h="1352" extrusionOk="0">
                  <a:moveTo>
                    <a:pt x="994" y="1262"/>
                  </a:moveTo>
                  <a:cubicBezTo>
                    <a:pt x="976" y="1212"/>
                    <a:pt x="952" y="1165"/>
                    <a:pt x="923" y="1120"/>
                  </a:cubicBezTo>
                  <a:cubicBezTo>
                    <a:pt x="909" y="1098"/>
                    <a:pt x="893" y="1076"/>
                    <a:pt x="876" y="1056"/>
                  </a:cubicBezTo>
                  <a:cubicBezTo>
                    <a:pt x="863" y="1040"/>
                    <a:pt x="847" y="1024"/>
                    <a:pt x="828" y="1006"/>
                  </a:cubicBezTo>
                  <a:lnTo>
                    <a:pt x="828" y="1006"/>
                  </a:lnTo>
                  <a:cubicBezTo>
                    <a:pt x="821" y="970"/>
                    <a:pt x="807" y="931"/>
                    <a:pt x="787" y="891"/>
                  </a:cubicBezTo>
                  <a:cubicBezTo>
                    <a:pt x="745" y="808"/>
                    <a:pt x="687" y="735"/>
                    <a:pt x="622" y="670"/>
                  </a:cubicBezTo>
                  <a:lnTo>
                    <a:pt x="622" y="670"/>
                  </a:lnTo>
                  <a:cubicBezTo>
                    <a:pt x="655" y="697"/>
                    <a:pt x="689" y="722"/>
                    <a:pt x="724" y="746"/>
                  </a:cubicBezTo>
                  <a:cubicBezTo>
                    <a:pt x="756" y="769"/>
                    <a:pt x="788" y="792"/>
                    <a:pt x="820" y="815"/>
                  </a:cubicBezTo>
                  <a:cubicBezTo>
                    <a:pt x="836" y="826"/>
                    <a:pt x="853" y="842"/>
                    <a:pt x="873" y="843"/>
                  </a:cubicBezTo>
                  <a:cubicBezTo>
                    <a:pt x="890" y="845"/>
                    <a:pt x="909" y="834"/>
                    <a:pt x="907" y="815"/>
                  </a:cubicBezTo>
                  <a:cubicBezTo>
                    <a:pt x="906" y="807"/>
                    <a:pt x="902" y="800"/>
                    <a:pt x="897" y="794"/>
                  </a:cubicBezTo>
                  <a:cubicBezTo>
                    <a:pt x="890" y="785"/>
                    <a:pt x="881" y="777"/>
                    <a:pt x="871" y="770"/>
                  </a:cubicBezTo>
                  <a:cubicBezTo>
                    <a:pt x="860" y="763"/>
                    <a:pt x="849" y="757"/>
                    <a:pt x="838" y="751"/>
                  </a:cubicBezTo>
                  <a:cubicBezTo>
                    <a:pt x="814" y="737"/>
                    <a:pt x="789" y="724"/>
                    <a:pt x="764" y="712"/>
                  </a:cubicBezTo>
                  <a:cubicBezTo>
                    <a:pt x="713" y="688"/>
                    <a:pt x="660" y="669"/>
                    <a:pt x="606" y="654"/>
                  </a:cubicBezTo>
                  <a:lnTo>
                    <a:pt x="606" y="654"/>
                  </a:lnTo>
                  <a:cubicBezTo>
                    <a:pt x="566" y="614"/>
                    <a:pt x="524" y="578"/>
                    <a:pt x="482" y="542"/>
                  </a:cubicBezTo>
                  <a:cubicBezTo>
                    <a:pt x="458" y="522"/>
                    <a:pt x="434" y="503"/>
                    <a:pt x="411" y="484"/>
                  </a:cubicBezTo>
                  <a:cubicBezTo>
                    <a:pt x="362" y="444"/>
                    <a:pt x="313" y="404"/>
                    <a:pt x="266" y="361"/>
                  </a:cubicBezTo>
                  <a:lnTo>
                    <a:pt x="266" y="361"/>
                  </a:lnTo>
                  <a:cubicBezTo>
                    <a:pt x="347" y="414"/>
                    <a:pt x="432" y="452"/>
                    <a:pt x="529" y="468"/>
                  </a:cubicBezTo>
                  <a:cubicBezTo>
                    <a:pt x="543" y="470"/>
                    <a:pt x="557" y="472"/>
                    <a:pt x="570" y="469"/>
                  </a:cubicBezTo>
                  <a:cubicBezTo>
                    <a:pt x="583" y="465"/>
                    <a:pt x="595" y="455"/>
                    <a:pt x="598" y="442"/>
                  </a:cubicBezTo>
                  <a:cubicBezTo>
                    <a:pt x="601" y="425"/>
                    <a:pt x="588" y="409"/>
                    <a:pt x="572" y="403"/>
                  </a:cubicBezTo>
                  <a:cubicBezTo>
                    <a:pt x="556" y="396"/>
                    <a:pt x="539" y="397"/>
                    <a:pt x="522" y="397"/>
                  </a:cubicBezTo>
                  <a:cubicBezTo>
                    <a:pt x="473" y="398"/>
                    <a:pt x="423" y="394"/>
                    <a:pt x="375" y="384"/>
                  </a:cubicBezTo>
                  <a:cubicBezTo>
                    <a:pt x="336" y="377"/>
                    <a:pt x="292" y="368"/>
                    <a:pt x="255" y="351"/>
                  </a:cubicBezTo>
                  <a:lnTo>
                    <a:pt x="255" y="351"/>
                  </a:lnTo>
                  <a:cubicBezTo>
                    <a:pt x="213" y="313"/>
                    <a:pt x="174" y="273"/>
                    <a:pt x="138" y="231"/>
                  </a:cubicBezTo>
                  <a:cubicBezTo>
                    <a:pt x="92" y="176"/>
                    <a:pt x="55" y="118"/>
                    <a:pt x="28" y="60"/>
                  </a:cubicBezTo>
                  <a:cubicBezTo>
                    <a:pt x="26" y="54"/>
                    <a:pt x="23" y="48"/>
                    <a:pt x="20" y="42"/>
                  </a:cubicBezTo>
                  <a:cubicBezTo>
                    <a:pt x="14" y="28"/>
                    <a:pt x="9" y="14"/>
                    <a:pt x="4" y="0"/>
                  </a:cubicBezTo>
                  <a:lnTo>
                    <a:pt x="0" y="14"/>
                  </a:lnTo>
                  <a:cubicBezTo>
                    <a:pt x="22" y="75"/>
                    <a:pt x="56" y="137"/>
                    <a:pt x="100" y="197"/>
                  </a:cubicBezTo>
                  <a:lnTo>
                    <a:pt x="100" y="197"/>
                  </a:lnTo>
                  <a:cubicBezTo>
                    <a:pt x="99" y="218"/>
                    <a:pt x="101" y="246"/>
                    <a:pt x="103" y="267"/>
                  </a:cubicBezTo>
                  <a:cubicBezTo>
                    <a:pt x="106" y="294"/>
                    <a:pt x="109" y="321"/>
                    <a:pt x="114" y="348"/>
                  </a:cubicBezTo>
                  <a:cubicBezTo>
                    <a:pt x="124" y="400"/>
                    <a:pt x="139" y="452"/>
                    <a:pt x="159" y="502"/>
                  </a:cubicBezTo>
                  <a:cubicBezTo>
                    <a:pt x="164" y="514"/>
                    <a:pt x="169" y="527"/>
                    <a:pt x="179" y="537"/>
                  </a:cubicBezTo>
                  <a:cubicBezTo>
                    <a:pt x="188" y="547"/>
                    <a:pt x="202" y="553"/>
                    <a:pt x="215" y="550"/>
                  </a:cubicBezTo>
                  <a:cubicBezTo>
                    <a:pt x="236" y="544"/>
                    <a:pt x="243" y="517"/>
                    <a:pt x="243" y="496"/>
                  </a:cubicBezTo>
                  <a:cubicBezTo>
                    <a:pt x="241" y="443"/>
                    <a:pt x="216" y="395"/>
                    <a:pt x="190" y="348"/>
                  </a:cubicBezTo>
                  <a:cubicBezTo>
                    <a:pt x="175" y="320"/>
                    <a:pt x="160" y="290"/>
                    <a:pt x="141" y="260"/>
                  </a:cubicBezTo>
                  <a:cubicBezTo>
                    <a:pt x="136" y="251"/>
                    <a:pt x="127" y="235"/>
                    <a:pt x="119" y="220"/>
                  </a:cubicBezTo>
                  <a:cubicBezTo>
                    <a:pt x="123" y="226"/>
                    <a:pt x="127" y="231"/>
                    <a:pt x="131" y="236"/>
                  </a:cubicBezTo>
                  <a:cubicBezTo>
                    <a:pt x="194" y="311"/>
                    <a:pt x="267" y="376"/>
                    <a:pt x="342" y="438"/>
                  </a:cubicBezTo>
                  <a:cubicBezTo>
                    <a:pt x="348" y="453"/>
                    <a:pt x="352" y="468"/>
                    <a:pt x="356" y="485"/>
                  </a:cubicBezTo>
                  <a:cubicBezTo>
                    <a:pt x="374" y="561"/>
                    <a:pt x="372" y="643"/>
                    <a:pt x="398" y="717"/>
                  </a:cubicBezTo>
                  <a:cubicBezTo>
                    <a:pt x="403" y="732"/>
                    <a:pt x="410" y="747"/>
                    <a:pt x="422" y="758"/>
                  </a:cubicBezTo>
                  <a:cubicBezTo>
                    <a:pt x="435" y="768"/>
                    <a:pt x="454" y="771"/>
                    <a:pt x="467" y="761"/>
                  </a:cubicBezTo>
                  <a:cubicBezTo>
                    <a:pt x="474" y="755"/>
                    <a:pt x="478" y="746"/>
                    <a:pt x="479" y="737"/>
                  </a:cubicBezTo>
                  <a:cubicBezTo>
                    <a:pt x="480" y="728"/>
                    <a:pt x="479" y="719"/>
                    <a:pt x="477" y="710"/>
                  </a:cubicBezTo>
                  <a:cubicBezTo>
                    <a:pt x="473" y="686"/>
                    <a:pt x="467" y="663"/>
                    <a:pt x="460" y="640"/>
                  </a:cubicBezTo>
                  <a:cubicBezTo>
                    <a:pt x="447" y="600"/>
                    <a:pt x="430" y="561"/>
                    <a:pt x="409" y="524"/>
                  </a:cubicBezTo>
                  <a:cubicBezTo>
                    <a:pt x="399" y="506"/>
                    <a:pt x="387" y="489"/>
                    <a:pt x="375" y="472"/>
                  </a:cubicBezTo>
                  <a:cubicBezTo>
                    <a:pt x="370" y="466"/>
                    <a:pt x="366" y="461"/>
                    <a:pt x="361" y="455"/>
                  </a:cubicBezTo>
                  <a:lnTo>
                    <a:pt x="361" y="455"/>
                  </a:lnTo>
                  <a:cubicBezTo>
                    <a:pt x="376" y="467"/>
                    <a:pt x="390" y="479"/>
                    <a:pt x="405" y="491"/>
                  </a:cubicBezTo>
                  <a:cubicBezTo>
                    <a:pt x="429" y="510"/>
                    <a:pt x="453" y="530"/>
                    <a:pt x="476" y="549"/>
                  </a:cubicBezTo>
                  <a:cubicBezTo>
                    <a:pt x="500" y="569"/>
                    <a:pt x="524" y="590"/>
                    <a:pt x="547" y="611"/>
                  </a:cubicBezTo>
                  <a:lnTo>
                    <a:pt x="547" y="611"/>
                  </a:lnTo>
                  <a:cubicBezTo>
                    <a:pt x="550" y="618"/>
                    <a:pt x="557" y="634"/>
                    <a:pt x="561" y="648"/>
                  </a:cubicBezTo>
                  <a:cubicBezTo>
                    <a:pt x="575" y="698"/>
                    <a:pt x="574" y="728"/>
                    <a:pt x="575" y="766"/>
                  </a:cubicBezTo>
                  <a:cubicBezTo>
                    <a:pt x="576" y="826"/>
                    <a:pt x="571" y="886"/>
                    <a:pt x="580" y="945"/>
                  </a:cubicBezTo>
                  <a:cubicBezTo>
                    <a:pt x="582" y="960"/>
                    <a:pt x="585" y="974"/>
                    <a:pt x="593" y="986"/>
                  </a:cubicBezTo>
                  <a:cubicBezTo>
                    <a:pt x="601" y="998"/>
                    <a:pt x="616" y="1007"/>
                    <a:pt x="630" y="1005"/>
                  </a:cubicBezTo>
                  <a:cubicBezTo>
                    <a:pt x="642" y="1003"/>
                    <a:pt x="652" y="994"/>
                    <a:pt x="657" y="983"/>
                  </a:cubicBezTo>
                  <a:cubicBezTo>
                    <a:pt x="663" y="973"/>
                    <a:pt x="665" y="960"/>
                    <a:pt x="666" y="949"/>
                  </a:cubicBezTo>
                  <a:cubicBezTo>
                    <a:pt x="671" y="909"/>
                    <a:pt x="669" y="869"/>
                    <a:pt x="662" y="830"/>
                  </a:cubicBezTo>
                  <a:cubicBezTo>
                    <a:pt x="650" y="762"/>
                    <a:pt x="622" y="697"/>
                    <a:pt x="581" y="642"/>
                  </a:cubicBezTo>
                  <a:cubicBezTo>
                    <a:pt x="659" y="715"/>
                    <a:pt x="730" y="798"/>
                    <a:pt x="779" y="895"/>
                  </a:cubicBezTo>
                  <a:cubicBezTo>
                    <a:pt x="782" y="900"/>
                    <a:pt x="784" y="905"/>
                    <a:pt x="786" y="910"/>
                  </a:cubicBezTo>
                  <a:lnTo>
                    <a:pt x="786" y="910"/>
                  </a:lnTo>
                  <a:cubicBezTo>
                    <a:pt x="786" y="956"/>
                    <a:pt x="780" y="998"/>
                    <a:pt x="755" y="1038"/>
                  </a:cubicBezTo>
                  <a:cubicBezTo>
                    <a:pt x="730" y="1080"/>
                    <a:pt x="690" y="1112"/>
                    <a:pt x="644" y="1129"/>
                  </a:cubicBezTo>
                  <a:cubicBezTo>
                    <a:pt x="632" y="1133"/>
                    <a:pt x="618" y="1136"/>
                    <a:pt x="607" y="1143"/>
                  </a:cubicBezTo>
                  <a:cubicBezTo>
                    <a:pt x="595" y="1149"/>
                    <a:pt x="585" y="1161"/>
                    <a:pt x="583" y="1174"/>
                  </a:cubicBezTo>
                  <a:cubicBezTo>
                    <a:pt x="580" y="1195"/>
                    <a:pt x="601" y="1214"/>
                    <a:pt x="622" y="1217"/>
                  </a:cubicBezTo>
                  <a:cubicBezTo>
                    <a:pt x="644" y="1219"/>
                    <a:pt x="665" y="1209"/>
                    <a:pt x="682" y="1197"/>
                  </a:cubicBezTo>
                  <a:cubicBezTo>
                    <a:pt x="729" y="1166"/>
                    <a:pt x="766" y="1119"/>
                    <a:pt x="784" y="1066"/>
                  </a:cubicBezTo>
                  <a:cubicBezTo>
                    <a:pt x="799" y="1023"/>
                    <a:pt x="804" y="972"/>
                    <a:pt x="794" y="927"/>
                  </a:cubicBezTo>
                  <a:cubicBezTo>
                    <a:pt x="818" y="983"/>
                    <a:pt x="829" y="1037"/>
                    <a:pt x="827" y="1086"/>
                  </a:cubicBezTo>
                  <a:cubicBezTo>
                    <a:pt x="824" y="1153"/>
                    <a:pt x="793" y="1216"/>
                    <a:pt x="745" y="1250"/>
                  </a:cubicBezTo>
                  <a:cubicBezTo>
                    <a:pt x="679" y="1274"/>
                    <a:pt x="607" y="1259"/>
                    <a:pt x="543" y="1285"/>
                  </a:cubicBezTo>
                  <a:cubicBezTo>
                    <a:pt x="533" y="1289"/>
                    <a:pt x="523" y="1294"/>
                    <a:pt x="517" y="1303"/>
                  </a:cubicBezTo>
                  <a:cubicBezTo>
                    <a:pt x="510" y="1311"/>
                    <a:pt x="507" y="1323"/>
                    <a:pt x="511" y="1333"/>
                  </a:cubicBezTo>
                  <a:cubicBezTo>
                    <a:pt x="519" y="1350"/>
                    <a:pt x="543" y="1351"/>
                    <a:pt x="561" y="1348"/>
                  </a:cubicBezTo>
                  <a:cubicBezTo>
                    <a:pt x="598" y="1343"/>
                    <a:pt x="634" y="1330"/>
                    <a:pt x="667" y="1313"/>
                  </a:cubicBezTo>
                  <a:cubicBezTo>
                    <a:pt x="689" y="1302"/>
                    <a:pt x="724" y="1283"/>
                    <a:pt x="743" y="1262"/>
                  </a:cubicBezTo>
                  <a:cubicBezTo>
                    <a:pt x="744" y="1262"/>
                    <a:pt x="744" y="1262"/>
                    <a:pt x="744" y="1261"/>
                  </a:cubicBezTo>
                  <a:cubicBezTo>
                    <a:pt x="798" y="1226"/>
                    <a:pt x="832" y="1160"/>
                    <a:pt x="836" y="1086"/>
                  </a:cubicBezTo>
                  <a:cubicBezTo>
                    <a:pt x="836" y="1072"/>
                    <a:pt x="836" y="1058"/>
                    <a:pt x="834" y="1044"/>
                  </a:cubicBezTo>
                  <a:cubicBezTo>
                    <a:pt x="837" y="1053"/>
                    <a:pt x="840" y="1063"/>
                    <a:pt x="842" y="1069"/>
                  </a:cubicBezTo>
                  <a:cubicBezTo>
                    <a:pt x="850" y="1094"/>
                    <a:pt x="859" y="1119"/>
                    <a:pt x="867" y="1144"/>
                  </a:cubicBezTo>
                  <a:cubicBezTo>
                    <a:pt x="884" y="1193"/>
                    <a:pt x="901" y="1242"/>
                    <a:pt x="919" y="1290"/>
                  </a:cubicBezTo>
                  <a:cubicBezTo>
                    <a:pt x="924" y="1303"/>
                    <a:pt x="930" y="1317"/>
                    <a:pt x="939" y="1328"/>
                  </a:cubicBezTo>
                  <a:cubicBezTo>
                    <a:pt x="949" y="1339"/>
                    <a:pt x="964" y="1346"/>
                    <a:pt x="978" y="1342"/>
                  </a:cubicBezTo>
                  <a:cubicBezTo>
                    <a:pt x="992" y="1338"/>
                    <a:pt x="1002" y="1322"/>
                    <a:pt x="1003" y="1307"/>
                  </a:cubicBezTo>
                  <a:cubicBezTo>
                    <a:pt x="1005" y="1292"/>
                    <a:pt x="1000" y="1277"/>
                    <a:pt x="995" y="1263"/>
                  </a:cubicBezTo>
                  <a:lnTo>
                    <a:pt x="994" y="126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2" name="Google Shape;542;p17"/>
            <p:cNvSpPr/>
            <p:nvPr/>
          </p:nvSpPr>
          <p:spPr>
            <a:xfrm>
              <a:off x="-137774" y="4835271"/>
              <a:ext cx="1390001" cy="572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43" name="Google Shape;543;p17"/>
          <p:cNvGrpSpPr/>
          <p:nvPr/>
        </p:nvGrpSpPr>
        <p:grpSpPr>
          <a:xfrm>
            <a:off x="11389803" y="5254968"/>
            <a:ext cx="423550" cy="398664"/>
            <a:chOff x="8722601" y="473576"/>
            <a:chExt cx="318450" cy="298998"/>
          </a:xfrm>
        </p:grpSpPr>
        <p:sp>
          <p:nvSpPr>
            <p:cNvPr id="544" name="Google Shape;544;p17"/>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5" name="Google Shape;545;p17"/>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688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46"/>
        <p:cNvGrpSpPr/>
        <p:nvPr/>
      </p:nvGrpSpPr>
      <p:grpSpPr>
        <a:xfrm>
          <a:off x="0" y="0"/>
          <a:ext cx="0" cy="0"/>
          <a:chOff x="0" y="0"/>
          <a:chExt cx="0" cy="0"/>
        </a:xfrm>
      </p:grpSpPr>
      <p:sp>
        <p:nvSpPr>
          <p:cNvPr id="547" name="Google Shape;547;p18"/>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8" name="Google Shape;548;p18"/>
          <p:cNvSpPr/>
          <p:nvPr/>
        </p:nvSpPr>
        <p:spPr>
          <a:xfrm>
            <a:off x="-66" y="6059800"/>
            <a:ext cx="12330746" cy="798200"/>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9" name="Google Shape;549;p18"/>
          <p:cNvSpPr/>
          <p:nvPr/>
        </p:nvSpPr>
        <p:spPr>
          <a:xfrm>
            <a:off x="11213217" y="665426"/>
            <a:ext cx="1524152" cy="619497"/>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550" name="Google Shape;550;p18"/>
          <p:cNvGrpSpPr/>
          <p:nvPr/>
        </p:nvGrpSpPr>
        <p:grpSpPr>
          <a:xfrm>
            <a:off x="10806533" y="4895263"/>
            <a:ext cx="1524137" cy="2293223"/>
            <a:chOff x="8125000" y="3671447"/>
            <a:chExt cx="1145938" cy="1719917"/>
          </a:xfrm>
        </p:grpSpPr>
        <p:grpSp>
          <p:nvGrpSpPr>
            <p:cNvPr id="551" name="Google Shape;551;p18"/>
            <p:cNvGrpSpPr/>
            <p:nvPr/>
          </p:nvGrpSpPr>
          <p:grpSpPr>
            <a:xfrm>
              <a:off x="8503649" y="3671447"/>
              <a:ext cx="767290" cy="1513893"/>
              <a:chOff x="1978298" y="373253"/>
              <a:chExt cx="255772" cy="504631"/>
            </a:xfrm>
          </p:grpSpPr>
          <p:sp>
            <p:nvSpPr>
              <p:cNvPr id="552" name="Google Shape;552;p18"/>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3" name="Google Shape;553;p18"/>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4" name="Google Shape;554;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5" name="Google Shape;555;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6" name="Google Shape;556;p18"/>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7" name="Google Shape;557;p18"/>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8" name="Google Shape;558;p18"/>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9" name="Google Shape;559;p18"/>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60" name="Google Shape;560;p18"/>
            <p:cNvGrpSpPr/>
            <p:nvPr/>
          </p:nvGrpSpPr>
          <p:grpSpPr>
            <a:xfrm rot="-850365" flipH="1">
              <a:off x="8495348" y="4127637"/>
              <a:ext cx="557201" cy="1099392"/>
              <a:chOff x="1978298" y="373253"/>
              <a:chExt cx="255772" cy="504631"/>
            </a:xfrm>
          </p:grpSpPr>
          <p:sp>
            <p:nvSpPr>
              <p:cNvPr id="561" name="Google Shape;561;p18"/>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2" name="Google Shape;562;p18"/>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3" name="Google Shape;563;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4" name="Google Shape;564;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5" name="Google Shape;565;p18"/>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6" name="Google Shape;566;p18"/>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7" name="Google Shape;567;p18"/>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8" name="Google Shape;568;p18"/>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69" name="Google Shape;569;p18"/>
            <p:cNvGrpSpPr/>
            <p:nvPr/>
          </p:nvGrpSpPr>
          <p:grpSpPr>
            <a:xfrm rot="-417310" flipH="1">
              <a:off x="8182492" y="4385118"/>
              <a:ext cx="496577" cy="979785"/>
              <a:chOff x="1978298" y="373253"/>
              <a:chExt cx="255772" cy="504631"/>
            </a:xfrm>
          </p:grpSpPr>
          <p:sp>
            <p:nvSpPr>
              <p:cNvPr id="570" name="Google Shape;570;p18"/>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1" name="Google Shape;571;p18"/>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2" name="Google Shape;572;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3" name="Google Shape;573;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4" name="Google Shape;574;p18"/>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5" name="Google Shape;575;p18"/>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6" name="Google Shape;576;p18"/>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7" name="Google Shape;577;p18"/>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78" name="Google Shape;578;p18"/>
          <p:cNvGrpSpPr/>
          <p:nvPr/>
        </p:nvGrpSpPr>
        <p:grpSpPr>
          <a:xfrm>
            <a:off x="163911" y="-53232"/>
            <a:ext cx="4717282" cy="5783317"/>
            <a:chOff x="123238" y="-39924"/>
            <a:chExt cx="3546736" cy="4337488"/>
          </a:xfrm>
        </p:grpSpPr>
        <p:grpSp>
          <p:nvGrpSpPr>
            <p:cNvPr id="579" name="Google Shape;579;p18"/>
            <p:cNvGrpSpPr/>
            <p:nvPr/>
          </p:nvGrpSpPr>
          <p:grpSpPr>
            <a:xfrm>
              <a:off x="123238" y="-39924"/>
              <a:ext cx="3546736" cy="572674"/>
              <a:chOff x="272901" y="-19950"/>
              <a:chExt cx="3972599" cy="641508"/>
            </a:xfrm>
          </p:grpSpPr>
          <p:sp>
            <p:nvSpPr>
              <p:cNvPr id="580" name="Google Shape;580;p18"/>
              <p:cNvSpPr/>
              <p:nvPr/>
            </p:nvSpPr>
            <p:spPr>
              <a:xfrm>
                <a:off x="623600" y="-19950"/>
                <a:ext cx="3621900" cy="519075"/>
              </a:xfrm>
              <a:custGeom>
                <a:avLst/>
                <a:gdLst/>
                <a:ahLst/>
                <a:cxnLst/>
                <a:rect l="l" t="t" r="r" b="b"/>
                <a:pathLst>
                  <a:path w="144876" h="20763" extrusionOk="0">
                    <a:moveTo>
                      <a:pt x="0" y="17561"/>
                    </a:moveTo>
                    <a:cubicBezTo>
                      <a:pt x="1984" y="21530"/>
                      <a:pt x="8568" y="20004"/>
                      <a:pt x="12971" y="20554"/>
                    </a:cubicBezTo>
                    <a:cubicBezTo>
                      <a:pt x="21187" y="21581"/>
                      <a:pt x="36745" y="18793"/>
                      <a:pt x="35720" y="10576"/>
                    </a:cubicBezTo>
                    <a:cubicBezTo>
                      <a:pt x="35288" y="7113"/>
                      <a:pt x="26446" y="5868"/>
                      <a:pt x="25344" y="9179"/>
                    </a:cubicBezTo>
                    <a:cubicBezTo>
                      <a:pt x="24205" y="12600"/>
                      <a:pt x="28509" y="16619"/>
                      <a:pt x="31929" y="17760"/>
                    </a:cubicBezTo>
                    <a:cubicBezTo>
                      <a:pt x="37491" y="19615"/>
                      <a:pt x="44152" y="21183"/>
                      <a:pt x="49490" y="18758"/>
                    </a:cubicBezTo>
                    <a:cubicBezTo>
                      <a:pt x="56514" y="15568"/>
                      <a:pt x="62184" y="9345"/>
                      <a:pt x="69645" y="7383"/>
                    </a:cubicBezTo>
                    <a:cubicBezTo>
                      <a:pt x="81378" y="4298"/>
                      <a:pt x="93502" y="11825"/>
                      <a:pt x="105365" y="14368"/>
                    </a:cubicBezTo>
                    <a:cubicBezTo>
                      <a:pt x="114799" y="16391"/>
                      <a:pt x="125049" y="17908"/>
                      <a:pt x="134300" y="15166"/>
                    </a:cubicBezTo>
                    <a:cubicBezTo>
                      <a:pt x="140209" y="13415"/>
                      <a:pt x="144876" y="6163"/>
                      <a:pt x="144876" y="0"/>
                    </a:cubicBezTo>
                  </a:path>
                </a:pathLst>
              </a:custGeom>
              <a:noFill/>
              <a:ln w="9525" cap="flat" cmpd="sng">
                <a:solidFill>
                  <a:schemeClr val="accent1"/>
                </a:solidFill>
                <a:prstDash val="dash"/>
                <a:round/>
                <a:headEnd type="none" w="med" len="med"/>
                <a:tailEnd type="none" w="med" len="med"/>
              </a:ln>
            </p:spPr>
          </p:sp>
          <p:grpSp>
            <p:nvGrpSpPr>
              <p:cNvPr id="581" name="Google Shape;581;p18"/>
              <p:cNvGrpSpPr/>
              <p:nvPr/>
            </p:nvGrpSpPr>
            <p:grpSpPr>
              <a:xfrm rot="-1313319">
                <a:off x="333947" y="121749"/>
                <a:ext cx="493868" cy="422998"/>
                <a:chOff x="868096" y="2572495"/>
                <a:chExt cx="493874" cy="423003"/>
              </a:xfrm>
            </p:grpSpPr>
            <p:sp>
              <p:nvSpPr>
                <p:cNvPr id="582" name="Google Shape;582;p18"/>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3" name="Google Shape;583;p18"/>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4" name="Google Shape;584;p18"/>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5" name="Google Shape;585;p18"/>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6" name="Google Shape;586;p18"/>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7" name="Google Shape;587;p18"/>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8" name="Google Shape;588;p18"/>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9" name="Google Shape;589;p18"/>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0" name="Google Shape;590;p18"/>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1" name="Google Shape;591;p18"/>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2" name="Google Shape;592;p18"/>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3" name="Google Shape;593;p18"/>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4" name="Google Shape;594;p18"/>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95" name="Google Shape;595;p18"/>
            <p:cNvGrpSpPr/>
            <p:nvPr/>
          </p:nvGrpSpPr>
          <p:grpSpPr>
            <a:xfrm>
              <a:off x="123465" y="3870267"/>
              <a:ext cx="398404" cy="427296"/>
              <a:chOff x="1342665" y="2820442"/>
              <a:chExt cx="398404" cy="427296"/>
            </a:xfrm>
          </p:grpSpPr>
          <p:sp>
            <p:nvSpPr>
              <p:cNvPr id="596" name="Google Shape;596;p18"/>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597" name="Google Shape;597;p18"/>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598" name="Google Shape;598;p18"/>
              <p:cNvGrpSpPr/>
              <p:nvPr/>
            </p:nvGrpSpPr>
            <p:grpSpPr>
              <a:xfrm>
                <a:off x="1484591" y="2820442"/>
                <a:ext cx="256478" cy="333770"/>
                <a:chOff x="7109229" y="898367"/>
                <a:chExt cx="256478" cy="333770"/>
              </a:xfrm>
            </p:grpSpPr>
            <p:grpSp>
              <p:nvGrpSpPr>
                <p:cNvPr id="599" name="Google Shape;599;p18"/>
                <p:cNvGrpSpPr/>
                <p:nvPr/>
              </p:nvGrpSpPr>
              <p:grpSpPr>
                <a:xfrm>
                  <a:off x="7109229" y="1053041"/>
                  <a:ext cx="150630" cy="179097"/>
                  <a:chOff x="2099590" y="2692989"/>
                  <a:chExt cx="179663" cy="213668"/>
                </a:xfrm>
              </p:grpSpPr>
              <p:sp>
                <p:nvSpPr>
                  <p:cNvPr id="600" name="Google Shape;600;p18"/>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1" name="Google Shape;601;p18"/>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2" name="Google Shape;602;p18"/>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03" name="Google Shape;603;p18"/>
                <p:cNvGrpSpPr/>
                <p:nvPr/>
              </p:nvGrpSpPr>
              <p:grpSpPr>
                <a:xfrm>
                  <a:off x="7186578" y="898367"/>
                  <a:ext cx="179128" cy="207586"/>
                  <a:chOff x="2191848" y="2508459"/>
                  <a:chExt cx="213655" cy="247657"/>
                </a:xfrm>
              </p:grpSpPr>
              <p:grpSp>
                <p:nvGrpSpPr>
                  <p:cNvPr id="604" name="Google Shape;604;p18"/>
                  <p:cNvGrpSpPr/>
                  <p:nvPr/>
                </p:nvGrpSpPr>
                <p:grpSpPr>
                  <a:xfrm>
                    <a:off x="2191848" y="2581301"/>
                    <a:ext cx="150531" cy="174814"/>
                    <a:chOff x="2191848" y="2581301"/>
                    <a:chExt cx="150531" cy="174814"/>
                  </a:xfrm>
                </p:grpSpPr>
                <p:sp>
                  <p:nvSpPr>
                    <p:cNvPr id="605" name="Google Shape;605;p18"/>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6" name="Google Shape;606;p18"/>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607" name="Google Shape;607;p18"/>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8" name="Google Shape;608;p18"/>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609" name="Google Shape;609;p18"/>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20417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10"/>
        <p:cNvGrpSpPr/>
        <p:nvPr/>
      </p:nvGrpSpPr>
      <p:grpSpPr>
        <a:xfrm>
          <a:off x="0" y="0"/>
          <a:ext cx="0" cy="0"/>
          <a:chOff x="0" y="0"/>
          <a:chExt cx="0" cy="0"/>
        </a:xfrm>
      </p:grpSpPr>
      <p:sp>
        <p:nvSpPr>
          <p:cNvPr id="611" name="Google Shape;611;p19"/>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12" name="Google Shape;612;p19"/>
          <p:cNvGrpSpPr/>
          <p:nvPr/>
        </p:nvGrpSpPr>
        <p:grpSpPr>
          <a:xfrm>
            <a:off x="-500695" y="-322065"/>
            <a:ext cx="13322566" cy="7435333"/>
            <a:chOff x="-376453" y="-241549"/>
            <a:chExt cx="10016705" cy="5576500"/>
          </a:xfrm>
        </p:grpSpPr>
        <p:sp>
          <p:nvSpPr>
            <p:cNvPr id="613" name="Google Shape;613;p19"/>
            <p:cNvSpPr/>
            <p:nvPr/>
          </p:nvSpPr>
          <p:spPr>
            <a:xfrm>
              <a:off x="8227802" y="-241549"/>
              <a:ext cx="1412449" cy="572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14" name="Google Shape;614;p19"/>
            <p:cNvSpPr/>
            <p:nvPr/>
          </p:nvSpPr>
          <p:spPr>
            <a:xfrm>
              <a:off x="-376453" y="1524924"/>
              <a:ext cx="924000" cy="37465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15" name="Google Shape;615;p19"/>
            <p:cNvSpPr/>
            <p:nvPr/>
          </p:nvSpPr>
          <p:spPr>
            <a:xfrm>
              <a:off x="8659597" y="3525174"/>
              <a:ext cx="924000" cy="37465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616" name="Google Shape;616;p19"/>
            <p:cNvGrpSpPr/>
            <p:nvPr/>
          </p:nvGrpSpPr>
          <p:grpSpPr>
            <a:xfrm>
              <a:off x="3054526" y="4762250"/>
              <a:ext cx="2051825" cy="572701"/>
              <a:chOff x="3054526" y="4762250"/>
              <a:chExt cx="2051825" cy="572701"/>
            </a:xfrm>
          </p:grpSpPr>
          <p:sp>
            <p:nvSpPr>
              <p:cNvPr id="617" name="Google Shape;617;p19"/>
              <p:cNvSpPr/>
              <p:nvPr/>
            </p:nvSpPr>
            <p:spPr>
              <a:xfrm>
                <a:off x="3693902" y="4762251"/>
                <a:ext cx="1412450" cy="572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18" name="Google Shape;618;p19"/>
              <p:cNvSpPr/>
              <p:nvPr/>
            </p:nvSpPr>
            <p:spPr>
              <a:xfrm flipH="1">
                <a:off x="3054526" y="4762250"/>
                <a:ext cx="702198" cy="284718"/>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619" name="Google Shape;619;p19"/>
          <p:cNvGrpSpPr/>
          <p:nvPr/>
        </p:nvGrpSpPr>
        <p:grpSpPr>
          <a:xfrm>
            <a:off x="-129280" y="15"/>
            <a:ext cx="12815867" cy="6736263"/>
            <a:chOff x="-97200" y="11"/>
            <a:chExt cx="9635738" cy="5052197"/>
          </a:xfrm>
        </p:grpSpPr>
        <p:grpSp>
          <p:nvGrpSpPr>
            <p:cNvPr id="620" name="Google Shape;620;p19"/>
            <p:cNvGrpSpPr/>
            <p:nvPr/>
          </p:nvGrpSpPr>
          <p:grpSpPr>
            <a:xfrm>
              <a:off x="-97200" y="4288925"/>
              <a:ext cx="1318338" cy="763271"/>
              <a:chOff x="-97200" y="4288925"/>
              <a:chExt cx="1318338" cy="763271"/>
            </a:xfrm>
          </p:grpSpPr>
          <p:sp>
            <p:nvSpPr>
              <p:cNvPr id="621" name="Google Shape;621;p19"/>
              <p:cNvSpPr/>
              <p:nvPr/>
            </p:nvSpPr>
            <p:spPr>
              <a:xfrm>
                <a:off x="-97200" y="4288925"/>
                <a:ext cx="1005400" cy="630150"/>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grpSp>
            <p:nvGrpSpPr>
              <p:cNvPr id="622" name="Google Shape;622;p19"/>
              <p:cNvGrpSpPr/>
              <p:nvPr/>
            </p:nvGrpSpPr>
            <p:grpSpPr>
              <a:xfrm rot="5139040">
                <a:off x="813939" y="4647381"/>
                <a:ext cx="421996" cy="361439"/>
                <a:chOff x="868096" y="2572495"/>
                <a:chExt cx="493874" cy="423003"/>
              </a:xfrm>
            </p:grpSpPr>
            <p:sp>
              <p:nvSpPr>
                <p:cNvPr id="623" name="Google Shape;623;p19"/>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4" name="Google Shape;624;p19"/>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5" name="Google Shape;625;p19"/>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6" name="Google Shape;626;p19"/>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7" name="Google Shape;627;p19"/>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8" name="Google Shape;628;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9" name="Google Shape;629;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0" name="Google Shape;630;p19"/>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1" name="Google Shape;631;p19"/>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2" name="Google Shape;632;p19"/>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3" name="Google Shape;633;p19"/>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4" name="Google Shape;634;p19"/>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5" name="Google Shape;635;p19"/>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636" name="Google Shape;636;p19"/>
            <p:cNvGrpSpPr/>
            <p:nvPr/>
          </p:nvGrpSpPr>
          <p:grpSpPr>
            <a:xfrm>
              <a:off x="7040112" y="11"/>
              <a:ext cx="2498425" cy="1203997"/>
              <a:chOff x="7040112" y="11"/>
              <a:chExt cx="2498425" cy="1203997"/>
            </a:xfrm>
          </p:grpSpPr>
          <p:sp>
            <p:nvSpPr>
              <p:cNvPr id="637" name="Google Shape;637;p19"/>
              <p:cNvSpPr/>
              <p:nvPr/>
            </p:nvSpPr>
            <p:spPr>
              <a:xfrm>
                <a:off x="7323013" y="165108"/>
                <a:ext cx="2215525" cy="1038900"/>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638" name="Google Shape;638;p19"/>
              <p:cNvGrpSpPr/>
              <p:nvPr/>
            </p:nvGrpSpPr>
            <p:grpSpPr>
              <a:xfrm rot="-3520196">
                <a:off x="7088252" y="84832"/>
                <a:ext cx="382871" cy="327871"/>
                <a:chOff x="868096" y="2572495"/>
                <a:chExt cx="493874" cy="423003"/>
              </a:xfrm>
            </p:grpSpPr>
            <p:sp>
              <p:nvSpPr>
                <p:cNvPr id="639" name="Google Shape;639;p19"/>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0" name="Google Shape;640;p19"/>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1" name="Google Shape;641;p19"/>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2" name="Google Shape;642;p19"/>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3" name="Google Shape;643;p19"/>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4" name="Google Shape;644;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5" name="Google Shape;645;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6" name="Google Shape;646;p19"/>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7" name="Google Shape;647;p19"/>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8" name="Google Shape;648;p19"/>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9" name="Google Shape;649;p19"/>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50" name="Google Shape;650;p19"/>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51" name="Google Shape;651;p19"/>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652" name="Google Shape;652;p19"/>
            <p:cNvGrpSpPr/>
            <p:nvPr/>
          </p:nvGrpSpPr>
          <p:grpSpPr>
            <a:xfrm>
              <a:off x="7693780" y="4321901"/>
              <a:ext cx="1148996" cy="730307"/>
              <a:chOff x="7693780" y="4321901"/>
              <a:chExt cx="1148996" cy="730307"/>
            </a:xfrm>
          </p:grpSpPr>
          <p:grpSp>
            <p:nvGrpSpPr>
              <p:cNvPr id="653" name="Google Shape;653;p19"/>
              <p:cNvGrpSpPr/>
              <p:nvPr/>
            </p:nvGrpSpPr>
            <p:grpSpPr>
              <a:xfrm rot="-895367">
                <a:off x="8575293" y="4348303"/>
                <a:ext cx="238562" cy="255863"/>
                <a:chOff x="1342665" y="2820442"/>
                <a:chExt cx="398404" cy="427296"/>
              </a:xfrm>
            </p:grpSpPr>
            <p:sp>
              <p:nvSpPr>
                <p:cNvPr id="654" name="Google Shape;654;p19"/>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655" name="Google Shape;655;p19"/>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656" name="Google Shape;656;p19"/>
                <p:cNvGrpSpPr/>
                <p:nvPr/>
              </p:nvGrpSpPr>
              <p:grpSpPr>
                <a:xfrm>
                  <a:off x="1484591" y="2820442"/>
                  <a:ext cx="256478" cy="333770"/>
                  <a:chOff x="7109229" y="898367"/>
                  <a:chExt cx="256478" cy="333770"/>
                </a:xfrm>
              </p:grpSpPr>
              <p:grpSp>
                <p:nvGrpSpPr>
                  <p:cNvPr id="657" name="Google Shape;657;p19"/>
                  <p:cNvGrpSpPr/>
                  <p:nvPr/>
                </p:nvGrpSpPr>
                <p:grpSpPr>
                  <a:xfrm>
                    <a:off x="7109229" y="1053041"/>
                    <a:ext cx="150630" cy="179097"/>
                    <a:chOff x="2099590" y="2692989"/>
                    <a:chExt cx="179663" cy="213668"/>
                  </a:xfrm>
                </p:grpSpPr>
                <p:sp>
                  <p:nvSpPr>
                    <p:cNvPr id="658" name="Google Shape;658;p19"/>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59" name="Google Shape;659;p19"/>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60" name="Google Shape;660;p19"/>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61" name="Google Shape;661;p19"/>
                  <p:cNvGrpSpPr/>
                  <p:nvPr/>
                </p:nvGrpSpPr>
                <p:grpSpPr>
                  <a:xfrm>
                    <a:off x="7186578" y="898367"/>
                    <a:ext cx="179128" cy="207586"/>
                    <a:chOff x="2191848" y="2508459"/>
                    <a:chExt cx="213655" cy="247657"/>
                  </a:xfrm>
                </p:grpSpPr>
                <p:grpSp>
                  <p:nvGrpSpPr>
                    <p:cNvPr id="662" name="Google Shape;662;p19"/>
                    <p:cNvGrpSpPr/>
                    <p:nvPr/>
                  </p:nvGrpSpPr>
                  <p:grpSpPr>
                    <a:xfrm>
                      <a:off x="2191848" y="2581301"/>
                      <a:ext cx="150531" cy="174814"/>
                      <a:chOff x="2191848" y="2581301"/>
                      <a:chExt cx="150531" cy="174814"/>
                    </a:xfrm>
                  </p:grpSpPr>
                  <p:sp>
                    <p:nvSpPr>
                      <p:cNvPr id="663" name="Google Shape;663;p19"/>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64" name="Google Shape;664;p19"/>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665" name="Google Shape;665;p19"/>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66" name="Google Shape;666;p19"/>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667" name="Google Shape;667;p19"/>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68" name="Google Shape;668;p19"/>
              <p:cNvGrpSpPr/>
              <p:nvPr/>
            </p:nvGrpSpPr>
            <p:grpSpPr>
              <a:xfrm rot="3711598">
                <a:off x="7743563" y="4758767"/>
                <a:ext cx="238555" cy="255855"/>
                <a:chOff x="1342665" y="2820442"/>
                <a:chExt cx="398404" cy="427296"/>
              </a:xfrm>
            </p:grpSpPr>
            <p:sp>
              <p:nvSpPr>
                <p:cNvPr id="669" name="Google Shape;669;p19"/>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670" name="Google Shape;670;p19"/>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671" name="Google Shape;671;p19"/>
                <p:cNvGrpSpPr/>
                <p:nvPr/>
              </p:nvGrpSpPr>
              <p:grpSpPr>
                <a:xfrm>
                  <a:off x="1484591" y="2820442"/>
                  <a:ext cx="256478" cy="333770"/>
                  <a:chOff x="7109229" y="898367"/>
                  <a:chExt cx="256478" cy="333770"/>
                </a:xfrm>
              </p:grpSpPr>
              <p:grpSp>
                <p:nvGrpSpPr>
                  <p:cNvPr id="672" name="Google Shape;672;p19"/>
                  <p:cNvGrpSpPr/>
                  <p:nvPr/>
                </p:nvGrpSpPr>
                <p:grpSpPr>
                  <a:xfrm>
                    <a:off x="7109229" y="1053041"/>
                    <a:ext cx="150630" cy="179097"/>
                    <a:chOff x="2099590" y="2692989"/>
                    <a:chExt cx="179663" cy="213668"/>
                  </a:xfrm>
                </p:grpSpPr>
                <p:sp>
                  <p:nvSpPr>
                    <p:cNvPr id="673" name="Google Shape;673;p19"/>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74" name="Google Shape;674;p19"/>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75" name="Google Shape;675;p19"/>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76" name="Google Shape;676;p19"/>
                  <p:cNvGrpSpPr/>
                  <p:nvPr/>
                </p:nvGrpSpPr>
                <p:grpSpPr>
                  <a:xfrm>
                    <a:off x="7186578" y="898367"/>
                    <a:ext cx="179128" cy="207586"/>
                    <a:chOff x="2191848" y="2508459"/>
                    <a:chExt cx="213655" cy="247657"/>
                  </a:xfrm>
                </p:grpSpPr>
                <p:grpSp>
                  <p:nvGrpSpPr>
                    <p:cNvPr id="677" name="Google Shape;677;p19"/>
                    <p:cNvGrpSpPr/>
                    <p:nvPr/>
                  </p:nvGrpSpPr>
                  <p:grpSpPr>
                    <a:xfrm>
                      <a:off x="2191848" y="2581301"/>
                      <a:ext cx="150531" cy="174814"/>
                      <a:chOff x="2191848" y="2581301"/>
                      <a:chExt cx="150531" cy="174814"/>
                    </a:xfrm>
                  </p:grpSpPr>
                  <p:sp>
                    <p:nvSpPr>
                      <p:cNvPr id="678" name="Google Shape;678;p19"/>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79" name="Google Shape;679;p19"/>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680" name="Google Shape;680;p19"/>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81" name="Google Shape;681;p19"/>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682" name="Google Shape;682;p19"/>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683" name="Google Shape;683;p19"/>
          <p:cNvGrpSpPr/>
          <p:nvPr/>
        </p:nvGrpSpPr>
        <p:grpSpPr>
          <a:xfrm>
            <a:off x="348586" y="259468"/>
            <a:ext cx="423550" cy="398664"/>
            <a:chOff x="8722601" y="473576"/>
            <a:chExt cx="318450" cy="298998"/>
          </a:xfrm>
        </p:grpSpPr>
        <p:sp>
          <p:nvSpPr>
            <p:cNvPr id="684" name="Google Shape;684;p19"/>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85" name="Google Shape;685;p19"/>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3759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686"/>
        <p:cNvGrpSpPr/>
        <p:nvPr/>
      </p:nvGrpSpPr>
      <p:grpSpPr>
        <a:xfrm>
          <a:off x="0" y="0"/>
          <a:ext cx="0" cy="0"/>
          <a:chOff x="0" y="0"/>
          <a:chExt cx="0" cy="0"/>
        </a:xfrm>
      </p:grpSpPr>
      <p:sp>
        <p:nvSpPr>
          <p:cNvPr id="687" name="Google Shape;687;p20"/>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8" name="Google Shape;688;p20"/>
          <p:cNvGrpSpPr/>
          <p:nvPr/>
        </p:nvGrpSpPr>
        <p:grpSpPr>
          <a:xfrm>
            <a:off x="11456139" y="4004435"/>
            <a:ext cx="423550" cy="398664"/>
            <a:chOff x="8722601" y="473576"/>
            <a:chExt cx="318450" cy="298998"/>
          </a:xfrm>
        </p:grpSpPr>
        <p:sp>
          <p:nvSpPr>
            <p:cNvPr id="689" name="Google Shape;689;p20"/>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90" name="Google Shape;690;p20"/>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91" name="Google Shape;691;p20"/>
          <p:cNvGrpSpPr/>
          <p:nvPr/>
        </p:nvGrpSpPr>
        <p:grpSpPr>
          <a:xfrm>
            <a:off x="-296989" y="4488254"/>
            <a:ext cx="13145250" cy="1467183"/>
            <a:chOff x="-223294" y="3366190"/>
            <a:chExt cx="9883388" cy="1100387"/>
          </a:xfrm>
        </p:grpSpPr>
        <p:grpSp>
          <p:nvGrpSpPr>
            <p:cNvPr id="692" name="Google Shape;692;p20"/>
            <p:cNvGrpSpPr/>
            <p:nvPr/>
          </p:nvGrpSpPr>
          <p:grpSpPr>
            <a:xfrm>
              <a:off x="-223294" y="3440603"/>
              <a:ext cx="879194" cy="657075"/>
              <a:chOff x="-223294" y="3440603"/>
              <a:chExt cx="879194" cy="657075"/>
            </a:xfrm>
          </p:grpSpPr>
          <p:sp>
            <p:nvSpPr>
              <p:cNvPr id="693" name="Google Shape;693;p20"/>
              <p:cNvSpPr/>
              <p:nvPr/>
            </p:nvSpPr>
            <p:spPr>
              <a:xfrm rot="-4499997">
                <a:off x="-180102" y="3515571"/>
                <a:ext cx="544366" cy="507138"/>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94" name="Google Shape;694;p20"/>
              <p:cNvSpPr/>
              <p:nvPr/>
            </p:nvSpPr>
            <p:spPr>
              <a:xfrm rot="-3828332">
                <a:off x="154608" y="3554706"/>
                <a:ext cx="440233" cy="410137"/>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95" name="Google Shape;695;p20"/>
            <p:cNvGrpSpPr/>
            <p:nvPr/>
          </p:nvGrpSpPr>
          <p:grpSpPr>
            <a:xfrm>
              <a:off x="8520172" y="3366190"/>
              <a:ext cx="1139921" cy="1100387"/>
              <a:chOff x="8500197" y="3322890"/>
              <a:chExt cx="1139921" cy="1100387"/>
            </a:xfrm>
          </p:grpSpPr>
          <p:grpSp>
            <p:nvGrpSpPr>
              <p:cNvPr id="696" name="Google Shape;696;p20"/>
              <p:cNvGrpSpPr/>
              <p:nvPr/>
            </p:nvGrpSpPr>
            <p:grpSpPr>
              <a:xfrm rot="-2546675">
                <a:off x="8730189" y="3459420"/>
                <a:ext cx="725874" cy="827327"/>
                <a:chOff x="3376062" y="655528"/>
                <a:chExt cx="214275" cy="244244"/>
              </a:xfrm>
            </p:grpSpPr>
            <p:sp>
              <p:nvSpPr>
                <p:cNvPr id="697" name="Google Shape;697;p20"/>
                <p:cNvSpPr/>
                <p:nvPr/>
              </p:nvSpPr>
              <p:spPr>
                <a:xfrm>
                  <a:off x="3376062" y="655528"/>
                  <a:ext cx="214275" cy="244244"/>
                </a:xfrm>
                <a:custGeom>
                  <a:avLst/>
                  <a:gdLst/>
                  <a:ahLst/>
                  <a:cxnLst/>
                  <a:rect l="l" t="t" r="r" b="b"/>
                  <a:pathLst>
                    <a:path w="632" h="718" extrusionOk="0">
                      <a:moveTo>
                        <a:pt x="631" y="0"/>
                      </a:moveTo>
                      <a:cubicBezTo>
                        <a:pt x="631" y="1"/>
                        <a:pt x="630" y="2"/>
                        <a:pt x="630" y="4"/>
                      </a:cubicBezTo>
                      <a:cubicBezTo>
                        <a:pt x="624" y="43"/>
                        <a:pt x="616" y="82"/>
                        <a:pt x="606" y="120"/>
                      </a:cubicBezTo>
                      <a:cubicBezTo>
                        <a:pt x="604" y="126"/>
                        <a:pt x="603" y="132"/>
                        <a:pt x="601" y="138"/>
                      </a:cubicBezTo>
                      <a:cubicBezTo>
                        <a:pt x="591" y="173"/>
                        <a:pt x="579" y="207"/>
                        <a:pt x="564" y="241"/>
                      </a:cubicBezTo>
                      <a:cubicBezTo>
                        <a:pt x="564" y="242"/>
                        <a:pt x="563" y="244"/>
                        <a:pt x="563" y="245"/>
                      </a:cubicBezTo>
                      <a:cubicBezTo>
                        <a:pt x="545" y="287"/>
                        <a:pt x="524" y="327"/>
                        <a:pt x="500" y="365"/>
                      </a:cubicBezTo>
                      <a:cubicBezTo>
                        <a:pt x="498" y="367"/>
                        <a:pt x="496" y="370"/>
                        <a:pt x="495" y="372"/>
                      </a:cubicBezTo>
                      <a:cubicBezTo>
                        <a:pt x="474" y="404"/>
                        <a:pt x="452" y="434"/>
                        <a:pt x="427" y="462"/>
                      </a:cubicBezTo>
                      <a:cubicBezTo>
                        <a:pt x="421" y="469"/>
                        <a:pt x="414" y="476"/>
                        <a:pt x="407" y="483"/>
                      </a:cubicBezTo>
                      <a:cubicBezTo>
                        <a:pt x="406" y="484"/>
                        <a:pt x="405" y="485"/>
                        <a:pt x="404" y="487"/>
                      </a:cubicBezTo>
                      <a:cubicBezTo>
                        <a:pt x="395" y="496"/>
                        <a:pt x="385" y="506"/>
                        <a:pt x="376" y="514"/>
                      </a:cubicBezTo>
                      <a:cubicBezTo>
                        <a:pt x="374" y="516"/>
                        <a:pt x="373" y="517"/>
                        <a:pt x="371" y="518"/>
                      </a:cubicBezTo>
                      <a:cubicBezTo>
                        <a:pt x="331" y="556"/>
                        <a:pt x="286" y="589"/>
                        <a:pt x="239" y="617"/>
                      </a:cubicBezTo>
                      <a:cubicBezTo>
                        <a:pt x="238" y="618"/>
                        <a:pt x="236" y="619"/>
                        <a:pt x="235" y="619"/>
                      </a:cubicBezTo>
                      <a:cubicBezTo>
                        <a:pt x="216" y="630"/>
                        <a:pt x="196" y="641"/>
                        <a:pt x="177" y="651"/>
                      </a:cubicBezTo>
                      <a:cubicBezTo>
                        <a:pt x="175" y="652"/>
                        <a:pt x="173" y="653"/>
                        <a:pt x="171" y="654"/>
                      </a:cubicBezTo>
                      <a:cubicBezTo>
                        <a:pt x="130" y="674"/>
                        <a:pt x="87" y="690"/>
                        <a:pt x="43" y="704"/>
                      </a:cubicBezTo>
                      <a:cubicBezTo>
                        <a:pt x="41" y="705"/>
                        <a:pt x="39" y="706"/>
                        <a:pt x="38" y="706"/>
                      </a:cubicBezTo>
                      <a:cubicBezTo>
                        <a:pt x="28" y="709"/>
                        <a:pt x="19" y="712"/>
                        <a:pt x="9" y="715"/>
                      </a:cubicBezTo>
                      <a:cubicBezTo>
                        <a:pt x="6" y="716"/>
                        <a:pt x="3" y="717"/>
                        <a:pt x="0" y="717"/>
                      </a:cubicBezTo>
                      <a:lnTo>
                        <a:pt x="0" y="716"/>
                      </a:lnTo>
                      <a:cubicBezTo>
                        <a:pt x="35" y="585"/>
                        <a:pt x="97" y="462"/>
                        <a:pt x="178" y="353"/>
                      </a:cubicBezTo>
                      <a:cubicBezTo>
                        <a:pt x="179" y="351"/>
                        <a:pt x="181" y="349"/>
                        <a:pt x="182" y="348"/>
                      </a:cubicBezTo>
                      <a:cubicBezTo>
                        <a:pt x="188" y="340"/>
                        <a:pt x="194" y="333"/>
                        <a:pt x="199" y="326"/>
                      </a:cubicBezTo>
                      <a:cubicBezTo>
                        <a:pt x="201" y="323"/>
                        <a:pt x="203" y="321"/>
                        <a:pt x="205" y="319"/>
                      </a:cubicBezTo>
                      <a:cubicBezTo>
                        <a:pt x="234" y="283"/>
                        <a:pt x="265" y="250"/>
                        <a:pt x="298" y="218"/>
                      </a:cubicBezTo>
                      <a:cubicBezTo>
                        <a:pt x="300" y="215"/>
                        <a:pt x="303" y="213"/>
                        <a:pt x="305" y="211"/>
                      </a:cubicBezTo>
                      <a:cubicBezTo>
                        <a:pt x="306" y="210"/>
                        <a:pt x="306" y="210"/>
                        <a:pt x="307" y="209"/>
                      </a:cubicBezTo>
                      <a:cubicBezTo>
                        <a:pt x="309" y="207"/>
                        <a:pt x="311" y="206"/>
                        <a:pt x="312" y="204"/>
                      </a:cubicBezTo>
                      <a:cubicBezTo>
                        <a:pt x="341" y="178"/>
                        <a:pt x="371" y="153"/>
                        <a:pt x="402" y="129"/>
                      </a:cubicBezTo>
                      <a:cubicBezTo>
                        <a:pt x="406" y="127"/>
                        <a:pt x="410" y="124"/>
                        <a:pt x="414" y="121"/>
                      </a:cubicBezTo>
                      <a:cubicBezTo>
                        <a:pt x="435" y="106"/>
                        <a:pt x="456" y="92"/>
                        <a:pt x="477" y="78"/>
                      </a:cubicBezTo>
                      <a:cubicBezTo>
                        <a:pt x="479" y="77"/>
                        <a:pt x="481" y="76"/>
                        <a:pt x="482" y="75"/>
                      </a:cubicBezTo>
                      <a:cubicBezTo>
                        <a:pt x="502" y="63"/>
                        <a:pt x="521" y="52"/>
                        <a:pt x="541" y="42"/>
                      </a:cubicBezTo>
                      <a:cubicBezTo>
                        <a:pt x="543" y="41"/>
                        <a:pt x="545" y="40"/>
                        <a:pt x="546" y="39"/>
                      </a:cubicBezTo>
                      <a:cubicBezTo>
                        <a:pt x="565" y="29"/>
                        <a:pt x="584" y="20"/>
                        <a:pt x="604" y="11"/>
                      </a:cubicBezTo>
                      <a:cubicBezTo>
                        <a:pt x="606" y="10"/>
                        <a:pt x="607" y="10"/>
                        <a:pt x="609" y="9"/>
                      </a:cubicBezTo>
                      <a:cubicBezTo>
                        <a:pt x="612" y="7"/>
                        <a:pt x="616" y="6"/>
                        <a:pt x="620" y="4"/>
                      </a:cubicBezTo>
                      <a:cubicBezTo>
                        <a:pt x="623" y="3"/>
                        <a:pt x="627" y="1"/>
                        <a:pt x="6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98" name="Google Shape;698;p20"/>
                <p:cNvSpPr/>
                <p:nvPr/>
              </p:nvSpPr>
              <p:spPr>
                <a:xfrm>
                  <a:off x="3384351" y="664972"/>
                  <a:ext cx="197704" cy="225355"/>
                </a:xfrm>
                <a:custGeom>
                  <a:avLst/>
                  <a:gdLst/>
                  <a:ahLst/>
                  <a:cxnLst/>
                  <a:rect l="l" t="t" r="r" b="b"/>
                  <a:pathLst>
                    <a:path w="632" h="718" extrusionOk="0">
                      <a:moveTo>
                        <a:pt x="0" y="717"/>
                      </a:moveTo>
                      <a:cubicBezTo>
                        <a:pt x="0" y="717"/>
                        <a:pt x="371" y="206"/>
                        <a:pt x="63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99" name="Google Shape;699;p20"/>
              <p:cNvGrpSpPr/>
              <p:nvPr/>
            </p:nvGrpSpPr>
            <p:grpSpPr>
              <a:xfrm rot="-3981213">
                <a:off x="8596669" y="3725440"/>
                <a:ext cx="556577" cy="574522"/>
                <a:chOff x="2682015" y="678665"/>
                <a:chExt cx="175585" cy="181246"/>
              </a:xfrm>
            </p:grpSpPr>
            <p:sp>
              <p:nvSpPr>
                <p:cNvPr id="700" name="Google Shape;700;p20"/>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01" name="Google Shape;701;p20"/>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02" name="Google Shape;702;p20"/>
              <p:cNvGrpSpPr/>
              <p:nvPr/>
            </p:nvGrpSpPr>
            <p:grpSpPr>
              <a:xfrm rot="-2948850">
                <a:off x="8883770" y="3999529"/>
                <a:ext cx="300590" cy="310281"/>
                <a:chOff x="2682015" y="678665"/>
                <a:chExt cx="175585" cy="181246"/>
              </a:xfrm>
            </p:grpSpPr>
            <p:sp>
              <p:nvSpPr>
                <p:cNvPr id="703" name="Google Shape;703;p20"/>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04" name="Google Shape;704;p20"/>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705" name="Google Shape;705;p20"/>
          <p:cNvGrpSpPr/>
          <p:nvPr/>
        </p:nvGrpSpPr>
        <p:grpSpPr>
          <a:xfrm>
            <a:off x="-102265" y="-101010"/>
            <a:ext cx="11976155" cy="3736931"/>
            <a:chOff x="-76889" y="-75757"/>
            <a:chExt cx="9004392" cy="2802698"/>
          </a:xfrm>
        </p:grpSpPr>
        <p:sp>
          <p:nvSpPr>
            <p:cNvPr id="706" name="Google Shape;706;p20"/>
            <p:cNvSpPr/>
            <p:nvPr/>
          </p:nvSpPr>
          <p:spPr>
            <a:xfrm rot="2227053">
              <a:off x="148541" y="-14990"/>
              <a:ext cx="509690" cy="918258"/>
            </a:xfrm>
            <a:custGeom>
              <a:avLst/>
              <a:gdLst/>
              <a:ahLst/>
              <a:cxnLst/>
              <a:rect l="l" t="t" r="r" b="b"/>
              <a:pathLst>
                <a:path w="57223" h="103093" extrusionOk="0">
                  <a:moveTo>
                    <a:pt x="151" y="0"/>
                  </a:moveTo>
                  <a:cubicBezTo>
                    <a:pt x="-209" y="6653"/>
                    <a:pt x="-109" y="15253"/>
                    <a:pt x="5140" y="19357"/>
                  </a:cubicBezTo>
                  <a:cubicBezTo>
                    <a:pt x="12913" y="25434"/>
                    <a:pt x="13441" y="24829"/>
                    <a:pt x="22501" y="28736"/>
                  </a:cubicBezTo>
                  <a:cubicBezTo>
                    <a:pt x="25125" y="29867"/>
                    <a:pt x="28862" y="28960"/>
                    <a:pt x="30882" y="26940"/>
                  </a:cubicBezTo>
                  <a:cubicBezTo>
                    <a:pt x="34086" y="23736"/>
                    <a:pt x="34791" y="16665"/>
                    <a:pt x="31680" y="13371"/>
                  </a:cubicBezTo>
                  <a:cubicBezTo>
                    <a:pt x="28310" y="9803"/>
                    <a:pt x="21615" y="17021"/>
                    <a:pt x="19308" y="21353"/>
                  </a:cubicBezTo>
                  <a:cubicBezTo>
                    <a:pt x="13279" y="32676"/>
                    <a:pt x="11086" y="46046"/>
                    <a:pt x="10727" y="58869"/>
                  </a:cubicBezTo>
                  <a:cubicBezTo>
                    <a:pt x="10130" y="80176"/>
                    <a:pt x="36197" y="106275"/>
                    <a:pt x="57223" y="102771"/>
                  </a:cubicBezTo>
                </a:path>
              </a:pathLst>
            </a:custGeom>
            <a:noFill/>
            <a:ln w="9525" cap="flat" cmpd="sng">
              <a:solidFill>
                <a:schemeClr val="accent1"/>
              </a:solidFill>
              <a:prstDash val="dash"/>
              <a:round/>
              <a:headEnd type="none" w="med" len="med"/>
              <a:tailEnd type="none" w="med" len="med"/>
            </a:ln>
          </p:spPr>
        </p:sp>
        <p:grpSp>
          <p:nvGrpSpPr>
            <p:cNvPr id="707" name="Google Shape;707;p20"/>
            <p:cNvGrpSpPr/>
            <p:nvPr/>
          </p:nvGrpSpPr>
          <p:grpSpPr>
            <a:xfrm rot="7158913">
              <a:off x="236828" y="888505"/>
              <a:ext cx="228001" cy="244536"/>
              <a:chOff x="1342665" y="2820442"/>
              <a:chExt cx="398404" cy="427296"/>
            </a:xfrm>
          </p:grpSpPr>
          <p:sp>
            <p:nvSpPr>
              <p:cNvPr id="708" name="Google Shape;708;p20"/>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09" name="Google Shape;709;p20"/>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10" name="Google Shape;710;p20"/>
              <p:cNvGrpSpPr/>
              <p:nvPr/>
            </p:nvGrpSpPr>
            <p:grpSpPr>
              <a:xfrm>
                <a:off x="1484591" y="2820442"/>
                <a:ext cx="256478" cy="333770"/>
                <a:chOff x="7109229" y="898367"/>
                <a:chExt cx="256478" cy="333770"/>
              </a:xfrm>
            </p:grpSpPr>
            <p:grpSp>
              <p:nvGrpSpPr>
                <p:cNvPr id="711" name="Google Shape;711;p20"/>
                <p:cNvGrpSpPr/>
                <p:nvPr/>
              </p:nvGrpSpPr>
              <p:grpSpPr>
                <a:xfrm>
                  <a:off x="7109229" y="1053041"/>
                  <a:ext cx="150630" cy="179097"/>
                  <a:chOff x="2099590" y="2692989"/>
                  <a:chExt cx="179663" cy="213668"/>
                </a:xfrm>
              </p:grpSpPr>
              <p:sp>
                <p:nvSpPr>
                  <p:cNvPr id="712" name="Google Shape;712;p20"/>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13" name="Google Shape;713;p20"/>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14" name="Google Shape;714;p20"/>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15" name="Google Shape;715;p20"/>
                <p:cNvGrpSpPr/>
                <p:nvPr/>
              </p:nvGrpSpPr>
              <p:grpSpPr>
                <a:xfrm>
                  <a:off x="7186578" y="898367"/>
                  <a:ext cx="179128" cy="207586"/>
                  <a:chOff x="2191848" y="2508459"/>
                  <a:chExt cx="213655" cy="247657"/>
                </a:xfrm>
              </p:grpSpPr>
              <p:grpSp>
                <p:nvGrpSpPr>
                  <p:cNvPr id="716" name="Google Shape;716;p20"/>
                  <p:cNvGrpSpPr/>
                  <p:nvPr/>
                </p:nvGrpSpPr>
                <p:grpSpPr>
                  <a:xfrm>
                    <a:off x="2191848" y="2581301"/>
                    <a:ext cx="150531" cy="174814"/>
                    <a:chOff x="2191848" y="2581301"/>
                    <a:chExt cx="150531" cy="174814"/>
                  </a:xfrm>
                </p:grpSpPr>
                <p:sp>
                  <p:nvSpPr>
                    <p:cNvPr id="717" name="Google Shape;717;p20"/>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18" name="Google Shape;718;p20"/>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19" name="Google Shape;719;p20"/>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20" name="Google Shape;720;p20"/>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21" name="Google Shape;721;p20"/>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22" name="Google Shape;722;p20"/>
            <p:cNvGrpSpPr/>
            <p:nvPr/>
          </p:nvGrpSpPr>
          <p:grpSpPr>
            <a:xfrm rot="-1271049">
              <a:off x="8663028" y="2449479"/>
              <a:ext cx="227995" cy="244530"/>
              <a:chOff x="1342665" y="2820442"/>
              <a:chExt cx="398404" cy="427296"/>
            </a:xfrm>
          </p:grpSpPr>
          <p:sp>
            <p:nvSpPr>
              <p:cNvPr id="723" name="Google Shape;723;p20"/>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24" name="Google Shape;724;p20"/>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25" name="Google Shape;725;p20"/>
              <p:cNvGrpSpPr/>
              <p:nvPr/>
            </p:nvGrpSpPr>
            <p:grpSpPr>
              <a:xfrm>
                <a:off x="1484591" y="2820442"/>
                <a:ext cx="256478" cy="333770"/>
                <a:chOff x="7109229" y="898367"/>
                <a:chExt cx="256478" cy="333770"/>
              </a:xfrm>
            </p:grpSpPr>
            <p:grpSp>
              <p:nvGrpSpPr>
                <p:cNvPr id="726" name="Google Shape;726;p20"/>
                <p:cNvGrpSpPr/>
                <p:nvPr/>
              </p:nvGrpSpPr>
              <p:grpSpPr>
                <a:xfrm>
                  <a:off x="7109229" y="1053041"/>
                  <a:ext cx="150630" cy="179097"/>
                  <a:chOff x="2099590" y="2692989"/>
                  <a:chExt cx="179663" cy="213668"/>
                </a:xfrm>
              </p:grpSpPr>
              <p:sp>
                <p:nvSpPr>
                  <p:cNvPr id="727" name="Google Shape;727;p20"/>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28" name="Google Shape;728;p20"/>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29" name="Google Shape;729;p20"/>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30" name="Google Shape;730;p20"/>
                <p:cNvGrpSpPr/>
                <p:nvPr/>
              </p:nvGrpSpPr>
              <p:grpSpPr>
                <a:xfrm>
                  <a:off x="7186578" y="898367"/>
                  <a:ext cx="179128" cy="207586"/>
                  <a:chOff x="2191848" y="2508459"/>
                  <a:chExt cx="213655" cy="247657"/>
                </a:xfrm>
              </p:grpSpPr>
              <p:grpSp>
                <p:nvGrpSpPr>
                  <p:cNvPr id="731" name="Google Shape;731;p20"/>
                  <p:cNvGrpSpPr/>
                  <p:nvPr/>
                </p:nvGrpSpPr>
                <p:grpSpPr>
                  <a:xfrm>
                    <a:off x="2191848" y="2581301"/>
                    <a:ext cx="150531" cy="174814"/>
                    <a:chOff x="2191848" y="2581301"/>
                    <a:chExt cx="150531" cy="174814"/>
                  </a:xfrm>
                </p:grpSpPr>
                <p:sp>
                  <p:nvSpPr>
                    <p:cNvPr id="732" name="Google Shape;732;p20"/>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33" name="Google Shape;733;p20"/>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34" name="Google Shape;734;p20"/>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35" name="Google Shape;735;p20"/>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36" name="Google Shape;736;p20"/>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737" name="Google Shape;737;p20"/>
          <p:cNvGrpSpPr/>
          <p:nvPr/>
        </p:nvGrpSpPr>
        <p:grpSpPr>
          <a:xfrm>
            <a:off x="-604334" y="59867"/>
            <a:ext cx="13708422" cy="4511667"/>
            <a:chOff x="-454375" y="44900"/>
            <a:chExt cx="10306815" cy="3383750"/>
          </a:xfrm>
        </p:grpSpPr>
        <p:sp>
          <p:nvSpPr>
            <p:cNvPr id="738" name="Google Shape;738;p20"/>
            <p:cNvSpPr/>
            <p:nvPr/>
          </p:nvSpPr>
          <p:spPr>
            <a:xfrm>
              <a:off x="8430766" y="1139546"/>
              <a:ext cx="1421674" cy="576415"/>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39" name="Google Shape;739;p20"/>
            <p:cNvSpPr/>
            <p:nvPr/>
          </p:nvSpPr>
          <p:spPr>
            <a:xfrm>
              <a:off x="-454375" y="3098850"/>
              <a:ext cx="813440" cy="3298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40" name="Google Shape;740;p20"/>
            <p:cNvSpPr/>
            <p:nvPr/>
          </p:nvSpPr>
          <p:spPr>
            <a:xfrm>
              <a:off x="93550" y="2804525"/>
              <a:ext cx="619673" cy="251237"/>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41" name="Google Shape;741;p20"/>
            <p:cNvSpPr/>
            <p:nvPr/>
          </p:nvSpPr>
          <p:spPr>
            <a:xfrm>
              <a:off x="3307300" y="44900"/>
              <a:ext cx="878351" cy="3298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11106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742"/>
        <p:cNvGrpSpPr/>
        <p:nvPr/>
      </p:nvGrpSpPr>
      <p:grpSpPr>
        <a:xfrm>
          <a:off x="0" y="0"/>
          <a:ext cx="0" cy="0"/>
          <a:chOff x="0" y="0"/>
          <a:chExt cx="0" cy="0"/>
        </a:xfrm>
      </p:grpSpPr>
      <p:sp>
        <p:nvSpPr>
          <p:cNvPr id="743" name="Google Shape;743;p21"/>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4" name="Google Shape;744;p21"/>
          <p:cNvSpPr/>
          <p:nvPr/>
        </p:nvSpPr>
        <p:spPr>
          <a:xfrm>
            <a:off x="-59123" y="-111802"/>
            <a:ext cx="4062394" cy="59890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745" name="Google Shape;745;p21"/>
          <p:cNvGrpSpPr/>
          <p:nvPr/>
        </p:nvGrpSpPr>
        <p:grpSpPr>
          <a:xfrm>
            <a:off x="164213" y="236647"/>
            <a:ext cx="11552593" cy="3932804"/>
            <a:chOff x="123465" y="177485"/>
            <a:chExt cx="8685933" cy="2949603"/>
          </a:xfrm>
        </p:grpSpPr>
        <p:grpSp>
          <p:nvGrpSpPr>
            <p:cNvPr id="746" name="Google Shape;746;p21"/>
            <p:cNvGrpSpPr/>
            <p:nvPr/>
          </p:nvGrpSpPr>
          <p:grpSpPr>
            <a:xfrm>
              <a:off x="123465" y="2699792"/>
              <a:ext cx="398404" cy="427296"/>
              <a:chOff x="1342665" y="2820442"/>
              <a:chExt cx="398404" cy="427296"/>
            </a:xfrm>
          </p:grpSpPr>
          <p:sp>
            <p:nvSpPr>
              <p:cNvPr id="747" name="Google Shape;747;p21"/>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48" name="Google Shape;748;p21"/>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49" name="Google Shape;749;p21"/>
              <p:cNvGrpSpPr/>
              <p:nvPr/>
            </p:nvGrpSpPr>
            <p:grpSpPr>
              <a:xfrm>
                <a:off x="1484591" y="2820442"/>
                <a:ext cx="256478" cy="333770"/>
                <a:chOff x="7109229" y="898367"/>
                <a:chExt cx="256478" cy="333770"/>
              </a:xfrm>
            </p:grpSpPr>
            <p:grpSp>
              <p:nvGrpSpPr>
                <p:cNvPr id="750" name="Google Shape;750;p21"/>
                <p:cNvGrpSpPr/>
                <p:nvPr/>
              </p:nvGrpSpPr>
              <p:grpSpPr>
                <a:xfrm>
                  <a:off x="7109229" y="1053041"/>
                  <a:ext cx="150630" cy="179097"/>
                  <a:chOff x="2099590" y="2692989"/>
                  <a:chExt cx="179663" cy="213668"/>
                </a:xfrm>
              </p:grpSpPr>
              <p:sp>
                <p:nvSpPr>
                  <p:cNvPr id="751" name="Google Shape;751;p21"/>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2" name="Google Shape;752;p21"/>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3" name="Google Shape;753;p21"/>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54" name="Google Shape;754;p21"/>
                <p:cNvGrpSpPr/>
                <p:nvPr/>
              </p:nvGrpSpPr>
              <p:grpSpPr>
                <a:xfrm>
                  <a:off x="7186578" y="898367"/>
                  <a:ext cx="179128" cy="207586"/>
                  <a:chOff x="2191848" y="2508459"/>
                  <a:chExt cx="213655" cy="247657"/>
                </a:xfrm>
              </p:grpSpPr>
              <p:grpSp>
                <p:nvGrpSpPr>
                  <p:cNvPr id="755" name="Google Shape;755;p21"/>
                  <p:cNvGrpSpPr/>
                  <p:nvPr/>
                </p:nvGrpSpPr>
                <p:grpSpPr>
                  <a:xfrm>
                    <a:off x="2191848" y="2581301"/>
                    <a:ext cx="150531" cy="174814"/>
                    <a:chOff x="2191848" y="2581301"/>
                    <a:chExt cx="150531" cy="174814"/>
                  </a:xfrm>
                </p:grpSpPr>
                <p:sp>
                  <p:nvSpPr>
                    <p:cNvPr id="756" name="Google Shape;756;p21"/>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7" name="Google Shape;757;p21"/>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58" name="Google Shape;758;p21"/>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9" name="Google Shape;759;p21"/>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60" name="Google Shape;760;p21"/>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61" name="Google Shape;761;p21"/>
            <p:cNvGrpSpPr/>
            <p:nvPr/>
          </p:nvGrpSpPr>
          <p:grpSpPr>
            <a:xfrm rot="-4888898">
              <a:off x="8588101" y="185031"/>
              <a:ext cx="200376" cy="214908"/>
              <a:chOff x="1342665" y="2820442"/>
              <a:chExt cx="398404" cy="427296"/>
            </a:xfrm>
          </p:grpSpPr>
          <p:sp>
            <p:nvSpPr>
              <p:cNvPr id="762" name="Google Shape;762;p21"/>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63" name="Google Shape;763;p21"/>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64" name="Google Shape;764;p21"/>
              <p:cNvGrpSpPr/>
              <p:nvPr/>
            </p:nvGrpSpPr>
            <p:grpSpPr>
              <a:xfrm>
                <a:off x="1484591" y="2820442"/>
                <a:ext cx="256478" cy="333770"/>
                <a:chOff x="7109229" y="898367"/>
                <a:chExt cx="256478" cy="333770"/>
              </a:xfrm>
            </p:grpSpPr>
            <p:grpSp>
              <p:nvGrpSpPr>
                <p:cNvPr id="765" name="Google Shape;765;p21"/>
                <p:cNvGrpSpPr/>
                <p:nvPr/>
              </p:nvGrpSpPr>
              <p:grpSpPr>
                <a:xfrm>
                  <a:off x="7109229" y="1053041"/>
                  <a:ext cx="150630" cy="179097"/>
                  <a:chOff x="2099590" y="2692989"/>
                  <a:chExt cx="179663" cy="213668"/>
                </a:xfrm>
              </p:grpSpPr>
              <p:sp>
                <p:nvSpPr>
                  <p:cNvPr id="766" name="Google Shape;766;p21"/>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67" name="Google Shape;767;p21"/>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68" name="Google Shape;768;p21"/>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69" name="Google Shape;769;p21"/>
                <p:cNvGrpSpPr/>
                <p:nvPr/>
              </p:nvGrpSpPr>
              <p:grpSpPr>
                <a:xfrm>
                  <a:off x="7186578" y="898367"/>
                  <a:ext cx="179128" cy="207586"/>
                  <a:chOff x="2191848" y="2508459"/>
                  <a:chExt cx="213655" cy="247657"/>
                </a:xfrm>
              </p:grpSpPr>
              <p:grpSp>
                <p:nvGrpSpPr>
                  <p:cNvPr id="770" name="Google Shape;770;p21"/>
                  <p:cNvGrpSpPr/>
                  <p:nvPr/>
                </p:nvGrpSpPr>
                <p:grpSpPr>
                  <a:xfrm>
                    <a:off x="2191848" y="2581301"/>
                    <a:ext cx="150531" cy="174814"/>
                    <a:chOff x="2191848" y="2581301"/>
                    <a:chExt cx="150531" cy="174814"/>
                  </a:xfrm>
                </p:grpSpPr>
                <p:sp>
                  <p:nvSpPr>
                    <p:cNvPr id="771" name="Google Shape;771;p21"/>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72" name="Google Shape;772;p21"/>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73" name="Google Shape;773;p21"/>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74" name="Google Shape;774;p21"/>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75" name="Google Shape;775;p21"/>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85191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76"/>
        <p:cNvGrpSpPr/>
        <p:nvPr/>
      </p:nvGrpSpPr>
      <p:grpSpPr>
        <a:xfrm>
          <a:off x="0" y="0"/>
          <a:ext cx="0" cy="0"/>
          <a:chOff x="0" y="0"/>
          <a:chExt cx="0" cy="0"/>
        </a:xfrm>
      </p:grpSpPr>
      <p:sp>
        <p:nvSpPr>
          <p:cNvPr id="777" name="Google Shape;777;p22"/>
          <p:cNvSpPr txBox="1">
            <a:spLocks noGrp="1"/>
          </p:cNvSpPr>
          <p:nvPr>
            <p:ph type="title"/>
          </p:nvPr>
        </p:nvSpPr>
        <p:spPr>
          <a:xfrm>
            <a:off x="957625" y="593367"/>
            <a:ext cx="10255765"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99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8" name="Google Shape;778;p22"/>
          <p:cNvSpPr txBox="1">
            <a:spLocks noGrp="1"/>
          </p:cNvSpPr>
          <p:nvPr>
            <p:ph type="subTitle" idx="1"/>
          </p:nvPr>
        </p:nvSpPr>
        <p:spPr>
          <a:xfrm>
            <a:off x="5457099" y="1616567"/>
            <a:ext cx="5756125" cy="43476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Font typeface="Nunito Light"/>
              <a:buChar char="●"/>
              <a:defRPr/>
            </a:lvl1pPr>
            <a:lvl2pPr lvl="1" algn="ctr" rtl="0">
              <a:lnSpc>
                <a:spcPct val="100000"/>
              </a:lnSpc>
              <a:spcBef>
                <a:spcPts val="133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779" name="Google Shape;779;p22"/>
          <p:cNvSpPr>
            <a:spLocks noGrp="1"/>
          </p:cNvSpPr>
          <p:nvPr>
            <p:ph type="pic" idx="2"/>
          </p:nvPr>
        </p:nvSpPr>
        <p:spPr>
          <a:xfrm>
            <a:off x="1489140" y="1651367"/>
            <a:ext cx="3578326" cy="4278000"/>
          </a:xfrm>
          <a:prstGeom prst="roundRect">
            <a:avLst>
              <a:gd name="adj" fmla="val 6221"/>
            </a:avLst>
          </a:prstGeom>
          <a:noFill/>
          <a:ln>
            <a:noFill/>
          </a:ln>
        </p:spPr>
      </p:sp>
      <p:grpSp>
        <p:nvGrpSpPr>
          <p:cNvPr id="780" name="Google Shape;780;p22"/>
          <p:cNvGrpSpPr/>
          <p:nvPr/>
        </p:nvGrpSpPr>
        <p:grpSpPr>
          <a:xfrm>
            <a:off x="1153242" y="-12701"/>
            <a:ext cx="8816068" cy="6880601"/>
            <a:chOff x="867076" y="-9526"/>
            <a:chExt cx="6628449" cy="5160451"/>
          </a:xfrm>
        </p:grpSpPr>
        <p:sp>
          <p:nvSpPr>
            <p:cNvPr id="781" name="Google Shape;781;p22"/>
            <p:cNvSpPr/>
            <p:nvPr/>
          </p:nvSpPr>
          <p:spPr>
            <a:xfrm rot="28" flipH="1">
              <a:off x="5559727" y="-9518"/>
              <a:ext cx="1935798" cy="42651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82" name="Google Shape;782;p22"/>
            <p:cNvSpPr/>
            <p:nvPr/>
          </p:nvSpPr>
          <p:spPr>
            <a:xfrm rot="-10799974" flipH="1">
              <a:off x="867076" y="4724407"/>
              <a:ext cx="1562426" cy="426512"/>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83" name="Google Shape;783;p22"/>
          <p:cNvGrpSpPr/>
          <p:nvPr/>
        </p:nvGrpSpPr>
        <p:grpSpPr>
          <a:xfrm>
            <a:off x="9179168" y="5892799"/>
            <a:ext cx="4342250" cy="1832568"/>
            <a:chOff x="6901450" y="4419599"/>
            <a:chExt cx="3264764" cy="1374426"/>
          </a:xfrm>
        </p:grpSpPr>
        <p:sp>
          <p:nvSpPr>
            <p:cNvPr id="784" name="Google Shape;784;p22"/>
            <p:cNvSpPr/>
            <p:nvPr/>
          </p:nvSpPr>
          <p:spPr>
            <a:xfrm rot="288321" flipH="1">
              <a:off x="8640534" y="4480048"/>
              <a:ext cx="1485784" cy="1014803"/>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85" name="Google Shape;785;p22"/>
            <p:cNvSpPr/>
            <p:nvPr/>
          </p:nvSpPr>
          <p:spPr>
            <a:xfrm>
              <a:off x="7495513" y="4724399"/>
              <a:ext cx="2030175" cy="7293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86" name="Google Shape;786;p22"/>
            <p:cNvSpPr/>
            <p:nvPr/>
          </p:nvSpPr>
          <p:spPr>
            <a:xfrm rot="288320" flipH="1">
              <a:off x="6940263" y="4771467"/>
              <a:ext cx="1164649" cy="975491"/>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87" name="Google Shape;787;p22"/>
          <p:cNvSpPr/>
          <p:nvPr/>
        </p:nvSpPr>
        <p:spPr>
          <a:xfrm rot="6516533">
            <a:off x="-1053024" y="145222"/>
            <a:ext cx="2953975" cy="1381745"/>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788" name="Google Shape;788;p22"/>
          <p:cNvGrpSpPr/>
          <p:nvPr/>
        </p:nvGrpSpPr>
        <p:grpSpPr>
          <a:xfrm>
            <a:off x="432761" y="4766535"/>
            <a:ext cx="423550" cy="398664"/>
            <a:chOff x="8722601" y="473576"/>
            <a:chExt cx="318450" cy="298998"/>
          </a:xfrm>
        </p:grpSpPr>
        <p:sp>
          <p:nvSpPr>
            <p:cNvPr id="789" name="Google Shape;789;p22"/>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90" name="Google Shape;790;p22"/>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91" name="Google Shape;791;p22"/>
          <p:cNvGrpSpPr/>
          <p:nvPr/>
        </p:nvGrpSpPr>
        <p:grpSpPr>
          <a:xfrm>
            <a:off x="331530" y="1729584"/>
            <a:ext cx="12003771" cy="5437800"/>
            <a:chOff x="249264" y="1297188"/>
            <a:chExt cx="9025156" cy="4078350"/>
          </a:xfrm>
        </p:grpSpPr>
        <p:grpSp>
          <p:nvGrpSpPr>
            <p:cNvPr id="792" name="Google Shape;792;p22"/>
            <p:cNvGrpSpPr/>
            <p:nvPr/>
          </p:nvGrpSpPr>
          <p:grpSpPr>
            <a:xfrm>
              <a:off x="8294104" y="4187842"/>
              <a:ext cx="980316" cy="1187696"/>
              <a:chOff x="8240779" y="4164992"/>
              <a:chExt cx="980316" cy="1187696"/>
            </a:xfrm>
          </p:grpSpPr>
          <p:grpSp>
            <p:nvGrpSpPr>
              <p:cNvPr id="793" name="Google Shape;793;p22"/>
              <p:cNvGrpSpPr/>
              <p:nvPr/>
            </p:nvGrpSpPr>
            <p:grpSpPr>
              <a:xfrm rot="-163280">
                <a:off x="8259956" y="4461515"/>
                <a:ext cx="501308" cy="819725"/>
                <a:chOff x="8483458" y="1436450"/>
                <a:chExt cx="832213" cy="1360811"/>
              </a:xfrm>
            </p:grpSpPr>
            <p:sp>
              <p:nvSpPr>
                <p:cNvPr id="794" name="Google Shape;794;p22"/>
                <p:cNvSpPr/>
                <p:nvPr/>
              </p:nvSpPr>
              <p:spPr>
                <a:xfrm rot="1253622">
                  <a:off x="8704239" y="1858000"/>
                  <a:ext cx="469097" cy="884700"/>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795" name="Google Shape;795;p22"/>
                <p:cNvGrpSpPr/>
                <p:nvPr/>
              </p:nvGrpSpPr>
              <p:grpSpPr>
                <a:xfrm>
                  <a:off x="8483458" y="1436450"/>
                  <a:ext cx="633890" cy="412030"/>
                  <a:chOff x="2458042" y="716126"/>
                  <a:chExt cx="165905" cy="107839"/>
                </a:xfrm>
              </p:grpSpPr>
              <p:sp>
                <p:nvSpPr>
                  <p:cNvPr id="796" name="Google Shape;796;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97" name="Google Shape;797;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798" name="Google Shape;798;p22"/>
              <p:cNvGrpSpPr/>
              <p:nvPr/>
            </p:nvGrpSpPr>
            <p:grpSpPr>
              <a:xfrm rot="1040814">
                <a:off x="8440974" y="4236480"/>
                <a:ext cx="638905" cy="1044719"/>
                <a:chOff x="8483458" y="1436450"/>
                <a:chExt cx="832213" cy="1360811"/>
              </a:xfrm>
            </p:grpSpPr>
            <p:sp>
              <p:nvSpPr>
                <p:cNvPr id="799" name="Google Shape;799;p22"/>
                <p:cNvSpPr/>
                <p:nvPr/>
              </p:nvSpPr>
              <p:spPr>
                <a:xfrm rot="1253622">
                  <a:off x="8704239" y="1858000"/>
                  <a:ext cx="469097" cy="884700"/>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00" name="Google Shape;800;p22"/>
                <p:cNvGrpSpPr/>
                <p:nvPr/>
              </p:nvGrpSpPr>
              <p:grpSpPr>
                <a:xfrm>
                  <a:off x="8483458" y="1436450"/>
                  <a:ext cx="633890" cy="412030"/>
                  <a:chOff x="2458042" y="716126"/>
                  <a:chExt cx="165905" cy="107839"/>
                </a:xfrm>
              </p:grpSpPr>
              <p:sp>
                <p:nvSpPr>
                  <p:cNvPr id="801" name="Google Shape;801;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02" name="Google Shape;802;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803" name="Google Shape;803;p22"/>
            <p:cNvGrpSpPr/>
            <p:nvPr/>
          </p:nvGrpSpPr>
          <p:grpSpPr>
            <a:xfrm>
              <a:off x="7960458" y="4667848"/>
              <a:ext cx="640196" cy="539631"/>
              <a:chOff x="7994433" y="4604048"/>
              <a:chExt cx="640196" cy="539631"/>
            </a:xfrm>
          </p:grpSpPr>
          <p:grpSp>
            <p:nvGrpSpPr>
              <p:cNvPr id="804" name="Google Shape;804;p22"/>
              <p:cNvGrpSpPr/>
              <p:nvPr/>
            </p:nvGrpSpPr>
            <p:grpSpPr>
              <a:xfrm rot="-1596418">
                <a:off x="8280483" y="4782524"/>
                <a:ext cx="300582" cy="310273"/>
                <a:chOff x="2682015" y="678665"/>
                <a:chExt cx="175585" cy="181246"/>
              </a:xfrm>
            </p:grpSpPr>
            <p:sp>
              <p:nvSpPr>
                <p:cNvPr id="805" name="Google Shape;805;p22"/>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06" name="Google Shape;806;p22"/>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07" name="Google Shape;807;p22"/>
              <p:cNvGrpSpPr/>
              <p:nvPr/>
            </p:nvGrpSpPr>
            <p:grpSpPr>
              <a:xfrm rot="-3397589">
                <a:off x="8086503" y="4663155"/>
                <a:ext cx="366814" cy="418118"/>
                <a:chOff x="3376062" y="655528"/>
                <a:chExt cx="214275" cy="244244"/>
              </a:xfrm>
            </p:grpSpPr>
            <p:sp>
              <p:nvSpPr>
                <p:cNvPr id="808" name="Google Shape;808;p22"/>
                <p:cNvSpPr/>
                <p:nvPr/>
              </p:nvSpPr>
              <p:spPr>
                <a:xfrm>
                  <a:off x="3376062" y="655528"/>
                  <a:ext cx="214275" cy="244244"/>
                </a:xfrm>
                <a:custGeom>
                  <a:avLst/>
                  <a:gdLst/>
                  <a:ahLst/>
                  <a:cxnLst/>
                  <a:rect l="l" t="t" r="r" b="b"/>
                  <a:pathLst>
                    <a:path w="632" h="718" extrusionOk="0">
                      <a:moveTo>
                        <a:pt x="631" y="0"/>
                      </a:moveTo>
                      <a:cubicBezTo>
                        <a:pt x="631" y="1"/>
                        <a:pt x="630" y="2"/>
                        <a:pt x="630" y="4"/>
                      </a:cubicBezTo>
                      <a:cubicBezTo>
                        <a:pt x="624" y="43"/>
                        <a:pt x="616" y="82"/>
                        <a:pt x="606" y="120"/>
                      </a:cubicBezTo>
                      <a:cubicBezTo>
                        <a:pt x="604" y="126"/>
                        <a:pt x="603" y="132"/>
                        <a:pt x="601" y="138"/>
                      </a:cubicBezTo>
                      <a:cubicBezTo>
                        <a:pt x="591" y="173"/>
                        <a:pt x="579" y="207"/>
                        <a:pt x="564" y="241"/>
                      </a:cubicBezTo>
                      <a:cubicBezTo>
                        <a:pt x="564" y="242"/>
                        <a:pt x="563" y="244"/>
                        <a:pt x="563" y="245"/>
                      </a:cubicBezTo>
                      <a:cubicBezTo>
                        <a:pt x="545" y="287"/>
                        <a:pt x="524" y="327"/>
                        <a:pt x="500" y="365"/>
                      </a:cubicBezTo>
                      <a:cubicBezTo>
                        <a:pt x="498" y="367"/>
                        <a:pt x="496" y="370"/>
                        <a:pt x="495" y="372"/>
                      </a:cubicBezTo>
                      <a:cubicBezTo>
                        <a:pt x="474" y="404"/>
                        <a:pt x="452" y="434"/>
                        <a:pt x="427" y="462"/>
                      </a:cubicBezTo>
                      <a:cubicBezTo>
                        <a:pt x="421" y="469"/>
                        <a:pt x="414" y="476"/>
                        <a:pt x="407" y="483"/>
                      </a:cubicBezTo>
                      <a:cubicBezTo>
                        <a:pt x="406" y="484"/>
                        <a:pt x="405" y="485"/>
                        <a:pt x="404" y="487"/>
                      </a:cubicBezTo>
                      <a:cubicBezTo>
                        <a:pt x="395" y="496"/>
                        <a:pt x="385" y="506"/>
                        <a:pt x="376" y="514"/>
                      </a:cubicBezTo>
                      <a:cubicBezTo>
                        <a:pt x="374" y="516"/>
                        <a:pt x="373" y="517"/>
                        <a:pt x="371" y="518"/>
                      </a:cubicBezTo>
                      <a:cubicBezTo>
                        <a:pt x="331" y="556"/>
                        <a:pt x="286" y="589"/>
                        <a:pt x="239" y="617"/>
                      </a:cubicBezTo>
                      <a:cubicBezTo>
                        <a:pt x="238" y="618"/>
                        <a:pt x="236" y="619"/>
                        <a:pt x="235" y="619"/>
                      </a:cubicBezTo>
                      <a:cubicBezTo>
                        <a:pt x="216" y="630"/>
                        <a:pt x="196" y="641"/>
                        <a:pt x="177" y="651"/>
                      </a:cubicBezTo>
                      <a:cubicBezTo>
                        <a:pt x="175" y="652"/>
                        <a:pt x="173" y="653"/>
                        <a:pt x="171" y="654"/>
                      </a:cubicBezTo>
                      <a:cubicBezTo>
                        <a:pt x="130" y="674"/>
                        <a:pt x="87" y="690"/>
                        <a:pt x="43" y="704"/>
                      </a:cubicBezTo>
                      <a:cubicBezTo>
                        <a:pt x="41" y="705"/>
                        <a:pt x="39" y="706"/>
                        <a:pt x="38" y="706"/>
                      </a:cubicBezTo>
                      <a:cubicBezTo>
                        <a:pt x="28" y="709"/>
                        <a:pt x="19" y="712"/>
                        <a:pt x="9" y="715"/>
                      </a:cubicBezTo>
                      <a:cubicBezTo>
                        <a:pt x="6" y="716"/>
                        <a:pt x="3" y="717"/>
                        <a:pt x="0" y="717"/>
                      </a:cubicBezTo>
                      <a:lnTo>
                        <a:pt x="0" y="716"/>
                      </a:lnTo>
                      <a:cubicBezTo>
                        <a:pt x="35" y="585"/>
                        <a:pt x="97" y="462"/>
                        <a:pt x="178" y="353"/>
                      </a:cubicBezTo>
                      <a:cubicBezTo>
                        <a:pt x="179" y="351"/>
                        <a:pt x="181" y="349"/>
                        <a:pt x="182" y="348"/>
                      </a:cubicBezTo>
                      <a:cubicBezTo>
                        <a:pt x="188" y="340"/>
                        <a:pt x="194" y="333"/>
                        <a:pt x="199" y="326"/>
                      </a:cubicBezTo>
                      <a:cubicBezTo>
                        <a:pt x="201" y="323"/>
                        <a:pt x="203" y="321"/>
                        <a:pt x="205" y="319"/>
                      </a:cubicBezTo>
                      <a:cubicBezTo>
                        <a:pt x="234" y="283"/>
                        <a:pt x="265" y="250"/>
                        <a:pt x="298" y="218"/>
                      </a:cubicBezTo>
                      <a:cubicBezTo>
                        <a:pt x="300" y="215"/>
                        <a:pt x="303" y="213"/>
                        <a:pt x="305" y="211"/>
                      </a:cubicBezTo>
                      <a:cubicBezTo>
                        <a:pt x="306" y="210"/>
                        <a:pt x="306" y="210"/>
                        <a:pt x="307" y="209"/>
                      </a:cubicBezTo>
                      <a:cubicBezTo>
                        <a:pt x="309" y="207"/>
                        <a:pt x="311" y="206"/>
                        <a:pt x="312" y="204"/>
                      </a:cubicBezTo>
                      <a:cubicBezTo>
                        <a:pt x="341" y="178"/>
                        <a:pt x="371" y="153"/>
                        <a:pt x="402" y="129"/>
                      </a:cubicBezTo>
                      <a:cubicBezTo>
                        <a:pt x="406" y="127"/>
                        <a:pt x="410" y="124"/>
                        <a:pt x="414" y="121"/>
                      </a:cubicBezTo>
                      <a:cubicBezTo>
                        <a:pt x="435" y="106"/>
                        <a:pt x="456" y="92"/>
                        <a:pt x="477" y="78"/>
                      </a:cubicBezTo>
                      <a:cubicBezTo>
                        <a:pt x="479" y="77"/>
                        <a:pt x="481" y="76"/>
                        <a:pt x="482" y="75"/>
                      </a:cubicBezTo>
                      <a:cubicBezTo>
                        <a:pt x="502" y="63"/>
                        <a:pt x="521" y="52"/>
                        <a:pt x="541" y="42"/>
                      </a:cubicBezTo>
                      <a:cubicBezTo>
                        <a:pt x="543" y="41"/>
                        <a:pt x="545" y="40"/>
                        <a:pt x="546" y="39"/>
                      </a:cubicBezTo>
                      <a:cubicBezTo>
                        <a:pt x="565" y="29"/>
                        <a:pt x="584" y="20"/>
                        <a:pt x="604" y="11"/>
                      </a:cubicBezTo>
                      <a:cubicBezTo>
                        <a:pt x="606" y="10"/>
                        <a:pt x="607" y="10"/>
                        <a:pt x="609" y="9"/>
                      </a:cubicBezTo>
                      <a:cubicBezTo>
                        <a:pt x="612" y="7"/>
                        <a:pt x="616" y="6"/>
                        <a:pt x="620" y="4"/>
                      </a:cubicBezTo>
                      <a:cubicBezTo>
                        <a:pt x="623" y="3"/>
                        <a:pt x="627" y="1"/>
                        <a:pt x="6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09" name="Google Shape;809;p22"/>
                <p:cNvSpPr/>
                <p:nvPr/>
              </p:nvSpPr>
              <p:spPr>
                <a:xfrm>
                  <a:off x="3384351" y="664972"/>
                  <a:ext cx="197704" cy="225355"/>
                </a:xfrm>
                <a:custGeom>
                  <a:avLst/>
                  <a:gdLst/>
                  <a:ahLst/>
                  <a:cxnLst/>
                  <a:rect l="l" t="t" r="r" b="b"/>
                  <a:pathLst>
                    <a:path w="632" h="718" extrusionOk="0">
                      <a:moveTo>
                        <a:pt x="0" y="717"/>
                      </a:moveTo>
                      <a:cubicBezTo>
                        <a:pt x="0" y="717"/>
                        <a:pt x="371" y="206"/>
                        <a:pt x="63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810" name="Google Shape;810;p22"/>
            <p:cNvGrpSpPr/>
            <p:nvPr/>
          </p:nvGrpSpPr>
          <p:grpSpPr>
            <a:xfrm>
              <a:off x="249264" y="1297188"/>
              <a:ext cx="8674922" cy="1210999"/>
              <a:chOff x="249264" y="1297188"/>
              <a:chExt cx="8674922" cy="1210999"/>
            </a:xfrm>
          </p:grpSpPr>
          <p:grpSp>
            <p:nvGrpSpPr>
              <p:cNvPr id="811" name="Google Shape;811;p22"/>
              <p:cNvGrpSpPr/>
              <p:nvPr/>
            </p:nvGrpSpPr>
            <p:grpSpPr>
              <a:xfrm rot="2146804">
                <a:off x="8613008" y="2257973"/>
                <a:ext cx="284011" cy="184608"/>
                <a:chOff x="2458042" y="716126"/>
                <a:chExt cx="165905" cy="107839"/>
              </a:xfrm>
            </p:grpSpPr>
            <p:sp>
              <p:nvSpPr>
                <p:cNvPr id="812" name="Google Shape;812;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13" name="Google Shape;813;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14" name="Google Shape;814;p22"/>
              <p:cNvGrpSpPr/>
              <p:nvPr/>
            </p:nvGrpSpPr>
            <p:grpSpPr>
              <a:xfrm rot="9126519">
                <a:off x="275947" y="1352894"/>
                <a:ext cx="284005" cy="184604"/>
                <a:chOff x="2458042" y="716126"/>
                <a:chExt cx="165905" cy="107839"/>
              </a:xfrm>
            </p:grpSpPr>
            <p:sp>
              <p:nvSpPr>
                <p:cNvPr id="815" name="Google Shape;815;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16" name="Google Shape;816;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817" name="Google Shape;817;p22"/>
          <p:cNvGrpSpPr/>
          <p:nvPr/>
        </p:nvGrpSpPr>
        <p:grpSpPr>
          <a:xfrm>
            <a:off x="-386965" y="5498918"/>
            <a:ext cx="2019402" cy="1772429"/>
            <a:chOff x="-290961" y="3926971"/>
            <a:chExt cx="1743779" cy="1526728"/>
          </a:xfrm>
        </p:grpSpPr>
        <p:grpSp>
          <p:nvGrpSpPr>
            <p:cNvPr id="818" name="Google Shape;818;p22"/>
            <p:cNvGrpSpPr/>
            <p:nvPr/>
          </p:nvGrpSpPr>
          <p:grpSpPr>
            <a:xfrm>
              <a:off x="-290961" y="3926971"/>
              <a:ext cx="1117629" cy="1354050"/>
              <a:chOff x="6506574" y="1672358"/>
              <a:chExt cx="643907" cy="780207"/>
            </a:xfrm>
          </p:grpSpPr>
          <p:sp>
            <p:nvSpPr>
              <p:cNvPr id="819" name="Google Shape;819;p22"/>
              <p:cNvSpPr/>
              <p:nvPr/>
            </p:nvSpPr>
            <p:spPr>
              <a:xfrm rot="235455">
                <a:off x="6531243" y="1691835"/>
                <a:ext cx="594569" cy="741254"/>
              </a:xfrm>
              <a:custGeom>
                <a:avLst/>
                <a:gdLst/>
                <a:ahLst/>
                <a:cxnLst/>
                <a:rect l="l" t="t" r="r" b="b"/>
                <a:pathLst>
                  <a:path w="984" h="1224" extrusionOk="0">
                    <a:moveTo>
                      <a:pt x="976" y="744"/>
                    </a:moveTo>
                    <a:cubicBezTo>
                      <a:pt x="970" y="1012"/>
                      <a:pt x="747" y="1223"/>
                      <a:pt x="480" y="1217"/>
                    </a:cubicBezTo>
                    <a:cubicBezTo>
                      <a:pt x="212" y="1210"/>
                      <a:pt x="0" y="988"/>
                      <a:pt x="7" y="720"/>
                    </a:cubicBezTo>
                    <a:cubicBezTo>
                      <a:pt x="14" y="454"/>
                      <a:pt x="242" y="0"/>
                      <a:pt x="510" y="6"/>
                    </a:cubicBezTo>
                    <a:cubicBezTo>
                      <a:pt x="777" y="13"/>
                      <a:pt x="983" y="477"/>
                      <a:pt x="976" y="74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0" name="Google Shape;820;p22"/>
              <p:cNvSpPr/>
              <p:nvPr/>
            </p:nvSpPr>
            <p:spPr>
              <a:xfrm rot="235449">
                <a:off x="6519054" y="2125489"/>
                <a:ext cx="575908" cy="306633"/>
              </a:xfrm>
              <a:custGeom>
                <a:avLst/>
                <a:gdLst/>
                <a:ahLst/>
                <a:cxnLst/>
                <a:rect l="l" t="t" r="r" b="b"/>
                <a:pathLst>
                  <a:path w="952" h="505" extrusionOk="0">
                    <a:moveTo>
                      <a:pt x="477" y="499"/>
                    </a:moveTo>
                    <a:cubicBezTo>
                      <a:pt x="698" y="504"/>
                      <a:pt x="888" y="360"/>
                      <a:pt x="951" y="159"/>
                    </a:cubicBezTo>
                    <a:cubicBezTo>
                      <a:pt x="948" y="148"/>
                      <a:pt x="946" y="138"/>
                      <a:pt x="942" y="127"/>
                    </a:cubicBezTo>
                    <a:cubicBezTo>
                      <a:pt x="932" y="92"/>
                      <a:pt x="918" y="55"/>
                      <a:pt x="890" y="39"/>
                    </a:cubicBezTo>
                    <a:cubicBezTo>
                      <a:pt x="870" y="27"/>
                      <a:pt x="846" y="28"/>
                      <a:pt x="824" y="33"/>
                    </a:cubicBezTo>
                    <a:cubicBezTo>
                      <a:pt x="740" y="55"/>
                      <a:pt x="677" y="154"/>
                      <a:pt x="685" y="252"/>
                    </a:cubicBezTo>
                    <a:cubicBezTo>
                      <a:pt x="666" y="195"/>
                      <a:pt x="664" y="129"/>
                      <a:pt x="633" y="79"/>
                    </a:cubicBezTo>
                    <a:cubicBezTo>
                      <a:pt x="631" y="76"/>
                      <a:pt x="629" y="73"/>
                      <a:pt x="627" y="69"/>
                    </a:cubicBezTo>
                    <a:cubicBezTo>
                      <a:pt x="601" y="34"/>
                      <a:pt x="559" y="14"/>
                      <a:pt x="519" y="17"/>
                    </a:cubicBezTo>
                    <a:cubicBezTo>
                      <a:pt x="461" y="21"/>
                      <a:pt x="364" y="108"/>
                      <a:pt x="382" y="185"/>
                    </a:cubicBezTo>
                    <a:cubicBezTo>
                      <a:pt x="367" y="119"/>
                      <a:pt x="340" y="40"/>
                      <a:pt x="280" y="31"/>
                    </a:cubicBezTo>
                    <a:cubicBezTo>
                      <a:pt x="248" y="25"/>
                      <a:pt x="215" y="45"/>
                      <a:pt x="193" y="73"/>
                    </a:cubicBezTo>
                    <a:cubicBezTo>
                      <a:pt x="171" y="102"/>
                      <a:pt x="159" y="137"/>
                      <a:pt x="150" y="173"/>
                    </a:cubicBezTo>
                    <a:cubicBezTo>
                      <a:pt x="143" y="135"/>
                      <a:pt x="135" y="95"/>
                      <a:pt x="118" y="62"/>
                    </a:cubicBezTo>
                    <a:cubicBezTo>
                      <a:pt x="100" y="29"/>
                      <a:pt x="69" y="2"/>
                      <a:pt x="35" y="1"/>
                    </a:cubicBezTo>
                    <a:cubicBezTo>
                      <a:pt x="24" y="0"/>
                      <a:pt x="14" y="3"/>
                      <a:pt x="4" y="7"/>
                    </a:cubicBezTo>
                    <a:cubicBezTo>
                      <a:pt x="0" y="272"/>
                      <a:pt x="211" y="492"/>
                      <a:pt x="477" y="49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1" name="Google Shape;821;p22"/>
              <p:cNvSpPr/>
              <p:nvPr/>
            </p:nvSpPr>
            <p:spPr>
              <a:xfrm rot="235459">
                <a:off x="6523318" y="1967830"/>
                <a:ext cx="482587" cy="458618"/>
              </a:xfrm>
              <a:custGeom>
                <a:avLst/>
                <a:gdLst/>
                <a:ahLst/>
                <a:cxnLst/>
                <a:rect l="l" t="t" r="r" b="b"/>
                <a:pathLst>
                  <a:path w="797" h="757" extrusionOk="0">
                    <a:moveTo>
                      <a:pt x="61" y="0"/>
                    </a:moveTo>
                    <a:cubicBezTo>
                      <a:pt x="28" y="91"/>
                      <a:pt x="8" y="181"/>
                      <a:pt x="6" y="256"/>
                    </a:cubicBezTo>
                    <a:cubicBezTo>
                      <a:pt x="0" y="524"/>
                      <a:pt x="211" y="746"/>
                      <a:pt x="479" y="753"/>
                    </a:cubicBezTo>
                    <a:cubicBezTo>
                      <a:pt x="599" y="756"/>
                      <a:pt x="710" y="715"/>
                      <a:pt x="796" y="645"/>
                    </a:cubicBezTo>
                    <a:cubicBezTo>
                      <a:pt x="758" y="653"/>
                      <a:pt x="718" y="657"/>
                      <a:pt x="678" y="656"/>
                    </a:cubicBezTo>
                    <a:cubicBezTo>
                      <a:pt x="367" y="650"/>
                      <a:pt x="112" y="368"/>
                      <a:pt x="61" y="0"/>
                    </a:cubicBezTo>
                  </a:path>
                </a:pathLst>
              </a:custGeom>
              <a:solidFill>
                <a:srgbClr val="FAC163">
                  <a:alpha val="540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22" name="Google Shape;822;p22"/>
              <p:cNvGrpSpPr/>
              <p:nvPr/>
            </p:nvGrpSpPr>
            <p:grpSpPr>
              <a:xfrm rot="355394">
                <a:off x="6707768" y="1749282"/>
                <a:ext cx="345430" cy="193715"/>
                <a:chOff x="6709855" y="1749484"/>
                <a:chExt cx="345417" cy="193707"/>
              </a:xfrm>
            </p:grpSpPr>
            <p:sp>
              <p:nvSpPr>
                <p:cNvPr id="823" name="Google Shape;823;p22"/>
                <p:cNvSpPr/>
                <p:nvPr/>
              </p:nvSpPr>
              <p:spPr>
                <a:xfrm>
                  <a:off x="6709855" y="1788226"/>
                  <a:ext cx="151725" cy="103311"/>
                </a:xfrm>
                <a:custGeom>
                  <a:avLst/>
                  <a:gdLst/>
                  <a:ahLst/>
                  <a:cxnLst/>
                  <a:rect l="l" t="t" r="r" b="b"/>
                  <a:pathLst>
                    <a:path w="208" h="142" extrusionOk="0">
                      <a:moveTo>
                        <a:pt x="201" y="134"/>
                      </a:moveTo>
                      <a:cubicBezTo>
                        <a:pt x="207" y="134"/>
                        <a:pt x="207" y="127"/>
                        <a:pt x="203" y="124"/>
                      </a:cubicBezTo>
                      <a:cubicBezTo>
                        <a:pt x="176" y="102"/>
                        <a:pt x="149" y="84"/>
                        <a:pt x="119" y="66"/>
                      </a:cubicBezTo>
                      <a:cubicBezTo>
                        <a:pt x="92" y="49"/>
                        <a:pt x="68" y="17"/>
                        <a:pt x="38" y="8"/>
                      </a:cubicBezTo>
                      <a:cubicBezTo>
                        <a:pt x="15" y="0"/>
                        <a:pt x="0" y="23"/>
                        <a:pt x="7" y="43"/>
                      </a:cubicBezTo>
                      <a:cubicBezTo>
                        <a:pt x="19" y="76"/>
                        <a:pt x="68" y="101"/>
                        <a:pt x="97" y="117"/>
                      </a:cubicBezTo>
                      <a:cubicBezTo>
                        <a:pt x="132" y="135"/>
                        <a:pt x="163" y="141"/>
                        <a:pt x="201" y="135"/>
                      </a:cubicBezTo>
                      <a:lnTo>
                        <a:pt x="201" y="13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4" name="Google Shape;824;p22"/>
                <p:cNvSpPr/>
                <p:nvPr/>
              </p:nvSpPr>
              <p:spPr>
                <a:xfrm>
                  <a:off x="6777646" y="1759171"/>
                  <a:ext cx="200149" cy="93624"/>
                </a:xfrm>
                <a:custGeom>
                  <a:avLst/>
                  <a:gdLst/>
                  <a:ahLst/>
                  <a:cxnLst/>
                  <a:rect l="l" t="t" r="r" b="b"/>
                  <a:pathLst>
                    <a:path w="275" h="127" extrusionOk="0">
                      <a:moveTo>
                        <a:pt x="139" y="115"/>
                      </a:moveTo>
                      <a:cubicBezTo>
                        <a:pt x="181" y="126"/>
                        <a:pt x="231" y="125"/>
                        <a:pt x="268" y="104"/>
                      </a:cubicBezTo>
                      <a:cubicBezTo>
                        <a:pt x="274" y="100"/>
                        <a:pt x="273" y="92"/>
                        <a:pt x="267" y="89"/>
                      </a:cubicBezTo>
                      <a:cubicBezTo>
                        <a:pt x="233" y="74"/>
                        <a:pt x="196" y="65"/>
                        <a:pt x="160" y="54"/>
                      </a:cubicBezTo>
                      <a:cubicBezTo>
                        <a:pt x="142" y="47"/>
                        <a:pt x="123" y="41"/>
                        <a:pt x="106" y="31"/>
                      </a:cubicBezTo>
                      <a:cubicBezTo>
                        <a:pt x="89" y="22"/>
                        <a:pt x="74" y="9"/>
                        <a:pt x="56" y="5"/>
                      </a:cubicBezTo>
                      <a:cubicBezTo>
                        <a:pt x="32" y="0"/>
                        <a:pt x="0" y="24"/>
                        <a:pt x="17" y="50"/>
                      </a:cubicBezTo>
                      <a:cubicBezTo>
                        <a:pt x="43" y="86"/>
                        <a:pt x="97" y="105"/>
                        <a:pt x="139" y="11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5" name="Google Shape;825;p22"/>
                <p:cNvSpPr/>
                <p:nvPr/>
              </p:nvSpPr>
              <p:spPr>
                <a:xfrm>
                  <a:off x="6981024" y="1810826"/>
                  <a:ext cx="74248" cy="71026"/>
                </a:xfrm>
                <a:custGeom>
                  <a:avLst/>
                  <a:gdLst/>
                  <a:ahLst/>
                  <a:cxnLst/>
                  <a:rect l="l" t="t" r="r" b="b"/>
                  <a:pathLst>
                    <a:path w="103" h="98" extrusionOk="0">
                      <a:moveTo>
                        <a:pt x="2" y="51"/>
                      </a:moveTo>
                      <a:cubicBezTo>
                        <a:pt x="0" y="61"/>
                        <a:pt x="2" y="70"/>
                        <a:pt x="11" y="77"/>
                      </a:cubicBezTo>
                      <a:cubicBezTo>
                        <a:pt x="38" y="97"/>
                        <a:pt x="76" y="76"/>
                        <a:pt x="102" y="56"/>
                      </a:cubicBezTo>
                      <a:cubicBezTo>
                        <a:pt x="91" y="36"/>
                        <a:pt x="79" y="18"/>
                        <a:pt x="66" y="0"/>
                      </a:cubicBezTo>
                      <a:cubicBezTo>
                        <a:pt x="41" y="12"/>
                        <a:pt x="8" y="24"/>
                        <a:pt x="2" y="50"/>
                      </a:cubicBezTo>
                      <a:lnTo>
                        <a:pt x="2" y="51"/>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6" name="Google Shape;826;p22"/>
                <p:cNvSpPr/>
                <p:nvPr/>
              </p:nvSpPr>
              <p:spPr>
                <a:xfrm>
                  <a:off x="6922917" y="1749484"/>
                  <a:ext cx="87161" cy="54883"/>
                </a:xfrm>
                <a:custGeom>
                  <a:avLst/>
                  <a:gdLst/>
                  <a:ahLst/>
                  <a:cxnLst/>
                  <a:rect l="l" t="t" r="r" b="b"/>
                  <a:pathLst>
                    <a:path w="119" h="76" extrusionOk="0">
                      <a:moveTo>
                        <a:pt x="13" y="51"/>
                      </a:moveTo>
                      <a:cubicBezTo>
                        <a:pt x="43" y="75"/>
                        <a:pt x="84" y="65"/>
                        <a:pt x="118" y="52"/>
                      </a:cubicBezTo>
                      <a:cubicBezTo>
                        <a:pt x="100" y="32"/>
                        <a:pt x="80" y="14"/>
                        <a:pt x="59" y="0"/>
                      </a:cubicBezTo>
                      <a:cubicBezTo>
                        <a:pt x="42" y="3"/>
                        <a:pt x="25" y="8"/>
                        <a:pt x="11" y="19"/>
                      </a:cubicBezTo>
                      <a:cubicBezTo>
                        <a:pt x="0" y="28"/>
                        <a:pt x="4" y="44"/>
                        <a:pt x="13" y="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7" name="Google Shape;827;p22"/>
                <p:cNvSpPr/>
                <p:nvPr/>
              </p:nvSpPr>
              <p:spPr>
                <a:xfrm>
                  <a:off x="6832527" y="1888309"/>
                  <a:ext cx="122672" cy="54883"/>
                </a:xfrm>
                <a:custGeom>
                  <a:avLst/>
                  <a:gdLst/>
                  <a:ahLst/>
                  <a:cxnLst/>
                  <a:rect l="l" t="t" r="r" b="b"/>
                  <a:pathLst>
                    <a:path w="169" h="73" extrusionOk="0">
                      <a:moveTo>
                        <a:pt x="157" y="1"/>
                      </a:moveTo>
                      <a:cubicBezTo>
                        <a:pt x="130" y="6"/>
                        <a:pt x="103" y="9"/>
                        <a:pt x="76" y="12"/>
                      </a:cubicBezTo>
                      <a:cubicBezTo>
                        <a:pt x="52" y="14"/>
                        <a:pt x="26" y="8"/>
                        <a:pt x="7" y="26"/>
                      </a:cubicBezTo>
                      <a:cubicBezTo>
                        <a:pt x="1" y="32"/>
                        <a:pt x="0" y="42"/>
                        <a:pt x="6" y="49"/>
                      </a:cubicBezTo>
                      <a:cubicBezTo>
                        <a:pt x="25" y="72"/>
                        <a:pt x="59" y="64"/>
                        <a:pt x="85" y="57"/>
                      </a:cubicBezTo>
                      <a:cubicBezTo>
                        <a:pt x="117" y="50"/>
                        <a:pt x="140" y="36"/>
                        <a:pt x="163" y="13"/>
                      </a:cubicBezTo>
                      <a:cubicBezTo>
                        <a:pt x="168" y="8"/>
                        <a:pt x="164" y="0"/>
                        <a:pt x="157" y="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28" name="Google Shape;828;p22"/>
              <p:cNvSpPr/>
              <p:nvPr/>
            </p:nvSpPr>
            <p:spPr>
              <a:xfrm>
                <a:off x="6588375" y="1906876"/>
                <a:ext cx="512825" cy="229199"/>
              </a:xfrm>
              <a:custGeom>
                <a:avLst/>
                <a:gdLst/>
                <a:ahLst/>
                <a:cxnLst/>
                <a:rect l="l" t="t" r="r" b="b"/>
                <a:pathLst>
                  <a:path w="725" h="315" extrusionOk="0">
                    <a:moveTo>
                      <a:pt x="371" y="292"/>
                    </a:moveTo>
                    <a:cubicBezTo>
                      <a:pt x="330" y="285"/>
                      <a:pt x="298" y="259"/>
                      <a:pt x="276" y="217"/>
                    </a:cubicBezTo>
                    <a:cubicBezTo>
                      <a:pt x="206" y="78"/>
                      <a:pt x="92" y="22"/>
                      <a:pt x="10" y="0"/>
                    </a:cubicBezTo>
                    <a:cubicBezTo>
                      <a:pt x="7" y="5"/>
                      <a:pt x="3" y="11"/>
                      <a:pt x="0" y="16"/>
                    </a:cubicBezTo>
                    <a:cubicBezTo>
                      <a:pt x="78" y="37"/>
                      <a:pt x="190" y="89"/>
                      <a:pt x="260" y="226"/>
                    </a:cubicBezTo>
                    <a:cubicBezTo>
                      <a:pt x="284" y="273"/>
                      <a:pt x="320" y="301"/>
                      <a:pt x="367" y="310"/>
                    </a:cubicBezTo>
                    <a:cubicBezTo>
                      <a:pt x="378" y="312"/>
                      <a:pt x="389" y="313"/>
                      <a:pt x="401" y="313"/>
                    </a:cubicBezTo>
                    <a:cubicBezTo>
                      <a:pt x="516" y="313"/>
                      <a:pt x="656" y="217"/>
                      <a:pt x="724" y="163"/>
                    </a:cubicBezTo>
                    <a:cubicBezTo>
                      <a:pt x="723" y="156"/>
                      <a:pt x="722" y="150"/>
                      <a:pt x="720" y="143"/>
                    </a:cubicBezTo>
                    <a:cubicBezTo>
                      <a:pt x="650" y="198"/>
                      <a:pt x="486" y="314"/>
                      <a:pt x="371" y="29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9" name="Google Shape;829;p22"/>
              <p:cNvSpPr/>
              <p:nvPr/>
            </p:nvSpPr>
            <p:spPr>
              <a:xfrm>
                <a:off x="6622770" y="1855225"/>
                <a:ext cx="469047" cy="222742"/>
              </a:xfrm>
              <a:custGeom>
                <a:avLst/>
                <a:gdLst/>
                <a:ahLst/>
                <a:cxnLst/>
                <a:rect l="l" t="t" r="r" b="b"/>
                <a:pathLst>
                  <a:path w="661" h="303" extrusionOk="0">
                    <a:moveTo>
                      <a:pt x="226" y="214"/>
                    </a:moveTo>
                    <a:cubicBezTo>
                      <a:pt x="250" y="261"/>
                      <a:pt x="286" y="290"/>
                      <a:pt x="333" y="299"/>
                    </a:cubicBezTo>
                    <a:cubicBezTo>
                      <a:pt x="344" y="301"/>
                      <a:pt x="356" y="302"/>
                      <a:pt x="367" y="302"/>
                    </a:cubicBezTo>
                    <a:cubicBezTo>
                      <a:pt x="467" y="302"/>
                      <a:pt x="586" y="229"/>
                      <a:pt x="660" y="175"/>
                    </a:cubicBezTo>
                    <a:cubicBezTo>
                      <a:pt x="658" y="168"/>
                      <a:pt x="657" y="162"/>
                      <a:pt x="655" y="155"/>
                    </a:cubicBezTo>
                    <a:cubicBezTo>
                      <a:pt x="575" y="214"/>
                      <a:pt x="438" y="300"/>
                      <a:pt x="337" y="281"/>
                    </a:cubicBezTo>
                    <a:cubicBezTo>
                      <a:pt x="296" y="273"/>
                      <a:pt x="264" y="248"/>
                      <a:pt x="242" y="206"/>
                    </a:cubicBezTo>
                    <a:cubicBezTo>
                      <a:pt x="182" y="86"/>
                      <a:pt x="89" y="28"/>
                      <a:pt x="12" y="0"/>
                    </a:cubicBezTo>
                    <a:cubicBezTo>
                      <a:pt x="8" y="5"/>
                      <a:pt x="4" y="10"/>
                      <a:pt x="0" y="15"/>
                    </a:cubicBezTo>
                    <a:cubicBezTo>
                      <a:pt x="75" y="42"/>
                      <a:pt x="166" y="97"/>
                      <a:pt x="226" y="2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30" name="Google Shape;830;p22"/>
            <p:cNvGrpSpPr/>
            <p:nvPr/>
          </p:nvGrpSpPr>
          <p:grpSpPr>
            <a:xfrm rot="-885205">
              <a:off x="398085" y="4275849"/>
              <a:ext cx="933004" cy="1076801"/>
              <a:chOff x="5942278" y="1968572"/>
              <a:chExt cx="1260469" cy="1454735"/>
            </a:xfrm>
          </p:grpSpPr>
          <p:sp>
            <p:nvSpPr>
              <p:cNvPr id="831" name="Google Shape;831;p22"/>
              <p:cNvSpPr/>
              <p:nvPr/>
            </p:nvSpPr>
            <p:spPr>
              <a:xfrm>
                <a:off x="6163323" y="3174898"/>
                <a:ext cx="15905" cy="15904"/>
              </a:xfrm>
              <a:custGeom>
                <a:avLst/>
                <a:gdLst/>
                <a:ahLst/>
                <a:cxnLst/>
                <a:rect l="l" t="t" r="r" b="b"/>
                <a:pathLst>
                  <a:path w="10" h="10" extrusionOk="0">
                    <a:moveTo>
                      <a:pt x="0" y="0"/>
                    </a:moveTo>
                    <a:cubicBezTo>
                      <a:pt x="3" y="3"/>
                      <a:pt x="6" y="6"/>
                      <a:pt x="9" y="9"/>
                    </a:cubicBezTo>
                    <a:cubicBezTo>
                      <a:pt x="6" y="6"/>
                      <a:pt x="3" y="3"/>
                      <a:pt x="0" y="0"/>
                    </a:cubicBez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2" name="Google Shape;832;p22"/>
              <p:cNvSpPr/>
              <p:nvPr/>
            </p:nvSpPr>
            <p:spPr>
              <a:xfrm>
                <a:off x="6139463" y="3135141"/>
                <a:ext cx="15905" cy="23853"/>
              </a:xfrm>
              <a:custGeom>
                <a:avLst/>
                <a:gdLst/>
                <a:ahLst/>
                <a:cxnLst/>
                <a:rect l="l" t="t" r="r" b="b"/>
                <a:pathLst>
                  <a:path w="9" h="12" extrusionOk="0">
                    <a:moveTo>
                      <a:pt x="0" y="0"/>
                    </a:moveTo>
                    <a:cubicBezTo>
                      <a:pt x="2" y="4"/>
                      <a:pt x="5" y="7"/>
                      <a:pt x="8" y="11"/>
                    </a:cubicBezTo>
                    <a:cubicBezTo>
                      <a:pt x="5" y="7"/>
                      <a:pt x="2" y="4"/>
                      <a:pt x="0" y="0"/>
                    </a:cubicBez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3" name="Google Shape;833;p22"/>
              <p:cNvSpPr/>
              <p:nvPr/>
            </p:nvSpPr>
            <p:spPr>
              <a:xfrm>
                <a:off x="6155368" y="3151045"/>
                <a:ext cx="15905" cy="15904"/>
              </a:xfrm>
              <a:custGeom>
                <a:avLst/>
                <a:gdLst/>
                <a:ahLst/>
                <a:cxnLst/>
                <a:rect l="l" t="t" r="r" b="b"/>
                <a:pathLst>
                  <a:path w="8" h="10" extrusionOk="0">
                    <a:moveTo>
                      <a:pt x="0" y="0"/>
                    </a:moveTo>
                    <a:cubicBezTo>
                      <a:pt x="3" y="3"/>
                      <a:pt x="5" y="6"/>
                      <a:pt x="7" y="9"/>
                    </a:cubicBezTo>
                    <a:cubicBezTo>
                      <a:pt x="5" y="6"/>
                      <a:pt x="3" y="3"/>
                      <a:pt x="0" y="0"/>
                    </a:cubicBezTo>
                  </a:path>
                </a:pathLst>
              </a:custGeom>
              <a:solidFill>
                <a:srgbClr val="ED9AC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4" name="Google Shape;834;p22"/>
              <p:cNvSpPr/>
              <p:nvPr/>
            </p:nvSpPr>
            <p:spPr>
              <a:xfrm>
                <a:off x="6179228" y="3190802"/>
                <a:ext cx="15905" cy="15904"/>
              </a:xfrm>
              <a:custGeom>
                <a:avLst/>
                <a:gdLst/>
                <a:ahLst/>
                <a:cxnLst/>
                <a:rect l="l" t="t" r="r" b="b"/>
                <a:pathLst>
                  <a:path w="9" h="9" extrusionOk="0">
                    <a:moveTo>
                      <a:pt x="8" y="8"/>
                    </a:moveTo>
                    <a:cubicBezTo>
                      <a:pt x="5" y="6"/>
                      <a:pt x="2" y="3"/>
                      <a:pt x="0" y="0"/>
                    </a:cubicBezTo>
                    <a:cubicBezTo>
                      <a:pt x="2" y="3"/>
                      <a:pt x="5" y="5"/>
                      <a:pt x="8" y="8"/>
                    </a:cubicBezTo>
                  </a:path>
                </a:pathLst>
              </a:custGeom>
              <a:solidFill>
                <a:srgbClr val="ED9AC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5" name="Google Shape;835;p22"/>
              <p:cNvSpPr/>
              <p:nvPr/>
            </p:nvSpPr>
            <p:spPr>
              <a:xfrm rot="714761">
                <a:off x="6062537" y="2060148"/>
                <a:ext cx="1019951" cy="1271582"/>
              </a:xfrm>
              <a:custGeom>
                <a:avLst/>
                <a:gdLst/>
                <a:ahLst/>
                <a:cxnLst/>
                <a:rect l="l" t="t" r="r" b="b"/>
                <a:pathLst>
                  <a:path w="984" h="1224" extrusionOk="0">
                    <a:moveTo>
                      <a:pt x="976" y="744"/>
                    </a:moveTo>
                    <a:cubicBezTo>
                      <a:pt x="970" y="1012"/>
                      <a:pt x="747" y="1223"/>
                      <a:pt x="480" y="1217"/>
                    </a:cubicBezTo>
                    <a:cubicBezTo>
                      <a:pt x="212" y="1210"/>
                      <a:pt x="0" y="988"/>
                      <a:pt x="7" y="720"/>
                    </a:cubicBezTo>
                    <a:cubicBezTo>
                      <a:pt x="14" y="454"/>
                      <a:pt x="242" y="0"/>
                      <a:pt x="510" y="6"/>
                    </a:cubicBezTo>
                    <a:cubicBezTo>
                      <a:pt x="777" y="13"/>
                      <a:pt x="983" y="477"/>
                      <a:pt x="976" y="74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6" name="Google Shape;836;p22"/>
              <p:cNvSpPr/>
              <p:nvPr/>
            </p:nvSpPr>
            <p:spPr>
              <a:xfrm rot="714757">
                <a:off x="5990409" y="2795328"/>
                <a:ext cx="987940" cy="526012"/>
              </a:xfrm>
              <a:custGeom>
                <a:avLst/>
                <a:gdLst/>
                <a:ahLst/>
                <a:cxnLst/>
                <a:rect l="l" t="t" r="r" b="b"/>
                <a:pathLst>
                  <a:path w="952" h="505" extrusionOk="0">
                    <a:moveTo>
                      <a:pt x="477" y="499"/>
                    </a:moveTo>
                    <a:cubicBezTo>
                      <a:pt x="698" y="504"/>
                      <a:pt x="888" y="360"/>
                      <a:pt x="951" y="159"/>
                    </a:cubicBezTo>
                    <a:cubicBezTo>
                      <a:pt x="948" y="148"/>
                      <a:pt x="946" y="138"/>
                      <a:pt x="942" y="127"/>
                    </a:cubicBezTo>
                    <a:cubicBezTo>
                      <a:pt x="932" y="92"/>
                      <a:pt x="918" y="55"/>
                      <a:pt x="890" y="39"/>
                    </a:cubicBezTo>
                    <a:cubicBezTo>
                      <a:pt x="870" y="27"/>
                      <a:pt x="846" y="28"/>
                      <a:pt x="824" y="33"/>
                    </a:cubicBezTo>
                    <a:cubicBezTo>
                      <a:pt x="740" y="55"/>
                      <a:pt x="677" y="154"/>
                      <a:pt x="685" y="252"/>
                    </a:cubicBezTo>
                    <a:cubicBezTo>
                      <a:pt x="666" y="195"/>
                      <a:pt x="664" y="129"/>
                      <a:pt x="633" y="79"/>
                    </a:cubicBezTo>
                    <a:cubicBezTo>
                      <a:pt x="631" y="76"/>
                      <a:pt x="629" y="73"/>
                      <a:pt x="627" y="69"/>
                    </a:cubicBezTo>
                    <a:cubicBezTo>
                      <a:pt x="601" y="34"/>
                      <a:pt x="559" y="14"/>
                      <a:pt x="519" y="17"/>
                    </a:cubicBezTo>
                    <a:cubicBezTo>
                      <a:pt x="461" y="21"/>
                      <a:pt x="364" y="108"/>
                      <a:pt x="382" y="185"/>
                    </a:cubicBezTo>
                    <a:cubicBezTo>
                      <a:pt x="367" y="119"/>
                      <a:pt x="340" y="40"/>
                      <a:pt x="280" y="31"/>
                    </a:cubicBezTo>
                    <a:cubicBezTo>
                      <a:pt x="248" y="25"/>
                      <a:pt x="215" y="45"/>
                      <a:pt x="193" y="73"/>
                    </a:cubicBezTo>
                    <a:cubicBezTo>
                      <a:pt x="171" y="102"/>
                      <a:pt x="159" y="137"/>
                      <a:pt x="150" y="173"/>
                    </a:cubicBezTo>
                    <a:cubicBezTo>
                      <a:pt x="143" y="135"/>
                      <a:pt x="135" y="95"/>
                      <a:pt x="118" y="62"/>
                    </a:cubicBezTo>
                    <a:cubicBezTo>
                      <a:pt x="100" y="29"/>
                      <a:pt x="69" y="2"/>
                      <a:pt x="35" y="1"/>
                    </a:cubicBezTo>
                    <a:cubicBezTo>
                      <a:pt x="24" y="0"/>
                      <a:pt x="14" y="3"/>
                      <a:pt x="4" y="7"/>
                    </a:cubicBezTo>
                    <a:cubicBezTo>
                      <a:pt x="0" y="272"/>
                      <a:pt x="211" y="492"/>
                      <a:pt x="477" y="49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7" name="Google Shape;837;p22"/>
              <p:cNvSpPr/>
              <p:nvPr/>
            </p:nvSpPr>
            <p:spPr>
              <a:xfrm rot="714765">
                <a:off x="6017899" y="2516124"/>
                <a:ext cx="827852" cy="786734"/>
              </a:xfrm>
              <a:custGeom>
                <a:avLst/>
                <a:gdLst/>
                <a:ahLst/>
                <a:cxnLst/>
                <a:rect l="l" t="t" r="r" b="b"/>
                <a:pathLst>
                  <a:path w="797" h="757" extrusionOk="0">
                    <a:moveTo>
                      <a:pt x="61" y="0"/>
                    </a:moveTo>
                    <a:cubicBezTo>
                      <a:pt x="28" y="91"/>
                      <a:pt x="8" y="181"/>
                      <a:pt x="6" y="256"/>
                    </a:cubicBezTo>
                    <a:cubicBezTo>
                      <a:pt x="0" y="524"/>
                      <a:pt x="211" y="746"/>
                      <a:pt x="479" y="753"/>
                    </a:cubicBezTo>
                    <a:cubicBezTo>
                      <a:pt x="599" y="756"/>
                      <a:pt x="710" y="715"/>
                      <a:pt x="796" y="645"/>
                    </a:cubicBezTo>
                    <a:cubicBezTo>
                      <a:pt x="758" y="653"/>
                      <a:pt x="718" y="657"/>
                      <a:pt x="678" y="656"/>
                    </a:cubicBezTo>
                    <a:cubicBezTo>
                      <a:pt x="367" y="650"/>
                      <a:pt x="112" y="368"/>
                      <a:pt x="61" y="0"/>
                    </a:cubicBezTo>
                  </a:path>
                </a:pathLst>
              </a:custGeom>
              <a:solidFill>
                <a:srgbClr val="4D8B3F">
                  <a:alpha val="668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38" name="Google Shape;838;p22"/>
              <p:cNvGrpSpPr/>
              <p:nvPr/>
            </p:nvGrpSpPr>
            <p:grpSpPr>
              <a:xfrm rot="-252243">
                <a:off x="6178190" y="2178107"/>
                <a:ext cx="851729" cy="708285"/>
                <a:chOff x="6195122" y="2276343"/>
                <a:chExt cx="829204" cy="682393"/>
              </a:xfrm>
            </p:grpSpPr>
            <p:sp>
              <p:nvSpPr>
                <p:cNvPr id="839" name="Google Shape;839;p22"/>
                <p:cNvSpPr/>
                <p:nvPr/>
              </p:nvSpPr>
              <p:spPr>
                <a:xfrm>
                  <a:off x="6401898" y="2276343"/>
                  <a:ext cx="588485" cy="230601"/>
                </a:xfrm>
                <a:custGeom>
                  <a:avLst/>
                  <a:gdLst/>
                  <a:ahLst/>
                  <a:cxnLst/>
                  <a:rect l="l" t="t" r="r" b="b"/>
                  <a:pathLst>
                    <a:path w="326" h="126" extrusionOk="0">
                      <a:moveTo>
                        <a:pt x="281" y="89"/>
                      </a:moveTo>
                      <a:cubicBezTo>
                        <a:pt x="244" y="88"/>
                        <a:pt x="207" y="91"/>
                        <a:pt x="170" y="92"/>
                      </a:cubicBezTo>
                      <a:cubicBezTo>
                        <a:pt x="140" y="94"/>
                        <a:pt x="114" y="87"/>
                        <a:pt x="90" y="69"/>
                      </a:cubicBezTo>
                      <a:cubicBezTo>
                        <a:pt x="64" y="49"/>
                        <a:pt x="43" y="26"/>
                        <a:pt x="25" y="0"/>
                      </a:cubicBezTo>
                      <a:cubicBezTo>
                        <a:pt x="16" y="5"/>
                        <a:pt x="8" y="11"/>
                        <a:pt x="0" y="18"/>
                      </a:cubicBezTo>
                      <a:cubicBezTo>
                        <a:pt x="20" y="50"/>
                        <a:pt x="46" y="77"/>
                        <a:pt x="78" y="99"/>
                      </a:cubicBezTo>
                      <a:cubicBezTo>
                        <a:pt x="98" y="113"/>
                        <a:pt x="120" y="122"/>
                        <a:pt x="145" y="121"/>
                      </a:cubicBezTo>
                      <a:cubicBezTo>
                        <a:pt x="158" y="120"/>
                        <a:pt x="171" y="119"/>
                        <a:pt x="184" y="119"/>
                      </a:cubicBezTo>
                      <a:cubicBezTo>
                        <a:pt x="227" y="117"/>
                        <a:pt x="269" y="113"/>
                        <a:pt x="312" y="122"/>
                      </a:cubicBezTo>
                      <a:cubicBezTo>
                        <a:pt x="317" y="122"/>
                        <a:pt x="321" y="124"/>
                        <a:pt x="325" y="125"/>
                      </a:cubicBezTo>
                      <a:cubicBezTo>
                        <a:pt x="322" y="114"/>
                        <a:pt x="319" y="103"/>
                        <a:pt x="315" y="93"/>
                      </a:cubicBezTo>
                      <a:cubicBezTo>
                        <a:pt x="304" y="91"/>
                        <a:pt x="293" y="89"/>
                        <a:pt x="281" y="8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0" name="Google Shape;840;p22"/>
                <p:cNvSpPr/>
                <p:nvPr/>
              </p:nvSpPr>
              <p:spPr>
                <a:xfrm>
                  <a:off x="6338278" y="2332003"/>
                  <a:ext cx="668007" cy="294216"/>
                </a:xfrm>
                <a:custGeom>
                  <a:avLst/>
                  <a:gdLst/>
                  <a:ahLst/>
                  <a:cxnLst/>
                  <a:rect l="l" t="t" r="r" b="b"/>
                  <a:pathLst>
                    <a:path w="372" h="164" extrusionOk="0">
                      <a:moveTo>
                        <a:pt x="284" y="121"/>
                      </a:moveTo>
                      <a:cubicBezTo>
                        <a:pt x="260" y="124"/>
                        <a:pt x="236" y="126"/>
                        <a:pt x="212" y="128"/>
                      </a:cubicBezTo>
                      <a:cubicBezTo>
                        <a:pt x="179" y="130"/>
                        <a:pt x="148" y="121"/>
                        <a:pt x="119" y="106"/>
                      </a:cubicBezTo>
                      <a:cubicBezTo>
                        <a:pt x="97" y="94"/>
                        <a:pt x="77" y="80"/>
                        <a:pt x="62" y="59"/>
                      </a:cubicBezTo>
                      <a:cubicBezTo>
                        <a:pt x="47" y="39"/>
                        <a:pt x="32" y="19"/>
                        <a:pt x="16" y="0"/>
                      </a:cubicBezTo>
                      <a:cubicBezTo>
                        <a:pt x="11" y="4"/>
                        <a:pt x="5" y="9"/>
                        <a:pt x="0" y="14"/>
                      </a:cubicBezTo>
                      <a:cubicBezTo>
                        <a:pt x="14" y="31"/>
                        <a:pt x="28" y="49"/>
                        <a:pt x="41" y="67"/>
                      </a:cubicBezTo>
                      <a:cubicBezTo>
                        <a:pt x="58" y="93"/>
                        <a:pt x="81" y="112"/>
                        <a:pt x="108" y="126"/>
                      </a:cubicBezTo>
                      <a:cubicBezTo>
                        <a:pt x="143" y="144"/>
                        <a:pt x="180" y="154"/>
                        <a:pt x="220" y="148"/>
                      </a:cubicBezTo>
                      <a:cubicBezTo>
                        <a:pt x="242" y="145"/>
                        <a:pt x="264" y="143"/>
                        <a:pt x="287" y="141"/>
                      </a:cubicBezTo>
                      <a:cubicBezTo>
                        <a:pt x="318" y="139"/>
                        <a:pt x="347" y="144"/>
                        <a:pt x="371" y="163"/>
                      </a:cubicBezTo>
                      <a:cubicBezTo>
                        <a:pt x="370" y="154"/>
                        <a:pt x="368" y="145"/>
                        <a:pt x="367" y="136"/>
                      </a:cubicBezTo>
                      <a:cubicBezTo>
                        <a:pt x="363" y="134"/>
                        <a:pt x="359" y="132"/>
                        <a:pt x="355" y="130"/>
                      </a:cubicBezTo>
                      <a:cubicBezTo>
                        <a:pt x="333" y="122"/>
                        <a:pt x="309" y="119"/>
                        <a:pt x="285" y="121"/>
                      </a:cubicBezTo>
                      <a:lnTo>
                        <a:pt x="284" y="121"/>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1" name="Google Shape;841;p22"/>
                <p:cNvSpPr/>
                <p:nvPr/>
              </p:nvSpPr>
              <p:spPr>
                <a:xfrm>
                  <a:off x="6266703" y="2395618"/>
                  <a:ext cx="747532" cy="405541"/>
                </a:xfrm>
                <a:custGeom>
                  <a:avLst/>
                  <a:gdLst/>
                  <a:ahLst/>
                  <a:cxnLst/>
                  <a:rect l="l" t="t" r="r" b="b"/>
                  <a:pathLst>
                    <a:path w="415" h="227" extrusionOk="0">
                      <a:moveTo>
                        <a:pt x="289" y="142"/>
                      </a:moveTo>
                      <a:cubicBezTo>
                        <a:pt x="268" y="146"/>
                        <a:pt x="246" y="146"/>
                        <a:pt x="225" y="148"/>
                      </a:cubicBezTo>
                      <a:cubicBezTo>
                        <a:pt x="173" y="151"/>
                        <a:pt x="128" y="134"/>
                        <a:pt x="91" y="99"/>
                      </a:cubicBezTo>
                      <a:cubicBezTo>
                        <a:pt x="72" y="81"/>
                        <a:pt x="57" y="59"/>
                        <a:pt x="43" y="38"/>
                      </a:cubicBezTo>
                      <a:cubicBezTo>
                        <a:pt x="34" y="24"/>
                        <a:pt x="24" y="12"/>
                        <a:pt x="14" y="0"/>
                      </a:cubicBezTo>
                      <a:cubicBezTo>
                        <a:pt x="9" y="4"/>
                        <a:pt x="4" y="9"/>
                        <a:pt x="0" y="14"/>
                      </a:cubicBezTo>
                      <a:cubicBezTo>
                        <a:pt x="20" y="41"/>
                        <a:pt x="40" y="69"/>
                        <a:pt x="60" y="96"/>
                      </a:cubicBezTo>
                      <a:cubicBezTo>
                        <a:pt x="96" y="145"/>
                        <a:pt x="145" y="170"/>
                        <a:pt x="205" y="169"/>
                      </a:cubicBezTo>
                      <a:cubicBezTo>
                        <a:pt x="233" y="169"/>
                        <a:pt x="262" y="166"/>
                        <a:pt x="290" y="163"/>
                      </a:cubicBezTo>
                      <a:cubicBezTo>
                        <a:pt x="319" y="160"/>
                        <a:pt x="345" y="163"/>
                        <a:pt x="367" y="184"/>
                      </a:cubicBezTo>
                      <a:cubicBezTo>
                        <a:pt x="381" y="197"/>
                        <a:pt x="393" y="211"/>
                        <a:pt x="404" y="226"/>
                      </a:cubicBezTo>
                      <a:cubicBezTo>
                        <a:pt x="407" y="220"/>
                        <a:pt x="411" y="215"/>
                        <a:pt x="414" y="209"/>
                      </a:cubicBezTo>
                      <a:lnTo>
                        <a:pt x="414" y="209"/>
                      </a:lnTo>
                      <a:cubicBezTo>
                        <a:pt x="408" y="200"/>
                        <a:pt x="401" y="191"/>
                        <a:pt x="394" y="182"/>
                      </a:cubicBezTo>
                      <a:cubicBezTo>
                        <a:pt x="367" y="150"/>
                        <a:pt x="332" y="135"/>
                        <a:pt x="289" y="14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2" name="Google Shape;842;p22"/>
                <p:cNvSpPr/>
                <p:nvPr/>
              </p:nvSpPr>
              <p:spPr>
                <a:xfrm>
                  <a:off x="6195122" y="2483094"/>
                  <a:ext cx="829204" cy="475643"/>
                </a:xfrm>
                <a:custGeom>
                  <a:avLst/>
                  <a:gdLst/>
                  <a:ahLst/>
                  <a:cxnLst/>
                  <a:rect l="l" t="t" r="r" b="b"/>
                  <a:pathLst>
                    <a:path w="417" h="231" extrusionOk="0">
                      <a:moveTo>
                        <a:pt x="102" y="150"/>
                      </a:moveTo>
                      <a:cubicBezTo>
                        <a:pt x="125" y="169"/>
                        <a:pt x="151" y="181"/>
                        <a:pt x="181" y="185"/>
                      </a:cubicBezTo>
                      <a:cubicBezTo>
                        <a:pt x="213" y="188"/>
                        <a:pt x="246" y="185"/>
                        <a:pt x="277" y="180"/>
                      </a:cubicBezTo>
                      <a:cubicBezTo>
                        <a:pt x="294" y="178"/>
                        <a:pt x="310" y="179"/>
                        <a:pt x="325" y="183"/>
                      </a:cubicBezTo>
                      <a:cubicBezTo>
                        <a:pt x="358" y="192"/>
                        <a:pt x="385" y="208"/>
                        <a:pt x="407" y="230"/>
                      </a:cubicBezTo>
                      <a:cubicBezTo>
                        <a:pt x="410" y="226"/>
                        <a:pt x="413" y="223"/>
                        <a:pt x="416" y="219"/>
                      </a:cubicBezTo>
                      <a:cubicBezTo>
                        <a:pt x="413" y="216"/>
                        <a:pt x="411" y="213"/>
                        <a:pt x="407" y="210"/>
                      </a:cubicBezTo>
                      <a:cubicBezTo>
                        <a:pt x="393" y="199"/>
                        <a:pt x="378" y="188"/>
                        <a:pt x="363" y="179"/>
                      </a:cubicBezTo>
                      <a:cubicBezTo>
                        <a:pt x="335" y="162"/>
                        <a:pt x="304" y="155"/>
                        <a:pt x="271" y="161"/>
                      </a:cubicBezTo>
                      <a:cubicBezTo>
                        <a:pt x="242" y="167"/>
                        <a:pt x="212" y="167"/>
                        <a:pt x="182" y="164"/>
                      </a:cubicBezTo>
                      <a:cubicBezTo>
                        <a:pt x="133" y="158"/>
                        <a:pt x="100" y="131"/>
                        <a:pt x="73" y="91"/>
                      </a:cubicBezTo>
                      <a:cubicBezTo>
                        <a:pt x="56" y="65"/>
                        <a:pt x="39" y="39"/>
                        <a:pt x="21" y="13"/>
                      </a:cubicBezTo>
                      <a:cubicBezTo>
                        <a:pt x="17" y="9"/>
                        <a:pt x="14" y="5"/>
                        <a:pt x="10" y="0"/>
                      </a:cubicBezTo>
                      <a:cubicBezTo>
                        <a:pt x="7" y="5"/>
                        <a:pt x="3" y="9"/>
                        <a:pt x="0" y="14"/>
                      </a:cubicBezTo>
                      <a:cubicBezTo>
                        <a:pt x="21" y="38"/>
                        <a:pt x="41" y="64"/>
                        <a:pt x="57" y="92"/>
                      </a:cubicBezTo>
                      <a:cubicBezTo>
                        <a:pt x="68" y="114"/>
                        <a:pt x="84" y="133"/>
                        <a:pt x="102" y="149"/>
                      </a:cubicBezTo>
                      <a:lnTo>
                        <a:pt x="102" y="15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58781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43"/>
        <p:cNvGrpSpPr/>
        <p:nvPr/>
      </p:nvGrpSpPr>
      <p:grpSpPr>
        <a:xfrm>
          <a:off x="0" y="0"/>
          <a:ext cx="0" cy="0"/>
          <a:chOff x="0" y="0"/>
          <a:chExt cx="0" cy="0"/>
        </a:xfrm>
      </p:grpSpPr>
      <p:sp>
        <p:nvSpPr>
          <p:cNvPr id="844" name="Google Shape;844;p2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aytone One"/>
              <a:buNone/>
              <a:defRPr>
                <a:latin typeface="Paytone One"/>
                <a:ea typeface="Paytone One"/>
                <a:cs typeface="Paytone One"/>
                <a:sym typeface="Paytone One"/>
              </a:defRPr>
            </a:lvl2pPr>
            <a:lvl3pPr lvl="2" rtl="0">
              <a:spcBef>
                <a:spcPts val="0"/>
              </a:spcBef>
              <a:spcAft>
                <a:spcPts val="0"/>
              </a:spcAft>
              <a:buSzPts val="2800"/>
              <a:buFont typeface="Paytone One"/>
              <a:buNone/>
              <a:defRPr>
                <a:latin typeface="Paytone One"/>
                <a:ea typeface="Paytone One"/>
                <a:cs typeface="Paytone One"/>
                <a:sym typeface="Paytone One"/>
              </a:defRPr>
            </a:lvl3pPr>
            <a:lvl4pPr lvl="3" rtl="0">
              <a:spcBef>
                <a:spcPts val="0"/>
              </a:spcBef>
              <a:spcAft>
                <a:spcPts val="0"/>
              </a:spcAft>
              <a:buSzPts val="2800"/>
              <a:buFont typeface="Paytone One"/>
              <a:buNone/>
              <a:defRPr>
                <a:latin typeface="Paytone One"/>
                <a:ea typeface="Paytone One"/>
                <a:cs typeface="Paytone One"/>
                <a:sym typeface="Paytone One"/>
              </a:defRPr>
            </a:lvl4pPr>
            <a:lvl5pPr lvl="4" rtl="0">
              <a:spcBef>
                <a:spcPts val="0"/>
              </a:spcBef>
              <a:spcAft>
                <a:spcPts val="0"/>
              </a:spcAft>
              <a:buSzPts val="2800"/>
              <a:buFont typeface="Paytone One"/>
              <a:buNone/>
              <a:defRPr>
                <a:latin typeface="Paytone One"/>
                <a:ea typeface="Paytone One"/>
                <a:cs typeface="Paytone One"/>
                <a:sym typeface="Paytone One"/>
              </a:defRPr>
            </a:lvl5pPr>
            <a:lvl6pPr lvl="5" rtl="0">
              <a:spcBef>
                <a:spcPts val="0"/>
              </a:spcBef>
              <a:spcAft>
                <a:spcPts val="0"/>
              </a:spcAft>
              <a:buSzPts val="2800"/>
              <a:buFont typeface="Paytone One"/>
              <a:buNone/>
              <a:defRPr>
                <a:latin typeface="Paytone One"/>
                <a:ea typeface="Paytone One"/>
                <a:cs typeface="Paytone One"/>
                <a:sym typeface="Paytone One"/>
              </a:defRPr>
            </a:lvl6pPr>
            <a:lvl7pPr lvl="6" rtl="0">
              <a:spcBef>
                <a:spcPts val="0"/>
              </a:spcBef>
              <a:spcAft>
                <a:spcPts val="0"/>
              </a:spcAft>
              <a:buSzPts val="2800"/>
              <a:buFont typeface="Paytone One"/>
              <a:buNone/>
              <a:defRPr>
                <a:latin typeface="Paytone One"/>
                <a:ea typeface="Paytone One"/>
                <a:cs typeface="Paytone One"/>
                <a:sym typeface="Paytone One"/>
              </a:defRPr>
            </a:lvl7pPr>
            <a:lvl8pPr lvl="7" rtl="0">
              <a:spcBef>
                <a:spcPts val="0"/>
              </a:spcBef>
              <a:spcAft>
                <a:spcPts val="0"/>
              </a:spcAft>
              <a:buSzPts val="2800"/>
              <a:buFont typeface="Paytone One"/>
              <a:buNone/>
              <a:defRPr>
                <a:latin typeface="Paytone One"/>
                <a:ea typeface="Paytone One"/>
                <a:cs typeface="Paytone One"/>
                <a:sym typeface="Paytone One"/>
              </a:defRPr>
            </a:lvl8pPr>
            <a:lvl9pPr lvl="8" rtl="0">
              <a:spcBef>
                <a:spcPts val="0"/>
              </a:spcBef>
              <a:spcAft>
                <a:spcPts val="0"/>
              </a:spcAft>
              <a:buSzPts val="2800"/>
              <a:buFont typeface="Paytone One"/>
              <a:buNone/>
              <a:defRPr>
                <a:latin typeface="Paytone One"/>
                <a:ea typeface="Paytone One"/>
                <a:cs typeface="Paytone One"/>
                <a:sym typeface="Paytone One"/>
              </a:defRPr>
            </a:lvl9pPr>
          </a:lstStyle>
          <a:p>
            <a:endParaRPr/>
          </a:p>
        </p:txBody>
      </p:sp>
      <p:sp>
        <p:nvSpPr>
          <p:cNvPr id="845" name="Google Shape;845;p23"/>
          <p:cNvSpPr txBox="1">
            <a:spLocks noGrp="1"/>
          </p:cNvSpPr>
          <p:nvPr>
            <p:ph type="body" idx="1"/>
          </p:nvPr>
        </p:nvSpPr>
        <p:spPr>
          <a:xfrm>
            <a:off x="957625" y="1519399"/>
            <a:ext cx="10246588" cy="14272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Font typeface="Archivo Light"/>
              <a:buChar char="●"/>
              <a:defRPr/>
            </a:lvl1pPr>
            <a:lvl2pPr marL="1216152" lvl="1" indent="-422275" rtl="0">
              <a:lnSpc>
                <a:spcPct val="115000"/>
              </a:lnSpc>
              <a:spcBef>
                <a:spcPts val="0"/>
              </a:spcBef>
              <a:spcAft>
                <a:spcPts val="0"/>
              </a:spcAft>
              <a:buSzPts val="1400"/>
              <a:buFont typeface="Archivo Light"/>
              <a:buChar char="○"/>
              <a:defRPr/>
            </a:lvl2pPr>
            <a:lvl3pPr marL="1824228" lvl="2" indent="-422275" rtl="0">
              <a:lnSpc>
                <a:spcPct val="115000"/>
              </a:lnSpc>
              <a:spcBef>
                <a:spcPts val="0"/>
              </a:spcBef>
              <a:spcAft>
                <a:spcPts val="0"/>
              </a:spcAft>
              <a:buSzPts val="1400"/>
              <a:buFont typeface="Archivo Light"/>
              <a:buChar char="■"/>
              <a:defRPr/>
            </a:lvl3pPr>
            <a:lvl4pPr marL="2432304" lvl="3" indent="-422275" rtl="0">
              <a:lnSpc>
                <a:spcPct val="115000"/>
              </a:lnSpc>
              <a:spcBef>
                <a:spcPts val="0"/>
              </a:spcBef>
              <a:spcAft>
                <a:spcPts val="0"/>
              </a:spcAft>
              <a:buSzPts val="1400"/>
              <a:buFont typeface="Archivo Light"/>
              <a:buChar char="●"/>
              <a:defRPr/>
            </a:lvl4pPr>
            <a:lvl5pPr marL="3040380" lvl="4" indent="-422275" rtl="0">
              <a:lnSpc>
                <a:spcPct val="115000"/>
              </a:lnSpc>
              <a:spcBef>
                <a:spcPts val="0"/>
              </a:spcBef>
              <a:spcAft>
                <a:spcPts val="0"/>
              </a:spcAft>
              <a:buSzPts val="1400"/>
              <a:buFont typeface="Archivo Light"/>
              <a:buChar char="○"/>
              <a:defRPr/>
            </a:lvl5pPr>
            <a:lvl6pPr marL="3648456" lvl="5" indent="-422275" rtl="0">
              <a:lnSpc>
                <a:spcPct val="115000"/>
              </a:lnSpc>
              <a:spcBef>
                <a:spcPts val="0"/>
              </a:spcBef>
              <a:spcAft>
                <a:spcPts val="0"/>
              </a:spcAft>
              <a:buSzPts val="1400"/>
              <a:buFont typeface="Archivo Light"/>
              <a:buChar char="■"/>
              <a:defRPr/>
            </a:lvl6pPr>
            <a:lvl7pPr marL="4256532" lvl="6" indent="-422275" rtl="0">
              <a:lnSpc>
                <a:spcPct val="115000"/>
              </a:lnSpc>
              <a:spcBef>
                <a:spcPts val="0"/>
              </a:spcBef>
              <a:spcAft>
                <a:spcPts val="0"/>
              </a:spcAft>
              <a:buSzPts val="1400"/>
              <a:buFont typeface="Archivo Light"/>
              <a:buChar char="●"/>
              <a:defRPr/>
            </a:lvl7pPr>
            <a:lvl8pPr marL="4864608" lvl="7" indent="-422275" rtl="0">
              <a:lnSpc>
                <a:spcPct val="115000"/>
              </a:lnSpc>
              <a:spcBef>
                <a:spcPts val="0"/>
              </a:spcBef>
              <a:spcAft>
                <a:spcPts val="0"/>
              </a:spcAft>
              <a:buSzPts val="1400"/>
              <a:buFont typeface="Archivo Light"/>
              <a:buChar char="○"/>
              <a:defRPr/>
            </a:lvl8pPr>
            <a:lvl9pPr marL="5472684" lvl="8" indent="-422275" rtl="0">
              <a:lnSpc>
                <a:spcPct val="115000"/>
              </a:lnSpc>
              <a:spcBef>
                <a:spcPts val="0"/>
              </a:spcBef>
              <a:spcAft>
                <a:spcPts val="0"/>
              </a:spcAft>
              <a:buSzPts val="1400"/>
              <a:buFont typeface="Archivo Light"/>
              <a:buChar char="■"/>
              <a:defRPr/>
            </a:lvl9pPr>
          </a:lstStyle>
          <a:p>
            <a:endParaRPr/>
          </a:p>
        </p:txBody>
      </p:sp>
      <p:grpSp>
        <p:nvGrpSpPr>
          <p:cNvPr id="846" name="Google Shape;846;p23"/>
          <p:cNvGrpSpPr/>
          <p:nvPr/>
        </p:nvGrpSpPr>
        <p:grpSpPr>
          <a:xfrm>
            <a:off x="-106036" y="5412023"/>
            <a:ext cx="12495909" cy="1571308"/>
            <a:chOff x="-79725" y="4059017"/>
            <a:chExt cx="9395175" cy="1178481"/>
          </a:xfrm>
        </p:grpSpPr>
        <p:sp>
          <p:nvSpPr>
            <p:cNvPr id="847" name="Google Shape;847;p23"/>
            <p:cNvSpPr/>
            <p:nvPr/>
          </p:nvSpPr>
          <p:spPr>
            <a:xfrm rot="-8100000">
              <a:off x="8476398" y="4137528"/>
              <a:ext cx="502102" cy="676075"/>
            </a:xfrm>
            <a:custGeom>
              <a:avLst/>
              <a:gdLst/>
              <a:ahLst/>
              <a:cxnLst/>
              <a:rect l="l" t="t" r="r" b="b"/>
              <a:pathLst>
                <a:path w="1006" h="1352" extrusionOk="0">
                  <a:moveTo>
                    <a:pt x="994" y="1262"/>
                  </a:moveTo>
                  <a:cubicBezTo>
                    <a:pt x="976" y="1212"/>
                    <a:pt x="952" y="1165"/>
                    <a:pt x="923" y="1120"/>
                  </a:cubicBezTo>
                  <a:cubicBezTo>
                    <a:pt x="909" y="1098"/>
                    <a:pt x="893" y="1076"/>
                    <a:pt x="876" y="1056"/>
                  </a:cubicBezTo>
                  <a:cubicBezTo>
                    <a:pt x="863" y="1040"/>
                    <a:pt x="847" y="1024"/>
                    <a:pt x="828" y="1006"/>
                  </a:cubicBezTo>
                  <a:lnTo>
                    <a:pt x="828" y="1006"/>
                  </a:lnTo>
                  <a:cubicBezTo>
                    <a:pt x="821" y="970"/>
                    <a:pt x="807" y="931"/>
                    <a:pt x="787" y="891"/>
                  </a:cubicBezTo>
                  <a:cubicBezTo>
                    <a:pt x="745" y="808"/>
                    <a:pt x="687" y="735"/>
                    <a:pt x="622" y="670"/>
                  </a:cubicBezTo>
                  <a:lnTo>
                    <a:pt x="622" y="670"/>
                  </a:lnTo>
                  <a:cubicBezTo>
                    <a:pt x="655" y="697"/>
                    <a:pt x="689" y="722"/>
                    <a:pt x="724" y="746"/>
                  </a:cubicBezTo>
                  <a:cubicBezTo>
                    <a:pt x="756" y="769"/>
                    <a:pt x="788" y="792"/>
                    <a:pt x="820" y="815"/>
                  </a:cubicBezTo>
                  <a:cubicBezTo>
                    <a:pt x="836" y="826"/>
                    <a:pt x="853" y="842"/>
                    <a:pt x="873" y="843"/>
                  </a:cubicBezTo>
                  <a:cubicBezTo>
                    <a:pt x="890" y="845"/>
                    <a:pt x="909" y="834"/>
                    <a:pt x="907" y="815"/>
                  </a:cubicBezTo>
                  <a:cubicBezTo>
                    <a:pt x="906" y="807"/>
                    <a:pt x="902" y="800"/>
                    <a:pt x="897" y="794"/>
                  </a:cubicBezTo>
                  <a:cubicBezTo>
                    <a:pt x="890" y="785"/>
                    <a:pt x="881" y="777"/>
                    <a:pt x="871" y="770"/>
                  </a:cubicBezTo>
                  <a:cubicBezTo>
                    <a:pt x="860" y="763"/>
                    <a:pt x="849" y="757"/>
                    <a:pt x="838" y="751"/>
                  </a:cubicBezTo>
                  <a:cubicBezTo>
                    <a:pt x="814" y="737"/>
                    <a:pt x="789" y="724"/>
                    <a:pt x="764" y="712"/>
                  </a:cubicBezTo>
                  <a:cubicBezTo>
                    <a:pt x="713" y="688"/>
                    <a:pt x="660" y="669"/>
                    <a:pt x="606" y="654"/>
                  </a:cubicBezTo>
                  <a:lnTo>
                    <a:pt x="606" y="654"/>
                  </a:lnTo>
                  <a:cubicBezTo>
                    <a:pt x="566" y="614"/>
                    <a:pt x="524" y="578"/>
                    <a:pt x="482" y="542"/>
                  </a:cubicBezTo>
                  <a:cubicBezTo>
                    <a:pt x="458" y="522"/>
                    <a:pt x="434" y="503"/>
                    <a:pt x="411" y="484"/>
                  </a:cubicBezTo>
                  <a:cubicBezTo>
                    <a:pt x="362" y="444"/>
                    <a:pt x="313" y="404"/>
                    <a:pt x="266" y="361"/>
                  </a:cubicBezTo>
                  <a:lnTo>
                    <a:pt x="266" y="361"/>
                  </a:lnTo>
                  <a:cubicBezTo>
                    <a:pt x="347" y="414"/>
                    <a:pt x="432" y="452"/>
                    <a:pt x="529" y="468"/>
                  </a:cubicBezTo>
                  <a:cubicBezTo>
                    <a:pt x="543" y="470"/>
                    <a:pt x="557" y="472"/>
                    <a:pt x="570" y="469"/>
                  </a:cubicBezTo>
                  <a:cubicBezTo>
                    <a:pt x="583" y="465"/>
                    <a:pt x="595" y="455"/>
                    <a:pt x="598" y="442"/>
                  </a:cubicBezTo>
                  <a:cubicBezTo>
                    <a:pt x="601" y="425"/>
                    <a:pt x="588" y="409"/>
                    <a:pt x="572" y="403"/>
                  </a:cubicBezTo>
                  <a:cubicBezTo>
                    <a:pt x="556" y="396"/>
                    <a:pt x="539" y="397"/>
                    <a:pt x="522" y="397"/>
                  </a:cubicBezTo>
                  <a:cubicBezTo>
                    <a:pt x="473" y="398"/>
                    <a:pt x="423" y="394"/>
                    <a:pt x="375" y="384"/>
                  </a:cubicBezTo>
                  <a:cubicBezTo>
                    <a:pt x="336" y="377"/>
                    <a:pt x="292" y="368"/>
                    <a:pt x="255" y="351"/>
                  </a:cubicBezTo>
                  <a:lnTo>
                    <a:pt x="255" y="351"/>
                  </a:lnTo>
                  <a:cubicBezTo>
                    <a:pt x="213" y="313"/>
                    <a:pt x="174" y="273"/>
                    <a:pt x="138" y="231"/>
                  </a:cubicBezTo>
                  <a:cubicBezTo>
                    <a:pt x="92" y="176"/>
                    <a:pt x="55" y="118"/>
                    <a:pt x="28" y="60"/>
                  </a:cubicBezTo>
                  <a:cubicBezTo>
                    <a:pt x="26" y="54"/>
                    <a:pt x="23" y="48"/>
                    <a:pt x="20" y="42"/>
                  </a:cubicBezTo>
                  <a:cubicBezTo>
                    <a:pt x="14" y="28"/>
                    <a:pt x="9" y="14"/>
                    <a:pt x="4" y="0"/>
                  </a:cubicBezTo>
                  <a:lnTo>
                    <a:pt x="0" y="14"/>
                  </a:lnTo>
                  <a:cubicBezTo>
                    <a:pt x="22" y="75"/>
                    <a:pt x="56" y="137"/>
                    <a:pt x="100" y="197"/>
                  </a:cubicBezTo>
                  <a:lnTo>
                    <a:pt x="100" y="197"/>
                  </a:lnTo>
                  <a:cubicBezTo>
                    <a:pt x="99" y="218"/>
                    <a:pt x="101" y="246"/>
                    <a:pt x="103" y="267"/>
                  </a:cubicBezTo>
                  <a:cubicBezTo>
                    <a:pt x="106" y="294"/>
                    <a:pt x="109" y="321"/>
                    <a:pt x="114" y="348"/>
                  </a:cubicBezTo>
                  <a:cubicBezTo>
                    <a:pt x="124" y="400"/>
                    <a:pt x="139" y="452"/>
                    <a:pt x="159" y="502"/>
                  </a:cubicBezTo>
                  <a:cubicBezTo>
                    <a:pt x="164" y="514"/>
                    <a:pt x="169" y="527"/>
                    <a:pt x="179" y="537"/>
                  </a:cubicBezTo>
                  <a:cubicBezTo>
                    <a:pt x="188" y="547"/>
                    <a:pt x="202" y="553"/>
                    <a:pt x="215" y="550"/>
                  </a:cubicBezTo>
                  <a:cubicBezTo>
                    <a:pt x="236" y="544"/>
                    <a:pt x="243" y="517"/>
                    <a:pt x="243" y="496"/>
                  </a:cubicBezTo>
                  <a:cubicBezTo>
                    <a:pt x="241" y="443"/>
                    <a:pt x="216" y="395"/>
                    <a:pt x="190" y="348"/>
                  </a:cubicBezTo>
                  <a:cubicBezTo>
                    <a:pt x="175" y="320"/>
                    <a:pt x="160" y="290"/>
                    <a:pt x="141" y="260"/>
                  </a:cubicBezTo>
                  <a:cubicBezTo>
                    <a:pt x="136" y="251"/>
                    <a:pt x="127" y="235"/>
                    <a:pt x="119" y="220"/>
                  </a:cubicBezTo>
                  <a:cubicBezTo>
                    <a:pt x="123" y="226"/>
                    <a:pt x="127" y="231"/>
                    <a:pt x="131" y="236"/>
                  </a:cubicBezTo>
                  <a:cubicBezTo>
                    <a:pt x="194" y="311"/>
                    <a:pt x="267" y="376"/>
                    <a:pt x="342" y="438"/>
                  </a:cubicBezTo>
                  <a:cubicBezTo>
                    <a:pt x="348" y="453"/>
                    <a:pt x="352" y="468"/>
                    <a:pt x="356" y="485"/>
                  </a:cubicBezTo>
                  <a:cubicBezTo>
                    <a:pt x="374" y="561"/>
                    <a:pt x="372" y="643"/>
                    <a:pt x="398" y="717"/>
                  </a:cubicBezTo>
                  <a:cubicBezTo>
                    <a:pt x="403" y="732"/>
                    <a:pt x="410" y="747"/>
                    <a:pt x="422" y="758"/>
                  </a:cubicBezTo>
                  <a:cubicBezTo>
                    <a:pt x="435" y="768"/>
                    <a:pt x="454" y="771"/>
                    <a:pt x="467" y="761"/>
                  </a:cubicBezTo>
                  <a:cubicBezTo>
                    <a:pt x="474" y="755"/>
                    <a:pt x="478" y="746"/>
                    <a:pt x="479" y="737"/>
                  </a:cubicBezTo>
                  <a:cubicBezTo>
                    <a:pt x="480" y="728"/>
                    <a:pt x="479" y="719"/>
                    <a:pt x="477" y="710"/>
                  </a:cubicBezTo>
                  <a:cubicBezTo>
                    <a:pt x="473" y="686"/>
                    <a:pt x="467" y="663"/>
                    <a:pt x="460" y="640"/>
                  </a:cubicBezTo>
                  <a:cubicBezTo>
                    <a:pt x="447" y="600"/>
                    <a:pt x="430" y="561"/>
                    <a:pt x="409" y="524"/>
                  </a:cubicBezTo>
                  <a:cubicBezTo>
                    <a:pt x="399" y="506"/>
                    <a:pt x="387" y="489"/>
                    <a:pt x="375" y="472"/>
                  </a:cubicBezTo>
                  <a:cubicBezTo>
                    <a:pt x="370" y="466"/>
                    <a:pt x="366" y="461"/>
                    <a:pt x="361" y="455"/>
                  </a:cubicBezTo>
                  <a:lnTo>
                    <a:pt x="361" y="455"/>
                  </a:lnTo>
                  <a:cubicBezTo>
                    <a:pt x="376" y="467"/>
                    <a:pt x="390" y="479"/>
                    <a:pt x="405" y="491"/>
                  </a:cubicBezTo>
                  <a:cubicBezTo>
                    <a:pt x="429" y="510"/>
                    <a:pt x="453" y="530"/>
                    <a:pt x="476" y="549"/>
                  </a:cubicBezTo>
                  <a:cubicBezTo>
                    <a:pt x="500" y="569"/>
                    <a:pt x="524" y="590"/>
                    <a:pt x="547" y="611"/>
                  </a:cubicBezTo>
                  <a:lnTo>
                    <a:pt x="547" y="611"/>
                  </a:lnTo>
                  <a:cubicBezTo>
                    <a:pt x="550" y="618"/>
                    <a:pt x="557" y="634"/>
                    <a:pt x="561" y="648"/>
                  </a:cubicBezTo>
                  <a:cubicBezTo>
                    <a:pt x="575" y="698"/>
                    <a:pt x="574" y="728"/>
                    <a:pt x="575" y="766"/>
                  </a:cubicBezTo>
                  <a:cubicBezTo>
                    <a:pt x="576" y="826"/>
                    <a:pt x="571" y="886"/>
                    <a:pt x="580" y="945"/>
                  </a:cubicBezTo>
                  <a:cubicBezTo>
                    <a:pt x="582" y="960"/>
                    <a:pt x="585" y="974"/>
                    <a:pt x="593" y="986"/>
                  </a:cubicBezTo>
                  <a:cubicBezTo>
                    <a:pt x="601" y="998"/>
                    <a:pt x="616" y="1007"/>
                    <a:pt x="630" y="1005"/>
                  </a:cubicBezTo>
                  <a:cubicBezTo>
                    <a:pt x="642" y="1003"/>
                    <a:pt x="652" y="994"/>
                    <a:pt x="657" y="983"/>
                  </a:cubicBezTo>
                  <a:cubicBezTo>
                    <a:pt x="663" y="973"/>
                    <a:pt x="665" y="960"/>
                    <a:pt x="666" y="949"/>
                  </a:cubicBezTo>
                  <a:cubicBezTo>
                    <a:pt x="671" y="909"/>
                    <a:pt x="669" y="869"/>
                    <a:pt x="662" y="830"/>
                  </a:cubicBezTo>
                  <a:cubicBezTo>
                    <a:pt x="650" y="762"/>
                    <a:pt x="622" y="697"/>
                    <a:pt x="581" y="642"/>
                  </a:cubicBezTo>
                  <a:cubicBezTo>
                    <a:pt x="659" y="715"/>
                    <a:pt x="730" y="798"/>
                    <a:pt x="779" y="895"/>
                  </a:cubicBezTo>
                  <a:cubicBezTo>
                    <a:pt x="782" y="900"/>
                    <a:pt x="784" y="905"/>
                    <a:pt x="786" y="910"/>
                  </a:cubicBezTo>
                  <a:lnTo>
                    <a:pt x="786" y="910"/>
                  </a:lnTo>
                  <a:cubicBezTo>
                    <a:pt x="786" y="956"/>
                    <a:pt x="780" y="998"/>
                    <a:pt x="755" y="1038"/>
                  </a:cubicBezTo>
                  <a:cubicBezTo>
                    <a:pt x="730" y="1080"/>
                    <a:pt x="690" y="1112"/>
                    <a:pt x="644" y="1129"/>
                  </a:cubicBezTo>
                  <a:cubicBezTo>
                    <a:pt x="632" y="1133"/>
                    <a:pt x="618" y="1136"/>
                    <a:pt x="607" y="1143"/>
                  </a:cubicBezTo>
                  <a:cubicBezTo>
                    <a:pt x="595" y="1149"/>
                    <a:pt x="585" y="1161"/>
                    <a:pt x="583" y="1174"/>
                  </a:cubicBezTo>
                  <a:cubicBezTo>
                    <a:pt x="580" y="1195"/>
                    <a:pt x="601" y="1214"/>
                    <a:pt x="622" y="1217"/>
                  </a:cubicBezTo>
                  <a:cubicBezTo>
                    <a:pt x="644" y="1219"/>
                    <a:pt x="665" y="1209"/>
                    <a:pt x="682" y="1197"/>
                  </a:cubicBezTo>
                  <a:cubicBezTo>
                    <a:pt x="729" y="1166"/>
                    <a:pt x="766" y="1119"/>
                    <a:pt x="784" y="1066"/>
                  </a:cubicBezTo>
                  <a:cubicBezTo>
                    <a:pt x="799" y="1023"/>
                    <a:pt x="804" y="972"/>
                    <a:pt x="794" y="927"/>
                  </a:cubicBezTo>
                  <a:cubicBezTo>
                    <a:pt x="818" y="983"/>
                    <a:pt x="829" y="1037"/>
                    <a:pt x="827" y="1086"/>
                  </a:cubicBezTo>
                  <a:cubicBezTo>
                    <a:pt x="824" y="1153"/>
                    <a:pt x="793" y="1216"/>
                    <a:pt x="745" y="1250"/>
                  </a:cubicBezTo>
                  <a:cubicBezTo>
                    <a:pt x="679" y="1274"/>
                    <a:pt x="607" y="1259"/>
                    <a:pt x="543" y="1285"/>
                  </a:cubicBezTo>
                  <a:cubicBezTo>
                    <a:pt x="533" y="1289"/>
                    <a:pt x="523" y="1294"/>
                    <a:pt x="517" y="1303"/>
                  </a:cubicBezTo>
                  <a:cubicBezTo>
                    <a:pt x="510" y="1311"/>
                    <a:pt x="507" y="1323"/>
                    <a:pt x="511" y="1333"/>
                  </a:cubicBezTo>
                  <a:cubicBezTo>
                    <a:pt x="519" y="1350"/>
                    <a:pt x="543" y="1351"/>
                    <a:pt x="561" y="1348"/>
                  </a:cubicBezTo>
                  <a:cubicBezTo>
                    <a:pt x="598" y="1343"/>
                    <a:pt x="634" y="1330"/>
                    <a:pt x="667" y="1313"/>
                  </a:cubicBezTo>
                  <a:cubicBezTo>
                    <a:pt x="689" y="1302"/>
                    <a:pt x="724" y="1283"/>
                    <a:pt x="743" y="1262"/>
                  </a:cubicBezTo>
                  <a:cubicBezTo>
                    <a:pt x="744" y="1262"/>
                    <a:pt x="744" y="1262"/>
                    <a:pt x="744" y="1261"/>
                  </a:cubicBezTo>
                  <a:cubicBezTo>
                    <a:pt x="798" y="1226"/>
                    <a:pt x="832" y="1160"/>
                    <a:pt x="836" y="1086"/>
                  </a:cubicBezTo>
                  <a:cubicBezTo>
                    <a:pt x="836" y="1072"/>
                    <a:pt x="836" y="1058"/>
                    <a:pt x="834" y="1044"/>
                  </a:cubicBezTo>
                  <a:cubicBezTo>
                    <a:pt x="837" y="1053"/>
                    <a:pt x="840" y="1063"/>
                    <a:pt x="842" y="1069"/>
                  </a:cubicBezTo>
                  <a:cubicBezTo>
                    <a:pt x="850" y="1094"/>
                    <a:pt x="859" y="1119"/>
                    <a:pt x="867" y="1144"/>
                  </a:cubicBezTo>
                  <a:cubicBezTo>
                    <a:pt x="884" y="1193"/>
                    <a:pt x="901" y="1242"/>
                    <a:pt x="919" y="1290"/>
                  </a:cubicBezTo>
                  <a:cubicBezTo>
                    <a:pt x="924" y="1303"/>
                    <a:pt x="930" y="1317"/>
                    <a:pt x="939" y="1328"/>
                  </a:cubicBezTo>
                  <a:cubicBezTo>
                    <a:pt x="949" y="1339"/>
                    <a:pt x="964" y="1346"/>
                    <a:pt x="978" y="1342"/>
                  </a:cubicBezTo>
                  <a:cubicBezTo>
                    <a:pt x="992" y="1338"/>
                    <a:pt x="1002" y="1322"/>
                    <a:pt x="1003" y="1307"/>
                  </a:cubicBezTo>
                  <a:cubicBezTo>
                    <a:pt x="1005" y="1292"/>
                    <a:pt x="1000" y="1277"/>
                    <a:pt x="995" y="1263"/>
                  </a:cubicBezTo>
                  <a:lnTo>
                    <a:pt x="994" y="126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8" name="Google Shape;848;p23"/>
            <p:cNvSpPr/>
            <p:nvPr/>
          </p:nvSpPr>
          <p:spPr>
            <a:xfrm rot="-1178135">
              <a:off x="242538" y="4773229"/>
              <a:ext cx="594596" cy="312711"/>
            </a:xfrm>
            <a:custGeom>
              <a:avLst/>
              <a:gdLst/>
              <a:ahLst/>
              <a:cxnLst/>
              <a:rect l="l" t="t" r="r" b="b"/>
              <a:pathLst>
                <a:path w="1192" h="625" extrusionOk="0">
                  <a:moveTo>
                    <a:pt x="1173" y="11"/>
                  </a:moveTo>
                  <a:cubicBezTo>
                    <a:pt x="948" y="32"/>
                    <a:pt x="738" y="102"/>
                    <a:pt x="551" y="229"/>
                  </a:cubicBezTo>
                  <a:cubicBezTo>
                    <a:pt x="467" y="269"/>
                    <a:pt x="385" y="316"/>
                    <a:pt x="306" y="367"/>
                  </a:cubicBezTo>
                  <a:lnTo>
                    <a:pt x="305" y="367"/>
                  </a:lnTo>
                  <a:cubicBezTo>
                    <a:pt x="417" y="268"/>
                    <a:pt x="511" y="151"/>
                    <a:pt x="582" y="20"/>
                  </a:cubicBezTo>
                  <a:cubicBezTo>
                    <a:pt x="588" y="11"/>
                    <a:pt x="579" y="0"/>
                    <a:pt x="568" y="3"/>
                  </a:cubicBezTo>
                  <a:cubicBezTo>
                    <a:pt x="466" y="34"/>
                    <a:pt x="371" y="86"/>
                    <a:pt x="302" y="166"/>
                  </a:cubicBezTo>
                  <a:cubicBezTo>
                    <a:pt x="228" y="251"/>
                    <a:pt x="173" y="360"/>
                    <a:pt x="158" y="472"/>
                  </a:cubicBezTo>
                  <a:lnTo>
                    <a:pt x="158" y="472"/>
                  </a:lnTo>
                  <a:cubicBezTo>
                    <a:pt x="103" y="514"/>
                    <a:pt x="51" y="559"/>
                    <a:pt x="1" y="606"/>
                  </a:cubicBezTo>
                  <a:lnTo>
                    <a:pt x="0" y="624"/>
                  </a:lnTo>
                  <a:cubicBezTo>
                    <a:pt x="156" y="476"/>
                    <a:pt x="334" y="351"/>
                    <a:pt x="526" y="254"/>
                  </a:cubicBezTo>
                  <a:lnTo>
                    <a:pt x="526" y="254"/>
                  </a:lnTo>
                  <a:cubicBezTo>
                    <a:pt x="762" y="260"/>
                    <a:pt x="998" y="179"/>
                    <a:pt x="1182" y="32"/>
                  </a:cubicBezTo>
                  <a:cubicBezTo>
                    <a:pt x="1191" y="25"/>
                    <a:pt x="1185" y="10"/>
                    <a:pt x="1173" y="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9" name="Google Shape;849;p23"/>
            <p:cNvSpPr/>
            <p:nvPr/>
          </p:nvSpPr>
          <p:spPr>
            <a:xfrm rot="10800000">
              <a:off x="-79725" y="4476748"/>
              <a:ext cx="9395175" cy="760749"/>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50" name="Google Shape;850;p23"/>
          <p:cNvGrpSpPr/>
          <p:nvPr/>
        </p:nvGrpSpPr>
        <p:grpSpPr>
          <a:xfrm>
            <a:off x="-8" y="5875678"/>
            <a:ext cx="12020117" cy="1107660"/>
            <a:chOff x="-6" y="4406758"/>
            <a:chExt cx="9037446" cy="830745"/>
          </a:xfrm>
        </p:grpSpPr>
        <p:grpSp>
          <p:nvGrpSpPr>
            <p:cNvPr id="851" name="Google Shape;851;p23"/>
            <p:cNvGrpSpPr/>
            <p:nvPr/>
          </p:nvGrpSpPr>
          <p:grpSpPr>
            <a:xfrm>
              <a:off x="8746326" y="4406758"/>
              <a:ext cx="291114" cy="830745"/>
              <a:chOff x="2854835" y="335925"/>
              <a:chExt cx="170053" cy="485277"/>
            </a:xfrm>
          </p:grpSpPr>
          <p:sp>
            <p:nvSpPr>
              <p:cNvPr id="852" name="Google Shape;852;p23"/>
              <p:cNvSpPr/>
              <p:nvPr/>
            </p:nvSpPr>
            <p:spPr>
              <a:xfrm>
                <a:off x="2854835" y="335925"/>
                <a:ext cx="118900" cy="107839"/>
              </a:xfrm>
              <a:custGeom>
                <a:avLst/>
                <a:gdLst/>
                <a:ahLst/>
                <a:cxnLst/>
                <a:rect l="l" t="t" r="r" b="b"/>
                <a:pathLst>
                  <a:path w="379" h="342" extrusionOk="0">
                    <a:moveTo>
                      <a:pt x="374" y="221"/>
                    </a:moveTo>
                    <a:cubicBezTo>
                      <a:pt x="370" y="233"/>
                      <a:pt x="363" y="243"/>
                      <a:pt x="354" y="253"/>
                    </a:cubicBezTo>
                    <a:cubicBezTo>
                      <a:pt x="340" y="269"/>
                      <a:pt x="320" y="282"/>
                      <a:pt x="298" y="292"/>
                    </a:cubicBezTo>
                    <a:cubicBezTo>
                      <a:pt x="276" y="303"/>
                      <a:pt x="252" y="312"/>
                      <a:pt x="230" y="320"/>
                    </a:cubicBezTo>
                    <a:cubicBezTo>
                      <a:pt x="227" y="322"/>
                      <a:pt x="223" y="323"/>
                      <a:pt x="220" y="325"/>
                    </a:cubicBezTo>
                    <a:cubicBezTo>
                      <a:pt x="188" y="337"/>
                      <a:pt x="152" y="341"/>
                      <a:pt x="118" y="335"/>
                    </a:cubicBezTo>
                    <a:cubicBezTo>
                      <a:pt x="107" y="333"/>
                      <a:pt x="96" y="331"/>
                      <a:pt x="86" y="327"/>
                    </a:cubicBezTo>
                    <a:cubicBezTo>
                      <a:pt x="84" y="326"/>
                      <a:pt x="82" y="325"/>
                      <a:pt x="80" y="325"/>
                    </a:cubicBezTo>
                    <a:cubicBezTo>
                      <a:pt x="78" y="324"/>
                      <a:pt x="75" y="323"/>
                      <a:pt x="73" y="322"/>
                    </a:cubicBezTo>
                    <a:cubicBezTo>
                      <a:pt x="45" y="309"/>
                      <a:pt x="20" y="288"/>
                      <a:pt x="10" y="259"/>
                    </a:cubicBezTo>
                    <a:cubicBezTo>
                      <a:pt x="0" y="228"/>
                      <a:pt x="13" y="187"/>
                      <a:pt x="45" y="176"/>
                    </a:cubicBezTo>
                    <a:cubicBezTo>
                      <a:pt x="20" y="137"/>
                      <a:pt x="29" y="82"/>
                      <a:pt x="62" y="50"/>
                    </a:cubicBezTo>
                    <a:cubicBezTo>
                      <a:pt x="95" y="18"/>
                      <a:pt x="150" y="13"/>
                      <a:pt x="188" y="39"/>
                    </a:cubicBezTo>
                    <a:cubicBezTo>
                      <a:pt x="204" y="12"/>
                      <a:pt x="247" y="0"/>
                      <a:pt x="277" y="10"/>
                    </a:cubicBezTo>
                    <a:cubicBezTo>
                      <a:pt x="307" y="19"/>
                      <a:pt x="329" y="47"/>
                      <a:pt x="339" y="77"/>
                    </a:cubicBezTo>
                    <a:cubicBezTo>
                      <a:pt x="344" y="93"/>
                      <a:pt x="345" y="110"/>
                      <a:pt x="344" y="126"/>
                    </a:cubicBezTo>
                    <a:cubicBezTo>
                      <a:pt x="344" y="128"/>
                      <a:pt x="344" y="131"/>
                      <a:pt x="344" y="133"/>
                    </a:cubicBezTo>
                    <a:cubicBezTo>
                      <a:pt x="343" y="145"/>
                      <a:pt x="341" y="158"/>
                      <a:pt x="337" y="170"/>
                    </a:cubicBezTo>
                    <a:cubicBezTo>
                      <a:pt x="350" y="166"/>
                      <a:pt x="365" y="174"/>
                      <a:pt x="371" y="184"/>
                    </a:cubicBezTo>
                    <a:cubicBezTo>
                      <a:pt x="378" y="195"/>
                      <a:pt x="378" y="209"/>
                      <a:pt x="374" y="2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3" name="Google Shape;853;p23"/>
              <p:cNvSpPr/>
              <p:nvPr/>
            </p:nvSpPr>
            <p:spPr>
              <a:xfrm>
                <a:off x="2871425" y="364958"/>
                <a:ext cx="91249" cy="74658"/>
              </a:xfrm>
              <a:custGeom>
                <a:avLst/>
                <a:gdLst/>
                <a:ahLst/>
                <a:cxnLst/>
                <a:rect l="l" t="t" r="r" b="b"/>
                <a:pathLst>
                  <a:path w="291" h="236" extrusionOk="0">
                    <a:moveTo>
                      <a:pt x="290" y="41"/>
                    </a:moveTo>
                    <a:cubicBezTo>
                      <a:pt x="266" y="39"/>
                      <a:pt x="242" y="48"/>
                      <a:pt x="226" y="66"/>
                    </a:cubicBezTo>
                    <a:cubicBezTo>
                      <a:pt x="225" y="67"/>
                      <a:pt x="224" y="67"/>
                      <a:pt x="223" y="67"/>
                    </a:cubicBezTo>
                    <a:cubicBezTo>
                      <a:pt x="222" y="67"/>
                      <a:pt x="221" y="66"/>
                      <a:pt x="221" y="65"/>
                    </a:cubicBezTo>
                    <a:cubicBezTo>
                      <a:pt x="211" y="39"/>
                      <a:pt x="188" y="18"/>
                      <a:pt x="162" y="13"/>
                    </a:cubicBezTo>
                    <a:cubicBezTo>
                      <a:pt x="135" y="7"/>
                      <a:pt x="105" y="18"/>
                      <a:pt x="89" y="39"/>
                    </a:cubicBezTo>
                    <a:cubicBezTo>
                      <a:pt x="72" y="62"/>
                      <a:pt x="71" y="97"/>
                      <a:pt x="86" y="117"/>
                    </a:cubicBezTo>
                    <a:cubicBezTo>
                      <a:pt x="87" y="118"/>
                      <a:pt x="87" y="119"/>
                      <a:pt x="87" y="121"/>
                    </a:cubicBezTo>
                    <a:cubicBezTo>
                      <a:pt x="86" y="122"/>
                      <a:pt x="85" y="122"/>
                      <a:pt x="84" y="122"/>
                    </a:cubicBezTo>
                    <a:cubicBezTo>
                      <a:pt x="62" y="119"/>
                      <a:pt x="40" y="128"/>
                      <a:pt x="26" y="144"/>
                    </a:cubicBezTo>
                    <a:cubicBezTo>
                      <a:pt x="12" y="161"/>
                      <a:pt x="7" y="185"/>
                      <a:pt x="13" y="205"/>
                    </a:cubicBezTo>
                    <a:cubicBezTo>
                      <a:pt x="16" y="216"/>
                      <a:pt x="23" y="227"/>
                      <a:pt x="32" y="235"/>
                    </a:cubicBezTo>
                    <a:cubicBezTo>
                      <a:pt x="30" y="234"/>
                      <a:pt x="28" y="233"/>
                      <a:pt x="26" y="233"/>
                    </a:cubicBezTo>
                    <a:cubicBezTo>
                      <a:pt x="23" y="232"/>
                      <a:pt x="21" y="230"/>
                      <a:pt x="18" y="229"/>
                    </a:cubicBezTo>
                    <a:cubicBezTo>
                      <a:pt x="13" y="223"/>
                      <a:pt x="9" y="215"/>
                      <a:pt x="7" y="207"/>
                    </a:cubicBezTo>
                    <a:cubicBezTo>
                      <a:pt x="0" y="184"/>
                      <a:pt x="6" y="158"/>
                      <a:pt x="21" y="140"/>
                    </a:cubicBezTo>
                    <a:cubicBezTo>
                      <a:pt x="35" y="124"/>
                      <a:pt x="56" y="115"/>
                      <a:pt x="78" y="115"/>
                    </a:cubicBezTo>
                    <a:cubicBezTo>
                      <a:pt x="64" y="92"/>
                      <a:pt x="67" y="58"/>
                      <a:pt x="84" y="35"/>
                    </a:cubicBezTo>
                    <a:cubicBezTo>
                      <a:pt x="101" y="12"/>
                      <a:pt x="134" y="0"/>
                      <a:pt x="163" y="6"/>
                    </a:cubicBezTo>
                    <a:cubicBezTo>
                      <a:pt x="189" y="12"/>
                      <a:pt x="213" y="32"/>
                      <a:pt x="224" y="58"/>
                    </a:cubicBezTo>
                    <a:cubicBezTo>
                      <a:pt x="241" y="41"/>
                      <a:pt x="265" y="32"/>
                      <a:pt x="290" y="34"/>
                    </a:cubicBezTo>
                    <a:cubicBezTo>
                      <a:pt x="290" y="36"/>
                      <a:pt x="290" y="39"/>
                      <a:pt x="290"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4" name="Google Shape;854;p23"/>
              <p:cNvSpPr/>
              <p:nvPr/>
            </p:nvSpPr>
            <p:spPr>
              <a:xfrm>
                <a:off x="2890781" y="409200"/>
                <a:ext cx="58067" cy="35946"/>
              </a:xfrm>
              <a:custGeom>
                <a:avLst/>
                <a:gdLst/>
                <a:ahLst/>
                <a:cxnLst/>
                <a:rect l="l" t="t" r="r" b="b"/>
                <a:pathLst>
                  <a:path w="186" h="116" extrusionOk="0">
                    <a:moveTo>
                      <a:pt x="115" y="88"/>
                    </a:moveTo>
                    <a:cubicBezTo>
                      <a:pt x="90" y="105"/>
                      <a:pt x="61" y="114"/>
                      <a:pt x="31" y="115"/>
                    </a:cubicBezTo>
                    <a:cubicBezTo>
                      <a:pt x="24" y="115"/>
                      <a:pt x="17" y="115"/>
                      <a:pt x="11" y="112"/>
                    </a:cubicBezTo>
                    <a:cubicBezTo>
                      <a:pt x="5" y="108"/>
                      <a:pt x="0" y="101"/>
                      <a:pt x="2" y="95"/>
                    </a:cubicBezTo>
                    <a:cubicBezTo>
                      <a:pt x="4" y="87"/>
                      <a:pt x="13" y="83"/>
                      <a:pt x="21" y="81"/>
                    </a:cubicBezTo>
                    <a:cubicBezTo>
                      <a:pt x="39" y="76"/>
                      <a:pt x="58" y="76"/>
                      <a:pt x="76" y="78"/>
                    </a:cubicBezTo>
                    <a:cubicBezTo>
                      <a:pt x="66" y="63"/>
                      <a:pt x="58" y="42"/>
                      <a:pt x="58" y="24"/>
                    </a:cubicBezTo>
                    <a:cubicBezTo>
                      <a:pt x="58" y="17"/>
                      <a:pt x="59" y="8"/>
                      <a:pt x="66" y="4"/>
                    </a:cubicBezTo>
                    <a:cubicBezTo>
                      <a:pt x="73" y="0"/>
                      <a:pt x="82" y="3"/>
                      <a:pt x="89" y="9"/>
                    </a:cubicBezTo>
                    <a:cubicBezTo>
                      <a:pt x="107" y="22"/>
                      <a:pt x="118" y="44"/>
                      <a:pt x="117" y="67"/>
                    </a:cubicBezTo>
                    <a:cubicBezTo>
                      <a:pt x="129" y="56"/>
                      <a:pt x="146" y="47"/>
                      <a:pt x="162" y="44"/>
                    </a:cubicBezTo>
                    <a:cubicBezTo>
                      <a:pt x="170" y="42"/>
                      <a:pt x="180" y="43"/>
                      <a:pt x="183" y="50"/>
                    </a:cubicBezTo>
                    <a:cubicBezTo>
                      <a:pt x="185" y="54"/>
                      <a:pt x="184" y="59"/>
                      <a:pt x="181" y="63"/>
                    </a:cubicBezTo>
                    <a:cubicBezTo>
                      <a:pt x="179" y="67"/>
                      <a:pt x="175" y="70"/>
                      <a:pt x="171" y="72"/>
                    </a:cubicBezTo>
                    <a:cubicBezTo>
                      <a:pt x="155" y="82"/>
                      <a:pt x="134" y="87"/>
                      <a:pt x="115" y="8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5" name="Google Shape;855;p23"/>
              <p:cNvSpPr/>
              <p:nvPr/>
            </p:nvSpPr>
            <p:spPr>
              <a:xfrm>
                <a:off x="2926727" y="435468"/>
                <a:ext cx="98161" cy="385733"/>
              </a:xfrm>
              <a:custGeom>
                <a:avLst/>
                <a:gdLst/>
                <a:ahLst/>
                <a:cxnLst/>
                <a:rect l="l" t="t" r="r" b="b"/>
                <a:pathLst>
                  <a:path w="312" h="1232" extrusionOk="0">
                    <a:moveTo>
                      <a:pt x="0" y="0"/>
                    </a:moveTo>
                    <a:cubicBezTo>
                      <a:pt x="133" y="402"/>
                      <a:pt x="237" y="814"/>
                      <a:pt x="311" y="123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56" name="Google Shape;856;p23"/>
            <p:cNvGrpSpPr/>
            <p:nvPr/>
          </p:nvGrpSpPr>
          <p:grpSpPr>
            <a:xfrm>
              <a:off x="8632720" y="4584266"/>
              <a:ext cx="388153" cy="653233"/>
              <a:chOff x="2788472" y="439616"/>
              <a:chExt cx="226738" cy="381584"/>
            </a:xfrm>
          </p:grpSpPr>
          <p:sp>
            <p:nvSpPr>
              <p:cNvPr id="857" name="Google Shape;857;p23"/>
              <p:cNvSpPr/>
              <p:nvPr/>
            </p:nvSpPr>
            <p:spPr>
              <a:xfrm>
                <a:off x="2788472" y="439616"/>
                <a:ext cx="116134" cy="113369"/>
              </a:xfrm>
              <a:custGeom>
                <a:avLst/>
                <a:gdLst/>
                <a:ahLst/>
                <a:cxnLst/>
                <a:rect l="l" t="t" r="r" b="b"/>
                <a:pathLst>
                  <a:path w="372" h="361" extrusionOk="0">
                    <a:moveTo>
                      <a:pt x="371" y="172"/>
                    </a:moveTo>
                    <a:cubicBezTo>
                      <a:pt x="371" y="184"/>
                      <a:pt x="367" y="197"/>
                      <a:pt x="362" y="208"/>
                    </a:cubicBezTo>
                    <a:cubicBezTo>
                      <a:pt x="353" y="228"/>
                      <a:pt x="337" y="246"/>
                      <a:pt x="320" y="263"/>
                    </a:cubicBezTo>
                    <a:cubicBezTo>
                      <a:pt x="302" y="280"/>
                      <a:pt x="282" y="295"/>
                      <a:pt x="264" y="310"/>
                    </a:cubicBezTo>
                    <a:cubicBezTo>
                      <a:pt x="261" y="312"/>
                      <a:pt x="258" y="315"/>
                      <a:pt x="255" y="317"/>
                    </a:cubicBezTo>
                    <a:cubicBezTo>
                      <a:pt x="228" y="339"/>
                      <a:pt x="195" y="353"/>
                      <a:pt x="161" y="358"/>
                    </a:cubicBezTo>
                    <a:cubicBezTo>
                      <a:pt x="150" y="359"/>
                      <a:pt x="139" y="360"/>
                      <a:pt x="128" y="360"/>
                    </a:cubicBezTo>
                    <a:cubicBezTo>
                      <a:pt x="126" y="360"/>
                      <a:pt x="124" y="359"/>
                      <a:pt x="122" y="359"/>
                    </a:cubicBezTo>
                    <a:cubicBezTo>
                      <a:pt x="119" y="359"/>
                      <a:pt x="117" y="359"/>
                      <a:pt x="114" y="358"/>
                    </a:cubicBezTo>
                    <a:cubicBezTo>
                      <a:pt x="83" y="355"/>
                      <a:pt x="53" y="342"/>
                      <a:pt x="35" y="317"/>
                    </a:cubicBezTo>
                    <a:cubicBezTo>
                      <a:pt x="16" y="291"/>
                      <a:pt x="16" y="248"/>
                      <a:pt x="43" y="228"/>
                    </a:cubicBezTo>
                    <a:cubicBezTo>
                      <a:pt x="8" y="199"/>
                      <a:pt x="0" y="143"/>
                      <a:pt x="22" y="103"/>
                    </a:cubicBezTo>
                    <a:cubicBezTo>
                      <a:pt x="43" y="63"/>
                      <a:pt x="95" y="41"/>
                      <a:pt x="138" y="54"/>
                    </a:cubicBezTo>
                    <a:cubicBezTo>
                      <a:pt x="145" y="23"/>
                      <a:pt x="182" y="0"/>
                      <a:pt x="214" y="0"/>
                    </a:cubicBezTo>
                    <a:cubicBezTo>
                      <a:pt x="246" y="0"/>
                      <a:pt x="275" y="19"/>
                      <a:pt x="293" y="44"/>
                    </a:cubicBezTo>
                    <a:cubicBezTo>
                      <a:pt x="303" y="58"/>
                      <a:pt x="310" y="74"/>
                      <a:pt x="314" y="90"/>
                    </a:cubicBezTo>
                    <a:cubicBezTo>
                      <a:pt x="314" y="92"/>
                      <a:pt x="315" y="94"/>
                      <a:pt x="315" y="96"/>
                    </a:cubicBezTo>
                    <a:cubicBezTo>
                      <a:pt x="318" y="109"/>
                      <a:pt x="320" y="121"/>
                      <a:pt x="320" y="134"/>
                    </a:cubicBezTo>
                    <a:cubicBezTo>
                      <a:pt x="331" y="127"/>
                      <a:pt x="347" y="128"/>
                      <a:pt x="357" y="137"/>
                    </a:cubicBezTo>
                    <a:cubicBezTo>
                      <a:pt x="366" y="145"/>
                      <a:pt x="371" y="159"/>
                      <a:pt x="371" y="171"/>
                    </a:cubicBezTo>
                    <a:lnTo>
                      <a:pt x="371" y="17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8" name="Google Shape;858;p23"/>
              <p:cNvSpPr/>
              <p:nvPr/>
            </p:nvSpPr>
            <p:spPr>
              <a:xfrm>
                <a:off x="2813358" y="468650"/>
                <a:ext cx="74658" cy="84335"/>
              </a:xfrm>
              <a:custGeom>
                <a:avLst/>
                <a:gdLst/>
                <a:ahLst/>
                <a:cxnLst/>
                <a:rect l="l" t="t" r="r" b="b"/>
                <a:pathLst>
                  <a:path w="237" h="270" extrusionOk="0">
                    <a:moveTo>
                      <a:pt x="236" y="6"/>
                    </a:moveTo>
                    <a:cubicBezTo>
                      <a:pt x="212" y="12"/>
                      <a:pt x="192" y="28"/>
                      <a:pt x="182" y="50"/>
                    </a:cubicBezTo>
                    <a:cubicBezTo>
                      <a:pt x="182" y="51"/>
                      <a:pt x="181" y="51"/>
                      <a:pt x="180" y="52"/>
                    </a:cubicBezTo>
                    <a:cubicBezTo>
                      <a:pt x="178" y="52"/>
                      <a:pt x="177" y="51"/>
                      <a:pt x="177" y="51"/>
                    </a:cubicBezTo>
                    <a:cubicBezTo>
                      <a:pt x="160" y="28"/>
                      <a:pt x="131" y="16"/>
                      <a:pt x="105" y="18"/>
                    </a:cubicBezTo>
                    <a:cubicBezTo>
                      <a:pt x="78" y="21"/>
                      <a:pt x="52" y="40"/>
                      <a:pt x="44" y="65"/>
                    </a:cubicBezTo>
                    <a:cubicBezTo>
                      <a:pt x="35" y="92"/>
                      <a:pt x="44" y="126"/>
                      <a:pt x="65" y="140"/>
                    </a:cubicBezTo>
                    <a:cubicBezTo>
                      <a:pt x="66" y="141"/>
                      <a:pt x="67" y="143"/>
                      <a:pt x="66" y="144"/>
                    </a:cubicBezTo>
                    <a:cubicBezTo>
                      <a:pt x="66" y="145"/>
                      <a:pt x="65" y="146"/>
                      <a:pt x="64" y="146"/>
                    </a:cubicBezTo>
                    <a:cubicBezTo>
                      <a:pt x="43" y="150"/>
                      <a:pt x="24" y="165"/>
                      <a:pt x="15" y="185"/>
                    </a:cubicBezTo>
                    <a:cubicBezTo>
                      <a:pt x="7" y="205"/>
                      <a:pt x="9" y="229"/>
                      <a:pt x="21" y="247"/>
                    </a:cubicBezTo>
                    <a:cubicBezTo>
                      <a:pt x="28" y="257"/>
                      <a:pt x="37" y="264"/>
                      <a:pt x="48" y="269"/>
                    </a:cubicBezTo>
                    <a:cubicBezTo>
                      <a:pt x="46" y="269"/>
                      <a:pt x="44" y="269"/>
                      <a:pt x="42" y="269"/>
                    </a:cubicBezTo>
                    <a:cubicBezTo>
                      <a:pt x="39" y="269"/>
                      <a:pt x="37" y="269"/>
                      <a:pt x="34" y="268"/>
                    </a:cubicBezTo>
                    <a:cubicBezTo>
                      <a:pt x="27" y="263"/>
                      <a:pt x="21" y="257"/>
                      <a:pt x="16" y="250"/>
                    </a:cubicBezTo>
                    <a:cubicBezTo>
                      <a:pt x="3" y="230"/>
                      <a:pt x="0" y="204"/>
                      <a:pt x="9" y="182"/>
                    </a:cubicBezTo>
                    <a:cubicBezTo>
                      <a:pt x="18" y="163"/>
                      <a:pt x="36" y="147"/>
                      <a:pt x="56" y="141"/>
                    </a:cubicBezTo>
                    <a:cubicBezTo>
                      <a:pt x="37" y="123"/>
                      <a:pt x="29" y="90"/>
                      <a:pt x="38" y="63"/>
                    </a:cubicBezTo>
                    <a:cubicBezTo>
                      <a:pt x="47" y="36"/>
                      <a:pt x="75" y="14"/>
                      <a:pt x="105" y="12"/>
                    </a:cubicBezTo>
                    <a:cubicBezTo>
                      <a:pt x="131" y="9"/>
                      <a:pt x="160" y="21"/>
                      <a:pt x="179" y="42"/>
                    </a:cubicBezTo>
                    <a:cubicBezTo>
                      <a:pt x="190" y="21"/>
                      <a:pt x="210" y="6"/>
                      <a:pt x="234" y="0"/>
                    </a:cubicBezTo>
                    <a:cubicBezTo>
                      <a:pt x="235" y="2"/>
                      <a:pt x="235" y="4"/>
                      <a:pt x="236"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9" name="Google Shape;859;p23"/>
              <p:cNvSpPr/>
              <p:nvPr/>
            </p:nvSpPr>
            <p:spPr>
              <a:xfrm>
                <a:off x="2838244" y="514273"/>
                <a:ext cx="51154" cy="40093"/>
              </a:xfrm>
              <a:custGeom>
                <a:avLst/>
                <a:gdLst/>
                <a:ahLst/>
                <a:cxnLst/>
                <a:rect l="l" t="t" r="r" b="b"/>
                <a:pathLst>
                  <a:path w="164" h="127" extrusionOk="0">
                    <a:moveTo>
                      <a:pt x="107" y="72"/>
                    </a:moveTo>
                    <a:cubicBezTo>
                      <a:pt x="88" y="95"/>
                      <a:pt x="63" y="113"/>
                      <a:pt x="34" y="123"/>
                    </a:cubicBezTo>
                    <a:cubicBezTo>
                      <a:pt x="28" y="125"/>
                      <a:pt x="20" y="126"/>
                      <a:pt x="14" y="125"/>
                    </a:cubicBezTo>
                    <a:cubicBezTo>
                      <a:pt x="7" y="123"/>
                      <a:pt x="1" y="119"/>
                      <a:pt x="1" y="112"/>
                    </a:cubicBezTo>
                    <a:cubicBezTo>
                      <a:pt x="0" y="104"/>
                      <a:pt x="7" y="97"/>
                      <a:pt x="14" y="93"/>
                    </a:cubicBezTo>
                    <a:cubicBezTo>
                      <a:pt x="30" y="83"/>
                      <a:pt x="48" y="77"/>
                      <a:pt x="66" y="74"/>
                    </a:cubicBezTo>
                    <a:cubicBezTo>
                      <a:pt x="52" y="62"/>
                      <a:pt x="39" y="45"/>
                      <a:pt x="33" y="28"/>
                    </a:cubicBezTo>
                    <a:cubicBezTo>
                      <a:pt x="31" y="20"/>
                      <a:pt x="29" y="12"/>
                      <a:pt x="34" y="6"/>
                    </a:cubicBezTo>
                    <a:cubicBezTo>
                      <a:pt x="40" y="0"/>
                      <a:pt x="50" y="1"/>
                      <a:pt x="57" y="3"/>
                    </a:cubicBezTo>
                    <a:cubicBezTo>
                      <a:pt x="78" y="11"/>
                      <a:pt x="96" y="29"/>
                      <a:pt x="102" y="50"/>
                    </a:cubicBezTo>
                    <a:cubicBezTo>
                      <a:pt x="110" y="36"/>
                      <a:pt x="124" y="23"/>
                      <a:pt x="138" y="15"/>
                    </a:cubicBezTo>
                    <a:cubicBezTo>
                      <a:pt x="145" y="11"/>
                      <a:pt x="155" y="9"/>
                      <a:pt x="160" y="15"/>
                    </a:cubicBezTo>
                    <a:cubicBezTo>
                      <a:pt x="163" y="18"/>
                      <a:pt x="163" y="23"/>
                      <a:pt x="162" y="28"/>
                    </a:cubicBezTo>
                    <a:cubicBezTo>
                      <a:pt x="161" y="32"/>
                      <a:pt x="158" y="36"/>
                      <a:pt x="155" y="39"/>
                    </a:cubicBezTo>
                    <a:cubicBezTo>
                      <a:pt x="143" y="53"/>
                      <a:pt x="124" y="65"/>
                      <a:pt x="107" y="7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0" name="Google Shape;860;p23"/>
              <p:cNvSpPr/>
              <p:nvPr/>
            </p:nvSpPr>
            <p:spPr>
              <a:xfrm>
                <a:off x="2857600" y="523952"/>
                <a:ext cx="157611" cy="297248"/>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61" name="Google Shape;861;p23"/>
            <p:cNvGrpSpPr/>
            <p:nvPr/>
          </p:nvGrpSpPr>
          <p:grpSpPr>
            <a:xfrm>
              <a:off x="-6" y="4562966"/>
              <a:ext cx="407087" cy="674533"/>
              <a:chOff x="3009680" y="427173"/>
              <a:chExt cx="237798" cy="394026"/>
            </a:xfrm>
          </p:grpSpPr>
          <p:sp>
            <p:nvSpPr>
              <p:cNvPr id="862" name="Google Shape;862;p23"/>
              <p:cNvSpPr/>
              <p:nvPr/>
            </p:nvSpPr>
            <p:spPr>
              <a:xfrm>
                <a:off x="3092633" y="611052"/>
                <a:ext cx="12442" cy="210147"/>
              </a:xfrm>
              <a:custGeom>
                <a:avLst/>
                <a:gdLst/>
                <a:ahLst/>
                <a:cxnLst/>
                <a:rect l="l" t="t" r="r" b="b"/>
                <a:pathLst>
                  <a:path w="39" h="671" extrusionOk="0">
                    <a:moveTo>
                      <a:pt x="38" y="0"/>
                    </a:moveTo>
                    <a:cubicBezTo>
                      <a:pt x="38" y="0"/>
                      <a:pt x="0" y="315"/>
                      <a:pt x="16" y="6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3" name="Google Shape;863;p23"/>
              <p:cNvSpPr/>
              <p:nvPr/>
            </p:nvSpPr>
            <p:spPr>
              <a:xfrm>
                <a:off x="3027653" y="613817"/>
                <a:ext cx="141020" cy="52537"/>
              </a:xfrm>
              <a:custGeom>
                <a:avLst/>
                <a:gdLst/>
                <a:ahLst/>
                <a:cxnLst/>
                <a:rect l="l" t="t" r="r" b="b"/>
                <a:pathLst>
                  <a:path w="448" h="169" extrusionOk="0">
                    <a:moveTo>
                      <a:pt x="235" y="30"/>
                    </a:moveTo>
                    <a:cubicBezTo>
                      <a:pt x="169" y="19"/>
                      <a:pt x="89" y="0"/>
                      <a:pt x="22" y="4"/>
                    </a:cubicBezTo>
                    <a:cubicBezTo>
                      <a:pt x="17" y="5"/>
                      <a:pt x="12" y="5"/>
                      <a:pt x="8" y="7"/>
                    </a:cubicBezTo>
                    <a:cubicBezTo>
                      <a:pt x="3" y="10"/>
                      <a:pt x="0" y="14"/>
                      <a:pt x="0" y="19"/>
                    </a:cubicBezTo>
                    <a:cubicBezTo>
                      <a:pt x="0" y="28"/>
                      <a:pt x="11" y="32"/>
                      <a:pt x="20" y="33"/>
                    </a:cubicBezTo>
                    <a:cubicBezTo>
                      <a:pt x="80" y="45"/>
                      <a:pt x="141" y="52"/>
                      <a:pt x="202" y="54"/>
                    </a:cubicBezTo>
                    <a:cubicBezTo>
                      <a:pt x="144" y="63"/>
                      <a:pt x="89" y="89"/>
                      <a:pt x="47" y="129"/>
                    </a:cubicBezTo>
                    <a:cubicBezTo>
                      <a:pt x="40" y="137"/>
                      <a:pt x="32" y="147"/>
                      <a:pt x="35" y="156"/>
                    </a:cubicBezTo>
                    <a:cubicBezTo>
                      <a:pt x="38" y="164"/>
                      <a:pt x="47" y="168"/>
                      <a:pt x="55" y="168"/>
                    </a:cubicBezTo>
                    <a:cubicBezTo>
                      <a:pt x="63" y="168"/>
                      <a:pt x="70" y="164"/>
                      <a:pt x="77" y="161"/>
                    </a:cubicBezTo>
                    <a:cubicBezTo>
                      <a:pt x="125" y="137"/>
                      <a:pt x="169" y="107"/>
                      <a:pt x="209" y="71"/>
                    </a:cubicBezTo>
                    <a:cubicBezTo>
                      <a:pt x="245" y="116"/>
                      <a:pt x="294" y="148"/>
                      <a:pt x="349" y="165"/>
                    </a:cubicBezTo>
                    <a:cubicBezTo>
                      <a:pt x="354" y="166"/>
                      <a:pt x="359" y="168"/>
                      <a:pt x="364" y="165"/>
                    </a:cubicBezTo>
                    <a:cubicBezTo>
                      <a:pt x="369" y="162"/>
                      <a:pt x="370" y="154"/>
                      <a:pt x="367" y="148"/>
                    </a:cubicBezTo>
                    <a:cubicBezTo>
                      <a:pt x="365" y="143"/>
                      <a:pt x="359" y="139"/>
                      <a:pt x="354" y="135"/>
                    </a:cubicBezTo>
                    <a:cubicBezTo>
                      <a:pt x="320" y="111"/>
                      <a:pt x="284" y="89"/>
                      <a:pt x="247" y="70"/>
                    </a:cubicBezTo>
                    <a:cubicBezTo>
                      <a:pt x="304" y="88"/>
                      <a:pt x="364" y="92"/>
                      <a:pt x="422" y="84"/>
                    </a:cubicBezTo>
                    <a:cubicBezTo>
                      <a:pt x="428" y="83"/>
                      <a:pt x="434" y="82"/>
                      <a:pt x="439" y="79"/>
                    </a:cubicBezTo>
                    <a:cubicBezTo>
                      <a:pt x="443" y="76"/>
                      <a:pt x="447" y="71"/>
                      <a:pt x="446" y="65"/>
                    </a:cubicBezTo>
                    <a:cubicBezTo>
                      <a:pt x="445" y="56"/>
                      <a:pt x="433" y="52"/>
                      <a:pt x="424" y="51"/>
                    </a:cubicBezTo>
                    <a:cubicBezTo>
                      <a:pt x="356" y="41"/>
                      <a:pt x="300" y="40"/>
                      <a:pt x="235" y="29"/>
                    </a:cubicBezTo>
                    <a:lnTo>
                      <a:pt x="235" y="3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4" name="Google Shape;864;p23"/>
              <p:cNvSpPr/>
              <p:nvPr/>
            </p:nvSpPr>
            <p:spPr>
              <a:xfrm>
                <a:off x="3009680" y="427173"/>
                <a:ext cx="237798" cy="212913"/>
              </a:xfrm>
              <a:custGeom>
                <a:avLst/>
                <a:gdLst/>
                <a:ahLst/>
                <a:cxnLst/>
                <a:rect l="l" t="t" r="r" b="b"/>
                <a:pathLst>
                  <a:path w="759" h="680" extrusionOk="0">
                    <a:moveTo>
                      <a:pt x="751" y="500"/>
                    </a:moveTo>
                    <a:cubicBezTo>
                      <a:pt x="745" y="530"/>
                      <a:pt x="722" y="554"/>
                      <a:pt x="697" y="573"/>
                    </a:cubicBezTo>
                    <a:cubicBezTo>
                      <a:pt x="589" y="660"/>
                      <a:pt x="427" y="679"/>
                      <a:pt x="296" y="631"/>
                    </a:cubicBezTo>
                    <a:lnTo>
                      <a:pt x="296" y="631"/>
                    </a:lnTo>
                    <a:cubicBezTo>
                      <a:pt x="295" y="631"/>
                      <a:pt x="294" y="630"/>
                      <a:pt x="294" y="630"/>
                    </a:cubicBezTo>
                    <a:cubicBezTo>
                      <a:pt x="293" y="630"/>
                      <a:pt x="292" y="629"/>
                      <a:pt x="291" y="629"/>
                    </a:cubicBezTo>
                    <a:cubicBezTo>
                      <a:pt x="290" y="629"/>
                      <a:pt x="289" y="630"/>
                      <a:pt x="288" y="630"/>
                    </a:cubicBezTo>
                    <a:lnTo>
                      <a:pt x="288" y="630"/>
                    </a:lnTo>
                    <a:lnTo>
                      <a:pt x="287" y="630"/>
                    </a:lnTo>
                    <a:cubicBezTo>
                      <a:pt x="194" y="655"/>
                      <a:pt x="87" y="618"/>
                      <a:pt x="30" y="541"/>
                    </a:cubicBezTo>
                    <a:cubicBezTo>
                      <a:pt x="13" y="518"/>
                      <a:pt x="0" y="491"/>
                      <a:pt x="3" y="463"/>
                    </a:cubicBezTo>
                    <a:cubicBezTo>
                      <a:pt x="6" y="436"/>
                      <a:pt x="30" y="411"/>
                      <a:pt x="56" y="412"/>
                    </a:cubicBezTo>
                    <a:lnTo>
                      <a:pt x="56" y="412"/>
                    </a:lnTo>
                    <a:cubicBezTo>
                      <a:pt x="57" y="412"/>
                      <a:pt x="59" y="412"/>
                      <a:pt x="60" y="412"/>
                    </a:cubicBezTo>
                    <a:cubicBezTo>
                      <a:pt x="57" y="410"/>
                      <a:pt x="53" y="407"/>
                      <a:pt x="50" y="404"/>
                    </a:cubicBezTo>
                    <a:cubicBezTo>
                      <a:pt x="39" y="394"/>
                      <a:pt x="31" y="381"/>
                      <a:pt x="32" y="365"/>
                    </a:cubicBezTo>
                    <a:cubicBezTo>
                      <a:pt x="33" y="348"/>
                      <a:pt x="43" y="331"/>
                      <a:pt x="57" y="321"/>
                    </a:cubicBezTo>
                    <a:lnTo>
                      <a:pt x="57" y="321"/>
                    </a:lnTo>
                    <a:cubicBezTo>
                      <a:pt x="59" y="320"/>
                      <a:pt x="61" y="319"/>
                      <a:pt x="63" y="318"/>
                    </a:cubicBezTo>
                    <a:cubicBezTo>
                      <a:pt x="62" y="316"/>
                      <a:pt x="61" y="315"/>
                      <a:pt x="60" y="313"/>
                    </a:cubicBezTo>
                    <a:cubicBezTo>
                      <a:pt x="34" y="270"/>
                      <a:pt x="32" y="216"/>
                      <a:pt x="57" y="173"/>
                    </a:cubicBezTo>
                    <a:cubicBezTo>
                      <a:pt x="83" y="127"/>
                      <a:pt x="135" y="99"/>
                      <a:pt x="187" y="101"/>
                    </a:cubicBezTo>
                    <a:cubicBezTo>
                      <a:pt x="187" y="100"/>
                      <a:pt x="188" y="100"/>
                      <a:pt x="188" y="99"/>
                    </a:cubicBezTo>
                    <a:cubicBezTo>
                      <a:pt x="189" y="97"/>
                      <a:pt x="190" y="95"/>
                      <a:pt x="191" y="93"/>
                    </a:cubicBezTo>
                    <a:cubicBezTo>
                      <a:pt x="231" y="30"/>
                      <a:pt x="323" y="0"/>
                      <a:pt x="391" y="32"/>
                    </a:cubicBezTo>
                    <a:cubicBezTo>
                      <a:pt x="420" y="46"/>
                      <a:pt x="445" y="69"/>
                      <a:pt x="477" y="73"/>
                    </a:cubicBezTo>
                    <a:cubicBezTo>
                      <a:pt x="504" y="76"/>
                      <a:pt x="530" y="65"/>
                      <a:pt x="557" y="62"/>
                    </a:cubicBezTo>
                    <a:cubicBezTo>
                      <a:pt x="604" y="56"/>
                      <a:pt x="654" y="76"/>
                      <a:pt x="684" y="113"/>
                    </a:cubicBezTo>
                    <a:cubicBezTo>
                      <a:pt x="690" y="121"/>
                      <a:pt x="695" y="129"/>
                      <a:pt x="700" y="138"/>
                    </a:cubicBezTo>
                    <a:cubicBezTo>
                      <a:pt x="701" y="140"/>
                      <a:pt x="702" y="143"/>
                      <a:pt x="703" y="145"/>
                    </a:cubicBezTo>
                    <a:lnTo>
                      <a:pt x="703" y="145"/>
                    </a:lnTo>
                    <a:cubicBezTo>
                      <a:pt x="717" y="177"/>
                      <a:pt x="720" y="214"/>
                      <a:pt x="709" y="247"/>
                    </a:cubicBezTo>
                    <a:lnTo>
                      <a:pt x="709" y="248"/>
                    </a:lnTo>
                    <a:cubicBezTo>
                      <a:pt x="710" y="250"/>
                      <a:pt x="711" y="251"/>
                      <a:pt x="712" y="253"/>
                    </a:cubicBezTo>
                    <a:cubicBezTo>
                      <a:pt x="739" y="300"/>
                      <a:pt x="742" y="367"/>
                      <a:pt x="717" y="415"/>
                    </a:cubicBezTo>
                    <a:cubicBezTo>
                      <a:pt x="716" y="417"/>
                      <a:pt x="715" y="419"/>
                      <a:pt x="714" y="422"/>
                    </a:cubicBezTo>
                    <a:lnTo>
                      <a:pt x="715" y="422"/>
                    </a:lnTo>
                    <a:cubicBezTo>
                      <a:pt x="745" y="430"/>
                      <a:pt x="758" y="470"/>
                      <a:pt x="751" y="50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5" name="Google Shape;865;p23"/>
              <p:cNvSpPr/>
              <p:nvPr/>
            </p:nvSpPr>
            <p:spPr>
              <a:xfrm>
                <a:off x="3024888" y="456206"/>
                <a:ext cx="210148" cy="170054"/>
              </a:xfrm>
              <a:custGeom>
                <a:avLst/>
                <a:gdLst/>
                <a:ahLst/>
                <a:cxnLst/>
                <a:rect l="l" t="t" r="r" b="b"/>
                <a:pathLst>
                  <a:path w="669" h="542" extrusionOk="0">
                    <a:moveTo>
                      <a:pt x="668" y="322"/>
                    </a:moveTo>
                    <a:cubicBezTo>
                      <a:pt x="603" y="341"/>
                      <a:pt x="544" y="381"/>
                      <a:pt x="503" y="435"/>
                    </a:cubicBezTo>
                    <a:cubicBezTo>
                      <a:pt x="497" y="420"/>
                      <a:pt x="481" y="412"/>
                      <a:pt x="467" y="410"/>
                    </a:cubicBezTo>
                    <a:cubicBezTo>
                      <a:pt x="450" y="408"/>
                      <a:pt x="434" y="413"/>
                      <a:pt x="419" y="418"/>
                    </a:cubicBezTo>
                    <a:cubicBezTo>
                      <a:pt x="376" y="433"/>
                      <a:pt x="336" y="454"/>
                      <a:pt x="302" y="478"/>
                    </a:cubicBezTo>
                    <a:lnTo>
                      <a:pt x="302" y="478"/>
                    </a:lnTo>
                    <a:cubicBezTo>
                      <a:pt x="327" y="448"/>
                      <a:pt x="342" y="418"/>
                      <a:pt x="350" y="387"/>
                    </a:cubicBezTo>
                    <a:cubicBezTo>
                      <a:pt x="359" y="353"/>
                      <a:pt x="356" y="320"/>
                      <a:pt x="339" y="296"/>
                    </a:cubicBezTo>
                    <a:cubicBezTo>
                      <a:pt x="336" y="292"/>
                      <a:pt x="333" y="288"/>
                      <a:pt x="329" y="285"/>
                    </a:cubicBezTo>
                    <a:lnTo>
                      <a:pt x="330" y="284"/>
                    </a:lnTo>
                    <a:cubicBezTo>
                      <a:pt x="353" y="260"/>
                      <a:pt x="385" y="246"/>
                      <a:pt x="418" y="244"/>
                    </a:cubicBezTo>
                    <a:cubicBezTo>
                      <a:pt x="451" y="242"/>
                      <a:pt x="485" y="252"/>
                      <a:pt x="510" y="274"/>
                    </a:cubicBezTo>
                    <a:cubicBezTo>
                      <a:pt x="511" y="274"/>
                      <a:pt x="512" y="275"/>
                      <a:pt x="513" y="274"/>
                    </a:cubicBezTo>
                    <a:cubicBezTo>
                      <a:pt x="514" y="274"/>
                      <a:pt x="515" y="274"/>
                      <a:pt x="515" y="273"/>
                    </a:cubicBezTo>
                    <a:cubicBezTo>
                      <a:pt x="516" y="271"/>
                      <a:pt x="517" y="269"/>
                      <a:pt x="519" y="267"/>
                    </a:cubicBezTo>
                    <a:lnTo>
                      <a:pt x="519" y="266"/>
                    </a:lnTo>
                    <a:cubicBezTo>
                      <a:pt x="521" y="264"/>
                      <a:pt x="523" y="261"/>
                      <a:pt x="524" y="258"/>
                    </a:cubicBezTo>
                    <a:lnTo>
                      <a:pt x="524" y="258"/>
                    </a:lnTo>
                    <a:cubicBezTo>
                      <a:pt x="556" y="209"/>
                      <a:pt x="606" y="174"/>
                      <a:pt x="662" y="160"/>
                    </a:cubicBezTo>
                    <a:cubicBezTo>
                      <a:pt x="662" y="158"/>
                      <a:pt x="660" y="157"/>
                      <a:pt x="659" y="155"/>
                    </a:cubicBezTo>
                    <a:lnTo>
                      <a:pt x="659" y="154"/>
                    </a:lnTo>
                    <a:cubicBezTo>
                      <a:pt x="607" y="167"/>
                      <a:pt x="561" y="199"/>
                      <a:pt x="528" y="241"/>
                    </a:cubicBezTo>
                    <a:lnTo>
                      <a:pt x="528" y="241"/>
                    </a:lnTo>
                    <a:cubicBezTo>
                      <a:pt x="528" y="231"/>
                      <a:pt x="525" y="221"/>
                      <a:pt x="519" y="214"/>
                    </a:cubicBezTo>
                    <a:cubicBezTo>
                      <a:pt x="512" y="207"/>
                      <a:pt x="502" y="202"/>
                      <a:pt x="492" y="201"/>
                    </a:cubicBezTo>
                    <a:cubicBezTo>
                      <a:pt x="483" y="201"/>
                      <a:pt x="475" y="202"/>
                      <a:pt x="469" y="206"/>
                    </a:cubicBezTo>
                    <a:cubicBezTo>
                      <a:pt x="469" y="174"/>
                      <a:pt x="445" y="143"/>
                      <a:pt x="412" y="137"/>
                    </a:cubicBezTo>
                    <a:cubicBezTo>
                      <a:pt x="407" y="136"/>
                      <a:pt x="402" y="136"/>
                      <a:pt x="396" y="137"/>
                    </a:cubicBezTo>
                    <a:lnTo>
                      <a:pt x="396" y="136"/>
                    </a:lnTo>
                    <a:cubicBezTo>
                      <a:pt x="394" y="129"/>
                      <a:pt x="390" y="122"/>
                      <a:pt x="385" y="114"/>
                    </a:cubicBezTo>
                    <a:cubicBezTo>
                      <a:pt x="400" y="97"/>
                      <a:pt x="422" y="84"/>
                      <a:pt x="445" y="81"/>
                    </a:cubicBezTo>
                    <a:cubicBezTo>
                      <a:pt x="468" y="77"/>
                      <a:pt x="492" y="82"/>
                      <a:pt x="512" y="94"/>
                    </a:cubicBezTo>
                    <a:cubicBezTo>
                      <a:pt x="513" y="95"/>
                      <a:pt x="515" y="95"/>
                      <a:pt x="516" y="94"/>
                    </a:cubicBezTo>
                    <a:cubicBezTo>
                      <a:pt x="535" y="73"/>
                      <a:pt x="560" y="58"/>
                      <a:pt x="589" y="51"/>
                    </a:cubicBezTo>
                    <a:cubicBezTo>
                      <a:pt x="610" y="46"/>
                      <a:pt x="633" y="47"/>
                      <a:pt x="654" y="52"/>
                    </a:cubicBezTo>
                    <a:cubicBezTo>
                      <a:pt x="653" y="49"/>
                      <a:pt x="651" y="47"/>
                      <a:pt x="650" y="45"/>
                    </a:cubicBezTo>
                    <a:cubicBezTo>
                      <a:pt x="630" y="40"/>
                      <a:pt x="608" y="40"/>
                      <a:pt x="588" y="45"/>
                    </a:cubicBezTo>
                    <a:cubicBezTo>
                      <a:pt x="558" y="52"/>
                      <a:pt x="532" y="66"/>
                      <a:pt x="513" y="87"/>
                    </a:cubicBezTo>
                    <a:cubicBezTo>
                      <a:pt x="492" y="75"/>
                      <a:pt x="467" y="70"/>
                      <a:pt x="444" y="74"/>
                    </a:cubicBezTo>
                    <a:cubicBezTo>
                      <a:pt x="420" y="78"/>
                      <a:pt x="397" y="91"/>
                      <a:pt x="381" y="109"/>
                    </a:cubicBezTo>
                    <a:cubicBezTo>
                      <a:pt x="370" y="94"/>
                      <a:pt x="354" y="81"/>
                      <a:pt x="337" y="76"/>
                    </a:cubicBezTo>
                    <a:cubicBezTo>
                      <a:pt x="312" y="68"/>
                      <a:pt x="283" y="73"/>
                      <a:pt x="260" y="89"/>
                    </a:cubicBezTo>
                    <a:cubicBezTo>
                      <a:pt x="237" y="43"/>
                      <a:pt x="192" y="9"/>
                      <a:pt x="141" y="0"/>
                    </a:cubicBezTo>
                    <a:cubicBezTo>
                      <a:pt x="140" y="2"/>
                      <a:pt x="139" y="4"/>
                      <a:pt x="138" y="6"/>
                    </a:cubicBezTo>
                    <a:cubicBezTo>
                      <a:pt x="189" y="15"/>
                      <a:pt x="234" y="49"/>
                      <a:pt x="256" y="95"/>
                    </a:cubicBezTo>
                    <a:cubicBezTo>
                      <a:pt x="257" y="96"/>
                      <a:pt x="258" y="97"/>
                      <a:pt x="258" y="97"/>
                    </a:cubicBezTo>
                    <a:cubicBezTo>
                      <a:pt x="259" y="97"/>
                      <a:pt x="260" y="97"/>
                      <a:pt x="261" y="96"/>
                    </a:cubicBezTo>
                    <a:cubicBezTo>
                      <a:pt x="282" y="80"/>
                      <a:pt x="311" y="75"/>
                      <a:pt x="335" y="82"/>
                    </a:cubicBezTo>
                    <a:cubicBezTo>
                      <a:pt x="360" y="89"/>
                      <a:pt x="381" y="115"/>
                      <a:pt x="390" y="137"/>
                    </a:cubicBezTo>
                    <a:lnTo>
                      <a:pt x="390" y="137"/>
                    </a:lnTo>
                    <a:cubicBezTo>
                      <a:pt x="365" y="142"/>
                      <a:pt x="343" y="160"/>
                      <a:pt x="336" y="185"/>
                    </a:cubicBezTo>
                    <a:cubicBezTo>
                      <a:pt x="324" y="174"/>
                      <a:pt x="308" y="169"/>
                      <a:pt x="293" y="171"/>
                    </a:cubicBezTo>
                    <a:cubicBezTo>
                      <a:pt x="277" y="173"/>
                      <a:pt x="261" y="183"/>
                      <a:pt x="253" y="197"/>
                    </a:cubicBezTo>
                    <a:lnTo>
                      <a:pt x="253" y="197"/>
                    </a:lnTo>
                    <a:cubicBezTo>
                      <a:pt x="250" y="182"/>
                      <a:pt x="246" y="167"/>
                      <a:pt x="239" y="152"/>
                    </a:cubicBezTo>
                    <a:cubicBezTo>
                      <a:pt x="223" y="117"/>
                      <a:pt x="187" y="83"/>
                      <a:pt x="143" y="85"/>
                    </a:cubicBezTo>
                    <a:cubicBezTo>
                      <a:pt x="114" y="87"/>
                      <a:pt x="85" y="105"/>
                      <a:pt x="69" y="134"/>
                    </a:cubicBezTo>
                    <a:cubicBezTo>
                      <a:pt x="52" y="163"/>
                      <a:pt x="51" y="194"/>
                      <a:pt x="53" y="218"/>
                    </a:cubicBezTo>
                    <a:cubicBezTo>
                      <a:pt x="39" y="214"/>
                      <a:pt x="24" y="216"/>
                      <a:pt x="10" y="220"/>
                    </a:cubicBezTo>
                    <a:cubicBezTo>
                      <a:pt x="11" y="222"/>
                      <a:pt x="12" y="223"/>
                      <a:pt x="13" y="225"/>
                    </a:cubicBezTo>
                    <a:cubicBezTo>
                      <a:pt x="10" y="226"/>
                      <a:pt x="9" y="227"/>
                      <a:pt x="7" y="228"/>
                    </a:cubicBezTo>
                    <a:cubicBezTo>
                      <a:pt x="22" y="222"/>
                      <a:pt x="40" y="220"/>
                      <a:pt x="56" y="225"/>
                    </a:cubicBezTo>
                    <a:cubicBezTo>
                      <a:pt x="57" y="225"/>
                      <a:pt x="58" y="224"/>
                      <a:pt x="59" y="224"/>
                    </a:cubicBezTo>
                    <a:cubicBezTo>
                      <a:pt x="60" y="223"/>
                      <a:pt x="60" y="223"/>
                      <a:pt x="60" y="221"/>
                    </a:cubicBezTo>
                    <a:cubicBezTo>
                      <a:pt x="57" y="199"/>
                      <a:pt x="58" y="166"/>
                      <a:pt x="74" y="137"/>
                    </a:cubicBezTo>
                    <a:cubicBezTo>
                      <a:pt x="90" y="111"/>
                      <a:pt x="116" y="93"/>
                      <a:pt x="143" y="92"/>
                    </a:cubicBezTo>
                    <a:cubicBezTo>
                      <a:pt x="184" y="90"/>
                      <a:pt x="218" y="122"/>
                      <a:pt x="233" y="155"/>
                    </a:cubicBezTo>
                    <a:cubicBezTo>
                      <a:pt x="250" y="192"/>
                      <a:pt x="252" y="234"/>
                      <a:pt x="253" y="272"/>
                    </a:cubicBezTo>
                    <a:cubicBezTo>
                      <a:pt x="253" y="273"/>
                      <a:pt x="254" y="274"/>
                      <a:pt x="254" y="275"/>
                    </a:cubicBezTo>
                    <a:cubicBezTo>
                      <a:pt x="255" y="275"/>
                      <a:pt x="256" y="275"/>
                      <a:pt x="257" y="275"/>
                    </a:cubicBezTo>
                    <a:cubicBezTo>
                      <a:pt x="282" y="263"/>
                      <a:pt x="316" y="274"/>
                      <a:pt x="333" y="300"/>
                    </a:cubicBezTo>
                    <a:cubicBezTo>
                      <a:pt x="348" y="322"/>
                      <a:pt x="352" y="353"/>
                      <a:pt x="344" y="386"/>
                    </a:cubicBezTo>
                    <a:cubicBezTo>
                      <a:pt x="334" y="422"/>
                      <a:pt x="313" y="458"/>
                      <a:pt x="278" y="496"/>
                    </a:cubicBezTo>
                    <a:lnTo>
                      <a:pt x="278" y="496"/>
                    </a:lnTo>
                    <a:cubicBezTo>
                      <a:pt x="267" y="506"/>
                      <a:pt x="256" y="515"/>
                      <a:pt x="247" y="525"/>
                    </a:cubicBezTo>
                    <a:cubicBezTo>
                      <a:pt x="257" y="499"/>
                      <a:pt x="265" y="471"/>
                      <a:pt x="256" y="444"/>
                    </a:cubicBezTo>
                    <a:cubicBezTo>
                      <a:pt x="245" y="411"/>
                      <a:pt x="221" y="384"/>
                      <a:pt x="190" y="373"/>
                    </a:cubicBezTo>
                    <a:cubicBezTo>
                      <a:pt x="158" y="360"/>
                      <a:pt x="121" y="364"/>
                      <a:pt x="97" y="382"/>
                    </a:cubicBezTo>
                    <a:cubicBezTo>
                      <a:pt x="76" y="348"/>
                      <a:pt x="41" y="321"/>
                      <a:pt x="2" y="311"/>
                    </a:cubicBezTo>
                    <a:cubicBezTo>
                      <a:pt x="2" y="311"/>
                      <a:pt x="1" y="311"/>
                      <a:pt x="0" y="311"/>
                    </a:cubicBezTo>
                    <a:cubicBezTo>
                      <a:pt x="3" y="314"/>
                      <a:pt x="6" y="316"/>
                      <a:pt x="10" y="319"/>
                    </a:cubicBezTo>
                    <a:cubicBezTo>
                      <a:pt x="8" y="319"/>
                      <a:pt x="7" y="318"/>
                      <a:pt x="6" y="318"/>
                    </a:cubicBezTo>
                    <a:cubicBezTo>
                      <a:pt x="42" y="330"/>
                      <a:pt x="74" y="355"/>
                      <a:pt x="93" y="389"/>
                    </a:cubicBezTo>
                    <a:cubicBezTo>
                      <a:pt x="94" y="390"/>
                      <a:pt x="94" y="390"/>
                      <a:pt x="95" y="390"/>
                    </a:cubicBezTo>
                    <a:cubicBezTo>
                      <a:pt x="96" y="390"/>
                      <a:pt x="97" y="390"/>
                      <a:pt x="98" y="389"/>
                    </a:cubicBezTo>
                    <a:cubicBezTo>
                      <a:pt x="123" y="368"/>
                      <a:pt x="162" y="368"/>
                      <a:pt x="188" y="379"/>
                    </a:cubicBezTo>
                    <a:cubicBezTo>
                      <a:pt x="217" y="390"/>
                      <a:pt x="240" y="415"/>
                      <a:pt x="250" y="446"/>
                    </a:cubicBezTo>
                    <a:cubicBezTo>
                      <a:pt x="260" y="474"/>
                      <a:pt x="248" y="504"/>
                      <a:pt x="237" y="533"/>
                    </a:cubicBezTo>
                    <a:lnTo>
                      <a:pt x="236" y="537"/>
                    </a:lnTo>
                    <a:cubicBezTo>
                      <a:pt x="235" y="539"/>
                      <a:pt x="236" y="541"/>
                      <a:pt x="238" y="541"/>
                    </a:cubicBezTo>
                    <a:lnTo>
                      <a:pt x="239" y="541"/>
                    </a:lnTo>
                    <a:lnTo>
                      <a:pt x="240" y="541"/>
                    </a:lnTo>
                    <a:lnTo>
                      <a:pt x="240" y="541"/>
                    </a:lnTo>
                    <a:cubicBezTo>
                      <a:pt x="241" y="541"/>
                      <a:pt x="242" y="541"/>
                      <a:pt x="243" y="540"/>
                    </a:cubicBezTo>
                    <a:cubicBezTo>
                      <a:pt x="243" y="539"/>
                      <a:pt x="243" y="539"/>
                      <a:pt x="243" y="540"/>
                    </a:cubicBezTo>
                    <a:lnTo>
                      <a:pt x="243" y="540"/>
                    </a:lnTo>
                    <a:cubicBezTo>
                      <a:pt x="243" y="540"/>
                      <a:pt x="244" y="538"/>
                      <a:pt x="245" y="538"/>
                    </a:cubicBezTo>
                    <a:cubicBezTo>
                      <a:pt x="258" y="526"/>
                      <a:pt x="270" y="514"/>
                      <a:pt x="281" y="502"/>
                    </a:cubicBezTo>
                    <a:cubicBezTo>
                      <a:pt x="319" y="470"/>
                      <a:pt x="368" y="443"/>
                      <a:pt x="420" y="424"/>
                    </a:cubicBezTo>
                    <a:cubicBezTo>
                      <a:pt x="435" y="419"/>
                      <a:pt x="450" y="414"/>
                      <a:pt x="465" y="416"/>
                    </a:cubicBezTo>
                    <a:cubicBezTo>
                      <a:pt x="479" y="418"/>
                      <a:pt x="494" y="427"/>
                      <a:pt x="498" y="442"/>
                    </a:cubicBezTo>
                    <a:cubicBezTo>
                      <a:pt x="498" y="443"/>
                      <a:pt x="499" y="444"/>
                      <a:pt x="501" y="445"/>
                    </a:cubicBezTo>
                    <a:cubicBezTo>
                      <a:pt x="502" y="445"/>
                      <a:pt x="503" y="444"/>
                      <a:pt x="504" y="443"/>
                    </a:cubicBezTo>
                    <a:cubicBezTo>
                      <a:pt x="543" y="390"/>
                      <a:pt x="601" y="349"/>
                      <a:pt x="665" y="329"/>
                    </a:cubicBezTo>
                    <a:cubicBezTo>
                      <a:pt x="664" y="329"/>
                      <a:pt x="664" y="329"/>
                      <a:pt x="663" y="329"/>
                    </a:cubicBezTo>
                    <a:cubicBezTo>
                      <a:pt x="664" y="326"/>
                      <a:pt x="666" y="324"/>
                      <a:pt x="667" y="322"/>
                    </a:cubicBezTo>
                    <a:lnTo>
                      <a:pt x="668" y="322"/>
                    </a:lnTo>
                    <a:close/>
                    <a:moveTo>
                      <a:pt x="260" y="267"/>
                    </a:moveTo>
                    <a:cubicBezTo>
                      <a:pt x="259" y="247"/>
                      <a:pt x="258" y="225"/>
                      <a:pt x="255" y="204"/>
                    </a:cubicBezTo>
                    <a:lnTo>
                      <a:pt x="255" y="203"/>
                    </a:lnTo>
                    <a:cubicBezTo>
                      <a:pt x="256" y="203"/>
                      <a:pt x="257" y="203"/>
                      <a:pt x="258" y="202"/>
                    </a:cubicBezTo>
                    <a:cubicBezTo>
                      <a:pt x="265" y="189"/>
                      <a:pt x="278" y="179"/>
                      <a:pt x="294" y="178"/>
                    </a:cubicBezTo>
                    <a:cubicBezTo>
                      <a:pt x="309" y="176"/>
                      <a:pt x="325" y="182"/>
                      <a:pt x="336" y="193"/>
                    </a:cubicBezTo>
                    <a:cubicBezTo>
                      <a:pt x="336" y="194"/>
                      <a:pt x="338" y="194"/>
                      <a:pt x="339" y="194"/>
                    </a:cubicBezTo>
                    <a:cubicBezTo>
                      <a:pt x="340" y="194"/>
                      <a:pt x="341" y="193"/>
                      <a:pt x="341" y="192"/>
                    </a:cubicBezTo>
                    <a:cubicBezTo>
                      <a:pt x="347" y="161"/>
                      <a:pt x="381" y="138"/>
                      <a:pt x="412" y="143"/>
                    </a:cubicBezTo>
                    <a:cubicBezTo>
                      <a:pt x="442" y="149"/>
                      <a:pt x="466" y="182"/>
                      <a:pt x="462" y="213"/>
                    </a:cubicBezTo>
                    <a:cubicBezTo>
                      <a:pt x="462" y="214"/>
                      <a:pt x="463" y="215"/>
                      <a:pt x="464" y="216"/>
                    </a:cubicBezTo>
                    <a:cubicBezTo>
                      <a:pt x="465" y="216"/>
                      <a:pt x="466" y="216"/>
                      <a:pt x="467" y="215"/>
                    </a:cubicBezTo>
                    <a:cubicBezTo>
                      <a:pt x="474" y="210"/>
                      <a:pt x="482" y="207"/>
                      <a:pt x="491" y="208"/>
                    </a:cubicBezTo>
                    <a:cubicBezTo>
                      <a:pt x="501" y="208"/>
                      <a:pt x="509" y="213"/>
                      <a:pt x="514" y="219"/>
                    </a:cubicBezTo>
                    <a:cubicBezTo>
                      <a:pt x="520" y="225"/>
                      <a:pt x="522" y="234"/>
                      <a:pt x="522" y="243"/>
                    </a:cubicBezTo>
                    <a:cubicBezTo>
                      <a:pt x="521" y="247"/>
                      <a:pt x="520" y="251"/>
                      <a:pt x="519" y="254"/>
                    </a:cubicBezTo>
                    <a:cubicBezTo>
                      <a:pt x="517" y="257"/>
                      <a:pt x="515" y="260"/>
                      <a:pt x="513" y="263"/>
                    </a:cubicBezTo>
                    <a:cubicBezTo>
                      <a:pt x="513" y="264"/>
                      <a:pt x="512" y="265"/>
                      <a:pt x="511" y="266"/>
                    </a:cubicBezTo>
                    <a:lnTo>
                      <a:pt x="511" y="266"/>
                    </a:lnTo>
                    <a:lnTo>
                      <a:pt x="511" y="266"/>
                    </a:lnTo>
                    <a:cubicBezTo>
                      <a:pt x="485" y="245"/>
                      <a:pt x="451" y="235"/>
                      <a:pt x="418" y="237"/>
                    </a:cubicBezTo>
                    <a:cubicBezTo>
                      <a:pt x="383" y="239"/>
                      <a:pt x="349" y="254"/>
                      <a:pt x="325" y="280"/>
                    </a:cubicBezTo>
                    <a:lnTo>
                      <a:pt x="325" y="280"/>
                    </a:lnTo>
                    <a:cubicBezTo>
                      <a:pt x="306" y="265"/>
                      <a:pt x="280" y="259"/>
                      <a:pt x="260" y="2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866" name="Google Shape;866;p23"/>
          <p:cNvGrpSpPr/>
          <p:nvPr/>
        </p:nvGrpSpPr>
        <p:grpSpPr>
          <a:xfrm>
            <a:off x="-664159" y="237604"/>
            <a:ext cx="12315033" cy="3449627"/>
            <a:chOff x="-499355" y="178203"/>
            <a:chExt cx="9259181" cy="2587220"/>
          </a:xfrm>
        </p:grpSpPr>
        <p:sp>
          <p:nvSpPr>
            <p:cNvPr id="867" name="Google Shape;867;p23"/>
            <p:cNvSpPr/>
            <p:nvPr/>
          </p:nvSpPr>
          <p:spPr>
            <a:xfrm>
              <a:off x="8101733" y="17820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8" name="Google Shape;868;p23"/>
            <p:cNvSpPr/>
            <p:nvPr/>
          </p:nvSpPr>
          <p:spPr>
            <a:xfrm>
              <a:off x="-499355" y="2323173"/>
              <a:ext cx="1090771" cy="442251"/>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69" name="Google Shape;869;p23"/>
          <p:cNvGrpSpPr/>
          <p:nvPr/>
        </p:nvGrpSpPr>
        <p:grpSpPr>
          <a:xfrm>
            <a:off x="7070841" y="255049"/>
            <a:ext cx="299598" cy="257243"/>
            <a:chOff x="868096" y="2572495"/>
            <a:chExt cx="493874" cy="423003"/>
          </a:xfrm>
        </p:grpSpPr>
        <p:sp>
          <p:nvSpPr>
            <p:cNvPr id="870" name="Google Shape;870;p23"/>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1" name="Google Shape;871;p23"/>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2" name="Google Shape;872;p23"/>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3" name="Google Shape;873;p23"/>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4" name="Google Shape;874;p23"/>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5" name="Google Shape;875;p23"/>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6" name="Google Shape;876;p23"/>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7" name="Google Shape;877;p23"/>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8" name="Google Shape;878;p23"/>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9" name="Google Shape;879;p23"/>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0" name="Google Shape;880;p23"/>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1" name="Google Shape;881;p23"/>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2" name="Google Shape;882;p23"/>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83" name="Google Shape;883;p23"/>
          <p:cNvSpPr/>
          <p:nvPr/>
        </p:nvSpPr>
        <p:spPr>
          <a:xfrm rot="-4777996">
            <a:off x="-694226" y="-167338"/>
            <a:ext cx="2053844" cy="1607684"/>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203814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4"/>
        <p:cNvGrpSpPr/>
        <p:nvPr/>
      </p:nvGrpSpPr>
      <p:grpSpPr>
        <a:xfrm>
          <a:off x="0" y="0"/>
          <a:ext cx="0" cy="0"/>
          <a:chOff x="0" y="0"/>
          <a:chExt cx="0" cy="0"/>
        </a:xfrm>
      </p:grpSpPr>
      <p:grpSp>
        <p:nvGrpSpPr>
          <p:cNvPr id="885" name="Google Shape;885;p24"/>
          <p:cNvGrpSpPr/>
          <p:nvPr/>
        </p:nvGrpSpPr>
        <p:grpSpPr>
          <a:xfrm>
            <a:off x="-395174" y="5738239"/>
            <a:ext cx="13877605" cy="1856877"/>
            <a:chOff x="-297116" y="4303679"/>
            <a:chExt cx="10434017" cy="1392658"/>
          </a:xfrm>
        </p:grpSpPr>
        <p:sp>
          <p:nvSpPr>
            <p:cNvPr id="886" name="Google Shape;886;p24"/>
            <p:cNvSpPr/>
            <p:nvPr/>
          </p:nvSpPr>
          <p:spPr>
            <a:xfrm rot="-307954">
              <a:off x="6419849" y="4465995"/>
              <a:ext cx="3676650" cy="1068025"/>
            </a:xfrm>
            <a:custGeom>
              <a:avLst/>
              <a:gdLst/>
              <a:ahLst/>
              <a:cxnLst/>
              <a:rect l="l" t="t" r="r" b="b"/>
              <a:pathLst>
                <a:path w="3850" h="1232" extrusionOk="0">
                  <a:moveTo>
                    <a:pt x="3845" y="606"/>
                  </a:moveTo>
                  <a:cubicBezTo>
                    <a:pt x="3842" y="501"/>
                    <a:pt x="3825" y="395"/>
                    <a:pt x="3794" y="296"/>
                  </a:cubicBezTo>
                  <a:cubicBezTo>
                    <a:pt x="3783" y="260"/>
                    <a:pt x="3768" y="223"/>
                    <a:pt x="3738" y="207"/>
                  </a:cubicBezTo>
                  <a:cubicBezTo>
                    <a:pt x="3718" y="195"/>
                    <a:pt x="3693" y="196"/>
                    <a:pt x="3671" y="202"/>
                  </a:cubicBezTo>
                  <a:cubicBezTo>
                    <a:pt x="3586" y="226"/>
                    <a:pt x="3523" y="328"/>
                    <a:pt x="3534" y="428"/>
                  </a:cubicBezTo>
                  <a:cubicBezTo>
                    <a:pt x="3513" y="370"/>
                    <a:pt x="3510" y="303"/>
                    <a:pt x="3478" y="253"/>
                  </a:cubicBezTo>
                  <a:cubicBezTo>
                    <a:pt x="3475" y="249"/>
                    <a:pt x="3473" y="246"/>
                    <a:pt x="3471" y="243"/>
                  </a:cubicBezTo>
                  <a:cubicBezTo>
                    <a:pt x="3443" y="207"/>
                    <a:pt x="3401" y="187"/>
                    <a:pt x="3360" y="191"/>
                  </a:cubicBezTo>
                  <a:cubicBezTo>
                    <a:pt x="3302" y="196"/>
                    <a:pt x="3204" y="287"/>
                    <a:pt x="3224" y="365"/>
                  </a:cubicBezTo>
                  <a:cubicBezTo>
                    <a:pt x="3207" y="298"/>
                    <a:pt x="3178" y="219"/>
                    <a:pt x="3117" y="210"/>
                  </a:cubicBezTo>
                  <a:cubicBezTo>
                    <a:pt x="3084" y="205"/>
                    <a:pt x="3051" y="225"/>
                    <a:pt x="3029" y="254"/>
                  </a:cubicBezTo>
                  <a:cubicBezTo>
                    <a:pt x="3007" y="283"/>
                    <a:pt x="2996" y="320"/>
                    <a:pt x="2987" y="357"/>
                  </a:cubicBezTo>
                  <a:cubicBezTo>
                    <a:pt x="2981" y="328"/>
                    <a:pt x="2975" y="298"/>
                    <a:pt x="2964" y="271"/>
                  </a:cubicBezTo>
                  <a:cubicBezTo>
                    <a:pt x="2953" y="237"/>
                    <a:pt x="2938" y="202"/>
                    <a:pt x="2910" y="186"/>
                  </a:cubicBezTo>
                  <a:cubicBezTo>
                    <a:pt x="2890" y="175"/>
                    <a:pt x="2865" y="176"/>
                    <a:pt x="2843" y="182"/>
                  </a:cubicBezTo>
                  <a:cubicBezTo>
                    <a:pt x="2758" y="205"/>
                    <a:pt x="2696" y="308"/>
                    <a:pt x="2706" y="407"/>
                  </a:cubicBezTo>
                  <a:cubicBezTo>
                    <a:pt x="2685" y="350"/>
                    <a:pt x="2682" y="282"/>
                    <a:pt x="2650" y="232"/>
                  </a:cubicBezTo>
                  <a:cubicBezTo>
                    <a:pt x="2648" y="229"/>
                    <a:pt x="2645" y="225"/>
                    <a:pt x="2643" y="222"/>
                  </a:cubicBezTo>
                  <a:cubicBezTo>
                    <a:pt x="2615" y="187"/>
                    <a:pt x="2573" y="167"/>
                    <a:pt x="2532" y="171"/>
                  </a:cubicBezTo>
                  <a:cubicBezTo>
                    <a:pt x="2474" y="176"/>
                    <a:pt x="2376" y="267"/>
                    <a:pt x="2396" y="345"/>
                  </a:cubicBezTo>
                  <a:cubicBezTo>
                    <a:pt x="2379" y="278"/>
                    <a:pt x="2350" y="198"/>
                    <a:pt x="2289" y="189"/>
                  </a:cubicBezTo>
                  <a:cubicBezTo>
                    <a:pt x="2256" y="184"/>
                    <a:pt x="2223" y="204"/>
                    <a:pt x="2201" y="233"/>
                  </a:cubicBezTo>
                  <a:cubicBezTo>
                    <a:pt x="2185" y="256"/>
                    <a:pt x="2174" y="282"/>
                    <a:pt x="2166" y="309"/>
                  </a:cubicBezTo>
                  <a:cubicBezTo>
                    <a:pt x="2163" y="289"/>
                    <a:pt x="2159" y="273"/>
                    <a:pt x="2156" y="261"/>
                  </a:cubicBezTo>
                  <a:cubicBezTo>
                    <a:pt x="2144" y="224"/>
                    <a:pt x="2128" y="184"/>
                    <a:pt x="2097" y="167"/>
                  </a:cubicBezTo>
                  <a:cubicBezTo>
                    <a:pt x="2075" y="155"/>
                    <a:pt x="2050" y="156"/>
                    <a:pt x="2026" y="163"/>
                  </a:cubicBezTo>
                  <a:cubicBezTo>
                    <a:pt x="1936" y="188"/>
                    <a:pt x="1870" y="296"/>
                    <a:pt x="1881" y="401"/>
                  </a:cubicBezTo>
                  <a:cubicBezTo>
                    <a:pt x="1858" y="340"/>
                    <a:pt x="1856" y="269"/>
                    <a:pt x="1821" y="216"/>
                  </a:cubicBezTo>
                  <a:cubicBezTo>
                    <a:pt x="1819" y="212"/>
                    <a:pt x="1817" y="209"/>
                    <a:pt x="1814" y="205"/>
                  </a:cubicBezTo>
                  <a:cubicBezTo>
                    <a:pt x="1785" y="168"/>
                    <a:pt x="1740" y="147"/>
                    <a:pt x="1696" y="151"/>
                  </a:cubicBezTo>
                  <a:cubicBezTo>
                    <a:pt x="1635" y="156"/>
                    <a:pt x="1532" y="253"/>
                    <a:pt x="1553" y="335"/>
                  </a:cubicBezTo>
                  <a:cubicBezTo>
                    <a:pt x="1534" y="264"/>
                    <a:pt x="1504" y="180"/>
                    <a:pt x="1439" y="171"/>
                  </a:cubicBezTo>
                  <a:cubicBezTo>
                    <a:pt x="1404" y="166"/>
                    <a:pt x="1369" y="187"/>
                    <a:pt x="1346" y="218"/>
                  </a:cubicBezTo>
                  <a:cubicBezTo>
                    <a:pt x="1323" y="248"/>
                    <a:pt x="1311" y="288"/>
                    <a:pt x="1302" y="327"/>
                  </a:cubicBezTo>
                  <a:cubicBezTo>
                    <a:pt x="1294" y="285"/>
                    <a:pt x="1284" y="243"/>
                    <a:pt x="1264" y="208"/>
                  </a:cubicBezTo>
                  <a:cubicBezTo>
                    <a:pt x="1244" y="172"/>
                    <a:pt x="1211" y="144"/>
                    <a:pt x="1174" y="143"/>
                  </a:cubicBezTo>
                  <a:cubicBezTo>
                    <a:pt x="1161" y="143"/>
                    <a:pt x="1148" y="147"/>
                    <a:pt x="1136" y="153"/>
                  </a:cubicBezTo>
                  <a:cubicBezTo>
                    <a:pt x="1133" y="141"/>
                    <a:pt x="1130" y="130"/>
                    <a:pt x="1126" y="118"/>
                  </a:cubicBezTo>
                  <a:cubicBezTo>
                    <a:pt x="1114" y="81"/>
                    <a:pt x="1099" y="42"/>
                    <a:pt x="1067" y="24"/>
                  </a:cubicBezTo>
                  <a:cubicBezTo>
                    <a:pt x="1046" y="12"/>
                    <a:pt x="1020" y="13"/>
                    <a:pt x="996" y="20"/>
                  </a:cubicBezTo>
                  <a:cubicBezTo>
                    <a:pt x="906" y="45"/>
                    <a:pt x="840" y="153"/>
                    <a:pt x="851" y="258"/>
                  </a:cubicBezTo>
                  <a:cubicBezTo>
                    <a:pt x="829" y="197"/>
                    <a:pt x="826" y="126"/>
                    <a:pt x="792" y="73"/>
                  </a:cubicBezTo>
                  <a:cubicBezTo>
                    <a:pt x="789" y="69"/>
                    <a:pt x="787" y="66"/>
                    <a:pt x="784" y="63"/>
                  </a:cubicBezTo>
                  <a:cubicBezTo>
                    <a:pt x="755" y="25"/>
                    <a:pt x="711" y="4"/>
                    <a:pt x="667" y="8"/>
                  </a:cubicBezTo>
                  <a:cubicBezTo>
                    <a:pt x="605" y="14"/>
                    <a:pt x="502" y="110"/>
                    <a:pt x="523" y="193"/>
                  </a:cubicBezTo>
                  <a:cubicBezTo>
                    <a:pt x="505" y="121"/>
                    <a:pt x="474" y="37"/>
                    <a:pt x="410" y="28"/>
                  </a:cubicBezTo>
                  <a:cubicBezTo>
                    <a:pt x="375" y="23"/>
                    <a:pt x="339" y="44"/>
                    <a:pt x="317" y="75"/>
                  </a:cubicBezTo>
                  <a:cubicBezTo>
                    <a:pt x="294" y="106"/>
                    <a:pt x="281" y="145"/>
                    <a:pt x="272" y="184"/>
                  </a:cubicBezTo>
                  <a:cubicBezTo>
                    <a:pt x="264" y="143"/>
                    <a:pt x="255" y="100"/>
                    <a:pt x="235" y="65"/>
                  </a:cubicBezTo>
                  <a:cubicBezTo>
                    <a:pt x="215" y="29"/>
                    <a:pt x="182" y="1"/>
                    <a:pt x="145" y="0"/>
                  </a:cubicBezTo>
                  <a:cubicBezTo>
                    <a:pt x="105" y="0"/>
                    <a:pt x="69" y="32"/>
                    <a:pt x="49" y="72"/>
                  </a:cubicBezTo>
                  <a:cubicBezTo>
                    <a:pt x="29" y="111"/>
                    <a:pt x="22" y="157"/>
                    <a:pt x="17" y="202"/>
                  </a:cubicBezTo>
                  <a:cubicBezTo>
                    <a:pt x="8" y="275"/>
                    <a:pt x="0" y="350"/>
                    <a:pt x="11" y="422"/>
                  </a:cubicBezTo>
                  <a:cubicBezTo>
                    <a:pt x="26" y="527"/>
                    <a:pt x="82" y="985"/>
                    <a:pt x="179" y="1001"/>
                  </a:cubicBezTo>
                  <a:cubicBezTo>
                    <a:pt x="320" y="1023"/>
                    <a:pt x="459" y="1063"/>
                    <a:pt x="601" y="1068"/>
                  </a:cubicBezTo>
                  <a:cubicBezTo>
                    <a:pt x="685" y="1072"/>
                    <a:pt x="768" y="1088"/>
                    <a:pt x="851" y="1080"/>
                  </a:cubicBezTo>
                  <a:cubicBezTo>
                    <a:pt x="904" y="1075"/>
                    <a:pt x="974" y="986"/>
                    <a:pt x="1037" y="874"/>
                  </a:cubicBezTo>
                  <a:cubicBezTo>
                    <a:pt x="1037" y="898"/>
                    <a:pt x="1039" y="918"/>
                    <a:pt x="1040" y="928"/>
                  </a:cubicBezTo>
                  <a:cubicBezTo>
                    <a:pt x="1055" y="1033"/>
                    <a:pt x="1112" y="1128"/>
                    <a:pt x="1208" y="1144"/>
                  </a:cubicBezTo>
                  <a:cubicBezTo>
                    <a:pt x="1350" y="1166"/>
                    <a:pt x="1489" y="1206"/>
                    <a:pt x="1631" y="1211"/>
                  </a:cubicBezTo>
                  <a:cubicBezTo>
                    <a:pt x="1714" y="1215"/>
                    <a:pt x="1797" y="1231"/>
                    <a:pt x="1881" y="1223"/>
                  </a:cubicBezTo>
                  <a:cubicBezTo>
                    <a:pt x="1947" y="1217"/>
                    <a:pt x="2041" y="1188"/>
                    <a:pt x="2111" y="1135"/>
                  </a:cubicBezTo>
                  <a:cubicBezTo>
                    <a:pt x="2231" y="1156"/>
                    <a:pt x="2350" y="1187"/>
                    <a:pt x="2470" y="1192"/>
                  </a:cubicBezTo>
                  <a:cubicBezTo>
                    <a:pt x="2549" y="1195"/>
                    <a:pt x="2627" y="1210"/>
                    <a:pt x="2706" y="1203"/>
                  </a:cubicBezTo>
                  <a:cubicBezTo>
                    <a:pt x="2757" y="1198"/>
                    <a:pt x="2825" y="1179"/>
                    <a:pt x="2885" y="1145"/>
                  </a:cubicBezTo>
                  <a:cubicBezTo>
                    <a:pt x="2889" y="1146"/>
                    <a:pt x="2894" y="1147"/>
                    <a:pt x="2899" y="1148"/>
                  </a:cubicBezTo>
                  <a:cubicBezTo>
                    <a:pt x="3032" y="1169"/>
                    <a:pt x="3164" y="1207"/>
                    <a:pt x="3298" y="1212"/>
                  </a:cubicBezTo>
                  <a:cubicBezTo>
                    <a:pt x="3376" y="1215"/>
                    <a:pt x="3455" y="1230"/>
                    <a:pt x="3533" y="1223"/>
                  </a:cubicBezTo>
                  <a:cubicBezTo>
                    <a:pt x="3648" y="1212"/>
                    <a:pt x="3849" y="767"/>
                    <a:pt x="3844" y="606"/>
                  </a:cubicBezTo>
                  <a:lnTo>
                    <a:pt x="3845" y="60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7" name="Google Shape;887;p24"/>
            <p:cNvSpPr/>
            <p:nvPr/>
          </p:nvSpPr>
          <p:spPr>
            <a:xfrm>
              <a:off x="-297116" y="4667250"/>
              <a:ext cx="9441123" cy="767400"/>
            </a:xfrm>
            <a:custGeom>
              <a:avLst/>
              <a:gdLst/>
              <a:ahLst/>
              <a:cxnLst/>
              <a:rect l="l" t="t" r="r" b="b"/>
              <a:pathLst>
                <a:path w="10714" h="1765" extrusionOk="0">
                  <a:moveTo>
                    <a:pt x="10704" y="1190"/>
                  </a:moveTo>
                  <a:cubicBezTo>
                    <a:pt x="10698" y="958"/>
                    <a:pt x="10660" y="726"/>
                    <a:pt x="10591" y="507"/>
                  </a:cubicBezTo>
                  <a:cubicBezTo>
                    <a:pt x="10567" y="430"/>
                    <a:pt x="10534" y="347"/>
                    <a:pt x="10469" y="311"/>
                  </a:cubicBezTo>
                  <a:cubicBezTo>
                    <a:pt x="10424" y="286"/>
                    <a:pt x="10371" y="289"/>
                    <a:pt x="10322" y="302"/>
                  </a:cubicBezTo>
                  <a:cubicBezTo>
                    <a:pt x="10135" y="354"/>
                    <a:pt x="9998" y="579"/>
                    <a:pt x="10020" y="798"/>
                  </a:cubicBezTo>
                  <a:cubicBezTo>
                    <a:pt x="9974" y="671"/>
                    <a:pt x="9968" y="523"/>
                    <a:pt x="9897" y="413"/>
                  </a:cubicBezTo>
                  <a:cubicBezTo>
                    <a:pt x="9892" y="405"/>
                    <a:pt x="9887" y="398"/>
                    <a:pt x="9882" y="391"/>
                  </a:cubicBezTo>
                  <a:cubicBezTo>
                    <a:pt x="9822" y="313"/>
                    <a:pt x="9729" y="269"/>
                    <a:pt x="9638" y="278"/>
                  </a:cubicBezTo>
                  <a:cubicBezTo>
                    <a:pt x="9509" y="289"/>
                    <a:pt x="9296" y="489"/>
                    <a:pt x="9340" y="661"/>
                  </a:cubicBezTo>
                  <a:cubicBezTo>
                    <a:pt x="9302" y="513"/>
                    <a:pt x="9238" y="338"/>
                    <a:pt x="9104" y="319"/>
                  </a:cubicBezTo>
                  <a:cubicBezTo>
                    <a:pt x="9031" y="308"/>
                    <a:pt x="8958" y="352"/>
                    <a:pt x="8911" y="416"/>
                  </a:cubicBezTo>
                  <a:cubicBezTo>
                    <a:pt x="8904" y="425"/>
                    <a:pt x="8899" y="433"/>
                    <a:pt x="8893" y="442"/>
                  </a:cubicBezTo>
                  <a:cubicBezTo>
                    <a:pt x="8881" y="395"/>
                    <a:pt x="8868" y="348"/>
                    <a:pt x="8854" y="301"/>
                  </a:cubicBezTo>
                  <a:cubicBezTo>
                    <a:pt x="8829" y="224"/>
                    <a:pt x="8796" y="142"/>
                    <a:pt x="8732" y="106"/>
                  </a:cubicBezTo>
                  <a:cubicBezTo>
                    <a:pt x="8687" y="81"/>
                    <a:pt x="8633" y="83"/>
                    <a:pt x="8585" y="96"/>
                  </a:cubicBezTo>
                  <a:cubicBezTo>
                    <a:pt x="8397" y="148"/>
                    <a:pt x="8260" y="374"/>
                    <a:pt x="8282" y="592"/>
                  </a:cubicBezTo>
                  <a:cubicBezTo>
                    <a:pt x="8236" y="465"/>
                    <a:pt x="8231" y="318"/>
                    <a:pt x="8159" y="207"/>
                  </a:cubicBezTo>
                  <a:cubicBezTo>
                    <a:pt x="8154" y="199"/>
                    <a:pt x="8149" y="192"/>
                    <a:pt x="8144" y="185"/>
                  </a:cubicBezTo>
                  <a:cubicBezTo>
                    <a:pt x="8084" y="108"/>
                    <a:pt x="7991" y="64"/>
                    <a:pt x="7900" y="72"/>
                  </a:cubicBezTo>
                  <a:cubicBezTo>
                    <a:pt x="7772" y="84"/>
                    <a:pt x="7558" y="284"/>
                    <a:pt x="7602" y="455"/>
                  </a:cubicBezTo>
                  <a:cubicBezTo>
                    <a:pt x="7564" y="307"/>
                    <a:pt x="7500" y="132"/>
                    <a:pt x="7366" y="113"/>
                  </a:cubicBezTo>
                  <a:cubicBezTo>
                    <a:pt x="7294" y="102"/>
                    <a:pt x="7221" y="147"/>
                    <a:pt x="7173" y="210"/>
                  </a:cubicBezTo>
                  <a:cubicBezTo>
                    <a:pt x="7125" y="274"/>
                    <a:pt x="7099" y="356"/>
                    <a:pt x="7081" y="437"/>
                  </a:cubicBezTo>
                  <a:cubicBezTo>
                    <a:pt x="7064" y="351"/>
                    <a:pt x="7045" y="264"/>
                    <a:pt x="7004" y="190"/>
                  </a:cubicBezTo>
                  <a:cubicBezTo>
                    <a:pt x="6962" y="117"/>
                    <a:pt x="6893" y="57"/>
                    <a:pt x="6816" y="56"/>
                  </a:cubicBezTo>
                  <a:cubicBezTo>
                    <a:pt x="6737" y="55"/>
                    <a:pt x="6665" y="116"/>
                    <a:pt x="6623" y="193"/>
                  </a:cubicBezTo>
                  <a:cubicBezTo>
                    <a:pt x="6603" y="156"/>
                    <a:pt x="6578" y="124"/>
                    <a:pt x="6544" y="105"/>
                  </a:cubicBezTo>
                  <a:cubicBezTo>
                    <a:pt x="6499" y="80"/>
                    <a:pt x="6446" y="83"/>
                    <a:pt x="6397" y="96"/>
                  </a:cubicBezTo>
                  <a:cubicBezTo>
                    <a:pt x="6210" y="148"/>
                    <a:pt x="6072" y="373"/>
                    <a:pt x="6095" y="592"/>
                  </a:cubicBezTo>
                  <a:cubicBezTo>
                    <a:pt x="6049" y="465"/>
                    <a:pt x="6043" y="317"/>
                    <a:pt x="5972" y="207"/>
                  </a:cubicBezTo>
                  <a:cubicBezTo>
                    <a:pt x="5967" y="199"/>
                    <a:pt x="5962" y="192"/>
                    <a:pt x="5956" y="185"/>
                  </a:cubicBezTo>
                  <a:cubicBezTo>
                    <a:pt x="5896" y="107"/>
                    <a:pt x="5803" y="63"/>
                    <a:pt x="5712" y="72"/>
                  </a:cubicBezTo>
                  <a:cubicBezTo>
                    <a:pt x="5584" y="83"/>
                    <a:pt x="5370" y="283"/>
                    <a:pt x="5414" y="455"/>
                  </a:cubicBezTo>
                  <a:cubicBezTo>
                    <a:pt x="5377" y="307"/>
                    <a:pt x="5313" y="132"/>
                    <a:pt x="5179" y="112"/>
                  </a:cubicBezTo>
                  <a:cubicBezTo>
                    <a:pt x="5106" y="102"/>
                    <a:pt x="5033" y="146"/>
                    <a:pt x="4985" y="210"/>
                  </a:cubicBezTo>
                  <a:cubicBezTo>
                    <a:pt x="4938" y="274"/>
                    <a:pt x="4912" y="355"/>
                    <a:pt x="4893" y="436"/>
                  </a:cubicBezTo>
                  <a:cubicBezTo>
                    <a:pt x="4876" y="351"/>
                    <a:pt x="4857" y="264"/>
                    <a:pt x="4816" y="190"/>
                  </a:cubicBezTo>
                  <a:cubicBezTo>
                    <a:pt x="4785" y="136"/>
                    <a:pt x="4740" y="90"/>
                    <a:pt x="4688" y="68"/>
                  </a:cubicBezTo>
                  <a:cubicBezTo>
                    <a:pt x="4680" y="61"/>
                    <a:pt x="4672" y="55"/>
                    <a:pt x="4662" y="50"/>
                  </a:cubicBezTo>
                  <a:cubicBezTo>
                    <a:pt x="4618" y="25"/>
                    <a:pt x="4566" y="27"/>
                    <a:pt x="4518" y="41"/>
                  </a:cubicBezTo>
                  <a:cubicBezTo>
                    <a:pt x="4334" y="92"/>
                    <a:pt x="4199" y="313"/>
                    <a:pt x="4222" y="527"/>
                  </a:cubicBezTo>
                  <a:cubicBezTo>
                    <a:pt x="4176" y="403"/>
                    <a:pt x="4171" y="257"/>
                    <a:pt x="4101" y="149"/>
                  </a:cubicBezTo>
                  <a:cubicBezTo>
                    <a:pt x="4096" y="142"/>
                    <a:pt x="4091" y="135"/>
                    <a:pt x="4086" y="128"/>
                  </a:cubicBezTo>
                  <a:cubicBezTo>
                    <a:pt x="4027" y="52"/>
                    <a:pt x="3935" y="8"/>
                    <a:pt x="3847" y="17"/>
                  </a:cubicBezTo>
                  <a:cubicBezTo>
                    <a:pt x="3721" y="28"/>
                    <a:pt x="3511" y="224"/>
                    <a:pt x="3554" y="392"/>
                  </a:cubicBezTo>
                  <a:cubicBezTo>
                    <a:pt x="3517" y="247"/>
                    <a:pt x="3454" y="76"/>
                    <a:pt x="3323" y="57"/>
                  </a:cubicBezTo>
                  <a:cubicBezTo>
                    <a:pt x="3251" y="47"/>
                    <a:pt x="3179" y="91"/>
                    <a:pt x="3133" y="153"/>
                  </a:cubicBezTo>
                  <a:cubicBezTo>
                    <a:pt x="3086" y="216"/>
                    <a:pt x="3061" y="295"/>
                    <a:pt x="3043" y="375"/>
                  </a:cubicBezTo>
                  <a:cubicBezTo>
                    <a:pt x="3026" y="291"/>
                    <a:pt x="3008" y="205"/>
                    <a:pt x="2967" y="133"/>
                  </a:cubicBezTo>
                  <a:cubicBezTo>
                    <a:pt x="2926" y="61"/>
                    <a:pt x="2858" y="2"/>
                    <a:pt x="2783" y="1"/>
                  </a:cubicBezTo>
                  <a:cubicBezTo>
                    <a:pt x="2702" y="0"/>
                    <a:pt x="2629" y="66"/>
                    <a:pt x="2589" y="146"/>
                  </a:cubicBezTo>
                  <a:cubicBezTo>
                    <a:pt x="2548" y="227"/>
                    <a:pt x="2534" y="321"/>
                    <a:pt x="2523" y="413"/>
                  </a:cubicBezTo>
                  <a:cubicBezTo>
                    <a:pt x="2522" y="422"/>
                    <a:pt x="2521" y="431"/>
                    <a:pt x="2520" y="440"/>
                  </a:cubicBezTo>
                  <a:cubicBezTo>
                    <a:pt x="2507" y="387"/>
                    <a:pt x="2492" y="334"/>
                    <a:pt x="2476" y="282"/>
                  </a:cubicBezTo>
                  <a:cubicBezTo>
                    <a:pt x="2450" y="200"/>
                    <a:pt x="2415" y="113"/>
                    <a:pt x="2347" y="75"/>
                  </a:cubicBezTo>
                  <a:cubicBezTo>
                    <a:pt x="2299" y="49"/>
                    <a:pt x="2243" y="51"/>
                    <a:pt x="2191" y="65"/>
                  </a:cubicBezTo>
                  <a:cubicBezTo>
                    <a:pt x="1993" y="120"/>
                    <a:pt x="1847" y="359"/>
                    <a:pt x="1871" y="590"/>
                  </a:cubicBezTo>
                  <a:cubicBezTo>
                    <a:pt x="1822" y="456"/>
                    <a:pt x="1816" y="299"/>
                    <a:pt x="1740" y="182"/>
                  </a:cubicBezTo>
                  <a:cubicBezTo>
                    <a:pt x="1735" y="174"/>
                    <a:pt x="1730" y="167"/>
                    <a:pt x="1724" y="159"/>
                  </a:cubicBezTo>
                  <a:cubicBezTo>
                    <a:pt x="1661" y="77"/>
                    <a:pt x="1562" y="30"/>
                    <a:pt x="1466" y="39"/>
                  </a:cubicBezTo>
                  <a:cubicBezTo>
                    <a:pt x="1330" y="52"/>
                    <a:pt x="1104" y="263"/>
                    <a:pt x="1150" y="445"/>
                  </a:cubicBezTo>
                  <a:cubicBezTo>
                    <a:pt x="1110" y="288"/>
                    <a:pt x="1042" y="103"/>
                    <a:pt x="901" y="83"/>
                  </a:cubicBezTo>
                  <a:cubicBezTo>
                    <a:pt x="823" y="72"/>
                    <a:pt x="746" y="118"/>
                    <a:pt x="696" y="186"/>
                  </a:cubicBezTo>
                  <a:cubicBezTo>
                    <a:pt x="645" y="254"/>
                    <a:pt x="618" y="340"/>
                    <a:pt x="598" y="426"/>
                  </a:cubicBezTo>
                  <a:cubicBezTo>
                    <a:pt x="580" y="335"/>
                    <a:pt x="560" y="243"/>
                    <a:pt x="516" y="165"/>
                  </a:cubicBezTo>
                  <a:cubicBezTo>
                    <a:pt x="472" y="87"/>
                    <a:pt x="399" y="24"/>
                    <a:pt x="318" y="23"/>
                  </a:cubicBezTo>
                  <a:cubicBezTo>
                    <a:pt x="230" y="22"/>
                    <a:pt x="150" y="92"/>
                    <a:pt x="107" y="179"/>
                  </a:cubicBezTo>
                  <a:cubicBezTo>
                    <a:pt x="63" y="266"/>
                    <a:pt x="49" y="368"/>
                    <a:pt x="36" y="467"/>
                  </a:cubicBezTo>
                  <a:cubicBezTo>
                    <a:pt x="16" y="627"/>
                    <a:pt x="0" y="791"/>
                    <a:pt x="23" y="950"/>
                  </a:cubicBezTo>
                  <a:cubicBezTo>
                    <a:pt x="57" y="1180"/>
                    <a:pt x="181" y="1390"/>
                    <a:pt x="393" y="1423"/>
                  </a:cubicBezTo>
                  <a:cubicBezTo>
                    <a:pt x="704" y="1472"/>
                    <a:pt x="1010" y="1559"/>
                    <a:pt x="1322" y="1572"/>
                  </a:cubicBezTo>
                  <a:cubicBezTo>
                    <a:pt x="1505" y="1579"/>
                    <a:pt x="1688" y="1614"/>
                    <a:pt x="1871" y="1597"/>
                  </a:cubicBezTo>
                  <a:cubicBezTo>
                    <a:pt x="2116" y="1575"/>
                    <a:pt x="2528" y="1413"/>
                    <a:pt x="2588" y="1097"/>
                  </a:cubicBezTo>
                  <a:cubicBezTo>
                    <a:pt x="2646" y="1202"/>
                    <a:pt x="2735" y="1280"/>
                    <a:pt x="2853" y="1298"/>
                  </a:cubicBezTo>
                  <a:cubicBezTo>
                    <a:pt x="3141" y="1344"/>
                    <a:pt x="3424" y="1424"/>
                    <a:pt x="3713" y="1436"/>
                  </a:cubicBezTo>
                  <a:cubicBezTo>
                    <a:pt x="3883" y="1442"/>
                    <a:pt x="4052" y="1475"/>
                    <a:pt x="4221" y="1460"/>
                  </a:cubicBezTo>
                  <a:cubicBezTo>
                    <a:pt x="4328" y="1450"/>
                    <a:pt x="4469" y="1411"/>
                    <a:pt x="4594" y="1343"/>
                  </a:cubicBezTo>
                  <a:cubicBezTo>
                    <a:pt x="4626" y="1360"/>
                    <a:pt x="4661" y="1372"/>
                    <a:pt x="4699" y="1378"/>
                  </a:cubicBezTo>
                  <a:cubicBezTo>
                    <a:pt x="4993" y="1424"/>
                    <a:pt x="5282" y="1506"/>
                    <a:pt x="5576" y="1518"/>
                  </a:cubicBezTo>
                  <a:cubicBezTo>
                    <a:pt x="5749" y="1525"/>
                    <a:pt x="5922" y="1559"/>
                    <a:pt x="6095" y="1542"/>
                  </a:cubicBezTo>
                  <a:cubicBezTo>
                    <a:pt x="6270" y="1526"/>
                    <a:pt x="6536" y="1435"/>
                    <a:pt x="6679" y="1261"/>
                  </a:cubicBezTo>
                  <a:cubicBezTo>
                    <a:pt x="6734" y="1322"/>
                    <a:pt x="6803" y="1365"/>
                    <a:pt x="6887" y="1378"/>
                  </a:cubicBezTo>
                  <a:cubicBezTo>
                    <a:pt x="7181" y="1424"/>
                    <a:pt x="7469" y="1506"/>
                    <a:pt x="7764" y="1518"/>
                  </a:cubicBezTo>
                  <a:cubicBezTo>
                    <a:pt x="7937" y="1525"/>
                    <a:pt x="8110" y="1559"/>
                    <a:pt x="8283" y="1542"/>
                  </a:cubicBezTo>
                  <a:cubicBezTo>
                    <a:pt x="8335" y="1538"/>
                    <a:pt x="8396" y="1526"/>
                    <a:pt x="8459" y="1508"/>
                  </a:cubicBezTo>
                  <a:cubicBezTo>
                    <a:pt x="8506" y="1547"/>
                    <a:pt x="8561" y="1573"/>
                    <a:pt x="8624" y="1584"/>
                  </a:cubicBezTo>
                  <a:cubicBezTo>
                    <a:pt x="8918" y="1630"/>
                    <a:pt x="9207" y="1712"/>
                    <a:pt x="9502" y="1724"/>
                  </a:cubicBezTo>
                  <a:cubicBezTo>
                    <a:pt x="9675" y="1731"/>
                    <a:pt x="9848" y="1764"/>
                    <a:pt x="10020" y="1748"/>
                  </a:cubicBezTo>
                  <a:cubicBezTo>
                    <a:pt x="10272" y="1725"/>
                    <a:pt x="10713" y="1545"/>
                    <a:pt x="10704" y="1189"/>
                  </a:cubicBezTo>
                  <a:lnTo>
                    <a:pt x="10704" y="1190"/>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88" name="Google Shape;888;p2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aytone One"/>
              <a:buNone/>
              <a:defRPr>
                <a:latin typeface="Paytone One"/>
                <a:ea typeface="Paytone One"/>
                <a:cs typeface="Paytone One"/>
                <a:sym typeface="Paytone One"/>
              </a:defRPr>
            </a:lvl2pPr>
            <a:lvl3pPr lvl="2" rtl="0">
              <a:spcBef>
                <a:spcPts val="0"/>
              </a:spcBef>
              <a:spcAft>
                <a:spcPts val="0"/>
              </a:spcAft>
              <a:buSzPts val="2800"/>
              <a:buFont typeface="Paytone One"/>
              <a:buNone/>
              <a:defRPr>
                <a:latin typeface="Paytone One"/>
                <a:ea typeface="Paytone One"/>
                <a:cs typeface="Paytone One"/>
                <a:sym typeface="Paytone One"/>
              </a:defRPr>
            </a:lvl3pPr>
            <a:lvl4pPr lvl="3" rtl="0">
              <a:spcBef>
                <a:spcPts val="0"/>
              </a:spcBef>
              <a:spcAft>
                <a:spcPts val="0"/>
              </a:spcAft>
              <a:buSzPts val="2800"/>
              <a:buFont typeface="Paytone One"/>
              <a:buNone/>
              <a:defRPr>
                <a:latin typeface="Paytone One"/>
                <a:ea typeface="Paytone One"/>
                <a:cs typeface="Paytone One"/>
                <a:sym typeface="Paytone One"/>
              </a:defRPr>
            </a:lvl4pPr>
            <a:lvl5pPr lvl="4" rtl="0">
              <a:spcBef>
                <a:spcPts val="0"/>
              </a:spcBef>
              <a:spcAft>
                <a:spcPts val="0"/>
              </a:spcAft>
              <a:buSzPts val="2800"/>
              <a:buFont typeface="Paytone One"/>
              <a:buNone/>
              <a:defRPr>
                <a:latin typeface="Paytone One"/>
                <a:ea typeface="Paytone One"/>
                <a:cs typeface="Paytone One"/>
                <a:sym typeface="Paytone One"/>
              </a:defRPr>
            </a:lvl5pPr>
            <a:lvl6pPr lvl="5" rtl="0">
              <a:spcBef>
                <a:spcPts val="0"/>
              </a:spcBef>
              <a:spcAft>
                <a:spcPts val="0"/>
              </a:spcAft>
              <a:buSzPts val="2800"/>
              <a:buFont typeface="Paytone One"/>
              <a:buNone/>
              <a:defRPr>
                <a:latin typeface="Paytone One"/>
                <a:ea typeface="Paytone One"/>
                <a:cs typeface="Paytone One"/>
                <a:sym typeface="Paytone One"/>
              </a:defRPr>
            </a:lvl6pPr>
            <a:lvl7pPr lvl="6" rtl="0">
              <a:spcBef>
                <a:spcPts val="0"/>
              </a:spcBef>
              <a:spcAft>
                <a:spcPts val="0"/>
              </a:spcAft>
              <a:buSzPts val="2800"/>
              <a:buFont typeface="Paytone One"/>
              <a:buNone/>
              <a:defRPr>
                <a:latin typeface="Paytone One"/>
                <a:ea typeface="Paytone One"/>
                <a:cs typeface="Paytone One"/>
                <a:sym typeface="Paytone One"/>
              </a:defRPr>
            </a:lvl7pPr>
            <a:lvl8pPr lvl="7" rtl="0">
              <a:spcBef>
                <a:spcPts val="0"/>
              </a:spcBef>
              <a:spcAft>
                <a:spcPts val="0"/>
              </a:spcAft>
              <a:buSzPts val="2800"/>
              <a:buFont typeface="Paytone One"/>
              <a:buNone/>
              <a:defRPr>
                <a:latin typeface="Paytone One"/>
                <a:ea typeface="Paytone One"/>
                <a:cs typeface="Paytone One"/>
                <a:sym typeface="Paytone One"/>
              </a:defRPr>
            </a:lvl8pPr>
            <a:lvl9pPr lvl="8" rtl="0">
              <a:spcBef>
                <a:spcPts val="0"/>
              </a:spcBef>
              <a:spcAft>
                <a:spcPts val="0"/>
              </a:spcAft>
              <a:buSzPts val="2800"/>
              <a:buFont typeface="Paytone One"/>
              <a:buNone/>
              <a:defRPr>
                <a:latin typeface="Paytone One"/>
                <a:ea typeface="Paytone One"/>
                <a:cs typeface="Paytone One"/>
                <a:sym typeface="Paytone One"/>
              </a:defRPr>
            </a:lvl9pPr>
          </a:lstStyle>
          <a:p>
            <a:endParaRPr/>
          </a:p>
        </p:txBody>
      </p:sp>
      <p:sp>
        <p:nvSpPr>
          <p:cNvPr id="889" name="Google Shape;889;p24"/>
          <p:cNvSpPr txBox="1">
            <a:spLocks noGrp="1"/>
          </p:cNvSpPr>
          <p:nvPr>
            <p:ph type="body" idx="1"/>
          </p:nvPr>
        </p:nvSpPr>
        <p:spPr>
          <a:xfrm>
            <a:off x="957625" y="1519400"/>
            <a:ext cx="10246588" cy="44088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Font typeface="Archivo Light"/>
              <a:buChar char="●"/>
              <a:defRPr/>
            </a:lvl1pPr>
            <a:lvl2pPr marL="1216152" lvl="1" indent="-422275" rtl="0">
              <a:lnSpc>
                <a:spcPct val="115000"/>
              </a:lnSpc>
              <a:spcBef>
                <a:spcPts val="0"/>
              </a:spcBef>
              <a:spcAft>
                <a:spcPts val="0"/>
              </a:spcAft>
              <a:buSzPts val="1400"/>
              <a:buFont typeface="Archivo Light"/>
              <a:buChar char="○"/>
              <a:defRPr/>
            </a:lvl2pPr>
            <a:lvl3pPr marL="1824228" lvl="2" indent="-422275" rtl="0">
              <a:lnSpc>
                <a:spcPct val="115000"/>
              </a:lnSpc>
              <a:spcBef>
                <a:spcPts val="0"/>
              </a:spcBef>
              <a:spcAft>
                <a:spcPts val="0"/>
              </a:spcAft>
              <a:buSzPts val="1400"/>
              <a:buFont typeface="Archivo Light"/>
              <a:buChar char="■"/>
              <a:defRPr/>
            </a:lvl3pPr>
            <a:lvl4pPr marL="2432304" lvl="3" indent="-422275" rtl="0">
              <a:lnSpc>
                <a:spcPct val="115000"/>
              </a:lnSpc>
              <a:spcBef>
                <a:spcPts val="0"/>
              </a:spcBef>
              <a:spcAft>
                <a:spcPts val="0"/>
              </a:spcAft>
              <a:buSzPts val="1400"/>
              <a:buFont typeface="Archivo Light"/>
              <a:buChar char="●"/>
              <a:defRPr/>
            </a:lvl4pPr>
            <a:lvl5pPr marL="3040380" lvl="4" indent="-422275" rtl="0">
              <a:lnSpc>
                <a:spcPct val="115000"/>
              </a:lnSpc>
              <a:spcBef>
                <a:spcPts val="0"/>
              </a:spcBef>
              <a:spcAft>
                <a:spcPts val="0"/>
              </a:spcAft>
              <a:buSzPts val="1400"/>
              <a:buFont typeface="Archivo Light"/>
              <a:buChar char="○"/>
              <a:defRPr/>
            </a:lvl5pPr>
            <a:lvl6pPr marL="3648456" lvl="5" indent="-422275" rtl="0">
              <a:lnSpc>
                <a:spcPct val="115000"/>
              </a:lnSpc>
              <a:spcBef>
                <a:spcPts val="0"/>
              </a:spcBef>
              <a:spcAft>
                <a:spcPts val="0"/>
              </a:spcAft>
              <a:buSzPts val="1400"/>
              <a:buFont typeface="Archivo Light"/>
              <a:buChar char="■"/>
              <a:defRPr/>
            </a:lvl6pPr>
            <a:lvl7pPr marL="4256532" lvl="6" indent="-422275" rtl="0">
              <a:lnSpc>
                <a:spcPct val="115000"/>
              </a:lnSpc>
              <a:spcBef>
                <a:spcPts val="0"/>
              </a:spcBef>
              <a:spcAft>
                <a:spcPts val="0"/>
              </a:spcAft>
              <a:buSzPts val="1400"/>
              <a:buFont typeface="Archivo Light"/>
              <a:buChar char="●"/>
              <a:defRPr/>
            </a:lvl7pPr>
            <a:lvl8pPr marL="4864608" lvl="7" indent="-422275" rtl="0">
              <a:lnSpc>
                <a:spcPct val="115000"/>
              </a:lnSpc>
              <a:spcBef>
                <a:spcPts val="0"/>
              </a:spcBef>
              <a:spcAft>
                <a:spcPts val="0"/>
              </a:spcAft>
              <a:buSzPts val="1400"/>
              <a:buFont typeface="Archivo Light"/>
              <a:buChar char="○"/>
              <a:defRPr/>
            </a:lvl8pPr>
            <a:lvl9pPr marL="5472684" lvl="8" indent="-422275" rtl="0">
              <a:lnSpc>
                <a:spcPct val="115000"/>
              </a:lnSpc>
              <a:spcBef>
                <a:spcPts val="0"/>
              </a:spcBef>
              <a:spcAft>
                <a:spcPts val="0"/>
              </a:spcAft>
              <a:buSzPts val="1400"/>
              <a:buFont typeface="Archivo Light"/>
              <a:buChar char="■"/>
              <a:defRPr/>
            </a:lvl9pPr>
          </a:lstStyle>
          <a:p>
            <a:endParaRPr/>
          </a:p>
        </p:txBody>
      </p:sp>
      <p:sp>
        <p:nvSpPr>
          <p:cNvPr id="890" name="Google Shape;890;p24"/>
          <p:cNvSpPr/>
          <p:nvPr/>
        </p:nvSpPr>
        <p:spPr>
          <a:xfrm>
            <a:off x="-896969" y="486198"/>
            <a:ext cx="1573464" cy="639535"/>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91" name="Google Shape;891;p24"/>
          <p:cNvGrpSpPr/>
          <p:nvPr/>
        </p:nvGrpSpPr>
        <p:grpSpPr>
          <a:xfrm>
            <a:off x="-395183" y="211609"/>
            <a:ext cx="12622702" cy="7678021"/>
            <a:chOff x="-297123" y="158707"/>
            <a:chExt cx="9490505" cy="5758516"/>
          </a:xfrm>
        </p:grpSpPr>
        <p:grpSp>
          <p:nvGrpSpPr>
            <p:cNvPr id="892" name="Google Shape;892;p24"/>
            <p:cNvGrpSpPr/>
            <p:nvPr/>
          </p:nvGrpSpPr>
          <p:grpSpPr>
            <a:xfrm>
              <a:off x="-297123" y="3982369"/>
              <a:ext cx="9490505" cy="1934855"/>
              <a:chOff x="-297123" y="3982369"/>
              <a:chExt cx="9490505" cy="1934855"/>
            </a:xfrm>
          </p:grpSpPr>
          <p:grpSp>
            <p:nvGrpSpPr>
              <p:cNvPr id="893" name="Google Shape;893;p24"/>
              <p:cNvGrpSpPr/>
              <p:nvPr/>
            </p:nvGrpSpPr>
            <p:grpSpPr>
              <a:xfrm>
                <a:off x="8563237" y="3982369"/>
                <a:ext cx="630145" cy="1243259"/>
                <a:chOff x="1978298" y="373253"/>
                <a:chExt cx="255772" cy="504631"/>
              </a:xfrm>
            </p:grpSpPr>
            <p:sp>
              <p:nvSpPr>
                <p:cNvPr id="894" name="Google Shape;894;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5" name="Google Shape;895;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6" name="Google Shape;89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7" name="Google Shape;897;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8" name="Google Shape;898;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9" name="Google Shape;899;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0" name="Google Shape;900;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1" name="Google Shape;901;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02" name="Google Shape;902;p24"/>
              <p:cNvGrpSpPr/>
              <p:nvPr/>
            </p:nvGrpSpPr>
            <p:grpSpPr>
              <a:xfrm rot="863123">
                <a:off x="5552327" y="4615152"/>
                <a:ext cx="630157" cy="1243283"/>
                <a:chOff x="1978298" y="373253"/>
                <a:chExt cx="255772" cy="504631"/>
              </a:xfrm>
            </p:grpSpPr>
            <p:sp>
              <p:nvSpPr>
                <p:cNvPr id="903" name="Google Shape;903;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4" name="Google Shape;904;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5" name="Google Shape;905;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6" name="Google Shape;90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7" name="Google Shape;907;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8" name="Google Shape;908;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9" name="Google Shape;909;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0" name="Google Shape;910;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1" name="Google Shape;911;p24"/>
              <p:cNvGrpSpPr/>
              <p:nvPr/>
            </p:nvGrpSpPr>
            <p:grpSpPr>
              <a:xfrm rot="912559">
                <a:off x="6379426" y="4858215"/>
                <a:ext cx="201172" cy="576296"/>
                <a:chOff x="2265868" y="525334"/>
                <a:chExt cx="117517" cy="336649"/>
              </a:xfrm>
            </p:grpSpPr>
            <p:sp>
              <p:nvSpPr>
                <p:cNvPr id="912" name="Google Shape;912;p2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3" name="Google Shape;913;p2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4" name="Google Shape;914;p2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5" name="Google Shape;915;p2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6" name="Google Shape;916;p24"/>
              <p:cNvGrpSpPr/>
              <p:nvPr/>
            </p:nvGrpSpPr>
            <p:grpSpPr>
              <a:xfrm flipH="1">
                <a:off x="1344770" y="4690833"/>
                <a:ext cx="461796" cy="911061"/>
                <a:chOff x="1978298" y="373253"/>
                <a:chExt cx="255772" cy="504631"/>
              </a:xfrm>
            </p:grpSpPr>
            <p:sp>
              <p:nvSpPr>
                <p:cNvPr id="917" name="Google Shape;917;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8" name="Google Shape;918;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9" name="Google Shape;91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0" name="Google Shape;920;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1" name="Google Shape;921;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2" name="Google Shape;922;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3" name="Google Shape;923;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4" name="Google Shape;924;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25" name="Google Shape;925;p24"/>
              <p:cNvGrpSpPr/>
              <p:nvPr/>
            </p:nvGrpSpPr>
            <p:grpSpPr>
              <a:xfrm flipH="1">
                <a:off x="-297123" y="4301021"/>
                <a:ext cx="760256" cy="1499864"/>
                <a:chOff x="1978298" y="373253"/>
                <a:chExt cx="255772" cy="504631"/>
              </a:xfrm>
            </p:grpSpPr>
            <p:sp>
              <p:nvSpPr>
                <p:cNvPr id="926" name="Google Shape;926;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7" name="Google Shape;927;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8" name="Google Shape;928;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9" name="Google Shape;92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0" name="Google Shape;930;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1" name="Google Shape;931;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2" name="Google Shape;932;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3" name="Google Shape;933;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934" name="Google Shape;934;p24"/>
            <p:cNvGrpSpPr/>
            <p:nvPr/>
          </p:nvGrpSpPr>
          <p:grpSpPr>
            <a:xfrm>
              <a:off x="51569" y="158707"/>
              <a:ext cx="8887683" cy="3682484"/>
              <a:chOff x="51569" y="158707"/>
              <a:chExt cx="8887683" cy="3682484"/>
            </a:xfrm>
          </p:grpSpPr>
          <p:grpSp>
            <p:nvGrpSpPr>
              <p:cNvPr id="935" name="Google Shape;935;p24"/>
              <p:cNvGrpSpPr/>
              <p:nvPr/>
            </p:nvGrpSpPr>
            <p:grpSpPr>
              <a:xfrm rot="-549977">
                <a:off x="7845078" y="180149"/>
                <a:ext cx="284006" cy="184605"/>
                <a:chOff x="2458042" y="716126"/>
                <a:chExt cx="165905" cy="107839"/>
              </a:xfrm>
            </p:grpSpPr>
            <p:sp>
              <p:nvSpPr>
                <p:cNvPr id="936" name="Google Shape;936;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7" name="Google Shape;937;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38" name="Google Shape;938;p24"/>
              <p:cNvGrpSpPr/>
              <p:nvPr/>
            </p:nvGrpSpPr>
            <p:grpSpPr>
              <a:xfrm rot="2147688">
                <a:off x="88646" y="3499646"/>
                <a:ext cx="387642" cy="251977"/>
                <a:chOff x="2458042" y="716126"/>
                <a:chExt cx="165905" cy="107839"/>
              </a:xfrm>
            </p:grpSpPr>
            <p:sp>
              <p:nvSpPr>
                <p:cNvPr id="939" name="Google Shape;939;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0" name="Google Shape;940;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41" name="Google Shape;941;p24"/>
              <p:cNvGrpSpPr/>
              <p:nvPr/>
            </p:nvGrpSpPr>
            <p:grpSpPr>
              <a:xfrm rot="-4745585">
                <a:off x="8585048" y="2987950"/>
                <a:ext cx="387638" cy="251974"/>
                <a:chOff x="2458042" y="716126"/>
                <a:chExt cx="165905" cy="107839"/>
              </a:xfrm>
            </p:grpSpPr>
            <p:sp>
              <p:nvSpPr>
                <p:cNvPr id="942" name="Google Shape;942;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3" name="Google Shape;943;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280537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038"/>
        <p:cNvGrpSpPr/>
        <p:nvPr/>
      </p:nvGrpSpPr>
      <p:grpSpPr>
        <a:xfrm>
          <a:off x="0" y="0"/>
          <a:ext cx="0" cy="0"/>
          <a:chOff x="0" y="0"/>
          <a:chExt cx="0" cy="0"/>
        </a:xfrm>
      </p:grpSpPr>
      <p:grpSp>
        <p:nvGrpSpPr>
          <p:cNvPr id="1039" name="Google Shape;1039;p28"/>
          <p:cNvGrpSpPr/>
          <p:nvPr/>
        </p:nvGrpSpPr>
        <p:grpSpPr>
          <a:xfrm>
            <a:off x="-190128" y="-59266"/>
            <a:ext cx="12537774" cy="6927535"/>
            <a:chOff x="-149300" y="-44450"/>
            <a:chExt cx="9426651" cy="5195651"/>
          </a:xfrm>
        </p:grpSpPr>
        <p:sp>
          <p:nvSpPr>
            <p:cNvPr id="1040" name="Google Shape;1040;p28"/>
            <p:cNvSpPr/>
            <p:nvPr/>
          </p:nvSpPr>
          <p:spPr>
            <a:xfrm>
              <a:off x="-54050" y="4604000"/>
              <a:ext cx="9331401" cy="5472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41" name="Google Shape;1041;p28"/>
            <p:cNvSpPr/>
            <p:nvPr/>
          </p:nvSpPr>
          <p:spPr>
            <a:xfrm rot="10800000">
              <a:off x="-149300" y="-44450"/>
              <a:ext cx="9331401" cy="5472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8185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042"/>
        <p:cNvGrpSpPr/>
        <p:nvPr/>
      </p:nvGrpSpPr>
      <p:grpSpPr>
        <a:xfrm>
          <a:off x="0" y="0"/>
          <a:ext cx="0" cy="0"/>
          <a:chOff x="0" y="0"/>
          <a:chExt cx="0" cy="0"/>
        </a:xfrm>
      </p:grpSpPr>
      <p:sp>
        <p:nvSpPr>
          <p:cNvPr id="1043" name="Google Shape;1043;p29"/>
          <p:cNvSpPr/>
          <p:nvPr/>
        </p:nvSpPr>
        <p:spPr>
          <a:xfrm>
            <a:off x="223812" y="203200"/>
            <a:ext cx="11714148" cy="6451600"/>
          </a:xfrm>
          <a:prstGeom prst="roundRect">
            <a:avLst>
              <a:gd name="adj" fmla="val 6104"/>
            </a:avLst>
          </a:prstGeom>
          <a:solidFill>
            <a:schemeClr val="lt1"/>
          </a:solidFill>
          <a:ln w="9525" cap="flat" cmpd="sng">
            <a:solidFill>
              <a:schemeClr val="accent1"/>
            </a:solidFill>
            <a:prstDash val="dash"/>
            <a:round/>
            <a:headEnd type="none" w="sm" len="sm"/>
            <a:tailEnd type="none" w="sm" len="sm"/>
          </a:ln>
        </p:spPr>
        <p:txBody>
          <a:bodyPr spcFirstLastPara="1" wrap="square" lIns="121598" tIns="121598" rIns="121598" bIns="121598" anchor="ctr" anchorCtr="0">
            <a:noAutofit/>
          </a:bodyPr>
          <a:lstStyle/>
          <a:p>
            <a:pPr marL="0" lvl="0" indent="0" algn="ctr" rtl="0">
              <a:spcBef>
                <a:spcPts val="0"/>
              </a:spcBef>
              <a:spcAft>
                <a:spcPts val="0"/>
              </a:spcAft>
              <a:buNone/>
            </a:pPr>
            <a:endParaRPr sz="2479">
              <a:latin typeface="Archivo"/>
              <a:ea typeface="Archivo"/>
              <a:cs typeface="Archivo"/>
              <a:sym typeface="Archivo"/>
            </a:endParaRPr>
          </a:p>
        </p:txBody>
      </p:sp>
    </p:spTree>
    <p:extLst>
      <p:ext uri="{BB962C8B-B14F-4D97-AF65-F5344CB8AC3E}">
        <p14:creationId xmlns:p14="http://schemas.microsoft.com/office/powerpoint/2010/main" val="146613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082954" y="1742800"/>
            <a:ext cx="599593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7980"/>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180" name="Google Shape;180;p8"/>
          <p:cNvGrpSpPr/>
          <p:nvPr/>
        </p:nvGrpSpPr>
        <p:grpSpPr>
          <a:xfrm flipH="1">
            <a:off x="-172306" y="5165094"/>
            <a:ext cx="12397823" cy="1859005"/>
            <a:chOff x="-129550" y="3873820"/>
            <a:chExt cx="9321428" cy="1394254"/>
          </a:xfrm>
        </p:grpSpPr>
        <p:sp>
          <p:nvSpPr>
            <p:cNvPr id="181" name="Google Shape;181;p8"/>
            <p:cNvSpPr/>
            <p:nvPr/>
          </p:nvSpPr>
          <p:spPr>
            <a:xfrm>
              <a:off x="0" y="4630600"/>
              <a:ext cx="9191878" cy="512900"/>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82" name="Google Shape;182;p8"/>
            <p:cNvSpPr/>
            <p:nvPr/>
          </p:nvSpPr>
          <p:spPr>
            <a:xfrm rot="-6290317">
              <a:off x="161348" y="3963302"/>
              <a:ext cx="502102" cy="676076"/>
            </a:xfrm>
            <a:custGeom>
              <a:avLst/>
              <a:gdLst/>
              <a:ahLst/>
              <a:cxnLst/>
              <a:rect l="l" t="t" r="r" b="b"/>
              <a:pathLst>
                <a:path w="1006" h="1352" extrusionOk="0">
                  <a:moveTo>
                    <a:pt x="994" y="1262"/>
                  </a:moveTo>
                  <a:cubicBezTo>
                    <a:pt x="976" y="1212"/>
                    <a:pt x="952" y="1165"/>
                    <a:pt x="923" y="1120"/>
                  </a:cubicBezTo>
                  <a:cubicBezTo>
                    <a:pt x="909" y="1098"/>
                    <a:pt x="893" y="1076"/>
                    <a:pt x="876" y="1056"/>
                  </a:cubicBezTo>
                  <a:cubicBezTo>
                    <a:pt x="863" y="1040"/>
                    <a:pt x="847" y="1024"/>
                    <a:pt x="828" y="1006"/>
                  </a:cubicBezTo>
                  <a:lnTo>
                    <a:pt x="828" y="1006"/>
                  </a:lnTo>
                  <a:cubicBezTo>
                    <a:pt x="821" y="970"/>
                    <a:pt x="807" y="931"/>
                    <a:pt x="787" y="891"/>
                  </a:cubicBezTo>
                  <a:cubicBezTo>
                    <a:pt x="745" y="808"/>
                    <a:pt x="687" y="735"/>
                    <a:pt x="622" y="670"/>
                  </a:cubicBezTo>
                  <a:lnTo>
                    <a:pt x="622" y="670"/>
                  </a:lnTo>
                  <a:cubicBezTo>
                    <a:pt x="655" y="697"/>
                    <a:pt x="689" y="722"/>
                    <a:pt x="724" y="746"/>
                  </a:cubicBezTo>
                  <a:cubicBezTo>
                    <a:pt x="756" y="769"/>
                    <a:pt x="788" y="792"/>
                    <a:pt x="820" y="815"/>
                  </a:cubicBezTo>
                  <a:cubicBezTo>
                    <a:pt x="836" y="826"/>
                    <a:pt x="853" y="842"/>
                    <a:pt x="873" y="843"/>
                  </a:cubicBezTo>
                  <a:cubicBezTo>
                    <a:pt x="890" y="845"/>
                    <a:pt x="909" y="834"/>
                    <a:pt x="907" y="815"/>
                  </a:cubicBezTo>
                  <a:cubicBezTo>
                    <a:pt x="906" y="807"/>
                    <a:pt x="902" y="800"/>
                    <a:pt x="897" y="794"/>
                  </a:cubicBezTo>
                  <a:cubicBezTo>
                    <a:pt x="890" y="785"/>
                    <a:pt x="881" y="777"/>
                    <a:pt x="871" y="770"/>
                  </a:cubicBezTo>
                  <a:cubicBezTo>
                    <a:pt x="860" y="763"/>
                    <a:pt x="849" y="757"/>
                    <a:pt x="838" y="751"/>
                  </a:cubicBezTo>
                  <a:cubicBezTo>
                    <a:pt x="814" y="737"/>
                    <a:pt x="789" y="724"/>
                    <a:pt x="764" y="712"/>
                  </a:cubicBezTo>
                  <a:cubicBezTo>
                    <a:pt x="713" y="688"/>
                    <a:pt x="660" y="669"/>
                    <a:pt x="606" y="654"/>
                  </a:cubicBezTo>
                  <a:lnTo>
                    <a:pt x="606" y="654"/>
                  </a:lnTo>
                  <a:cubicBezTo>
                    <a:pt x="566" y="614"/>
                    <a:pt x="524" y="578"/>
                    <a:pt x="482" y="542"/>
                  </a:cubicBezTo>
                  <a:cubicBezTo>
                    <a:pt x="458" y="522"/>
                    <a:pt x="434" y="503"/>
                    <a:pt x="411" y="484"/>
                  </a:cubicBezTo>
                  <a:cubicBezTo>
                    <a:pt x="362" y="444"/>
                    <a:pt x="313" y="404"/>
                    <a:pt x="266" y="361"/>
                  </a:cubicBezTo>
                  <a:lnTo>
                    <a:pt x="266" y="361"/>
                  </a:lnTo>
                  <a:cubicBezTo>
                    <a:pt x="347" y="414"/>
                    <a:pt x="432" y="452"/>
                    <a:pt x="529" y="468"/>
                  </a:cubicBezTo>
                  <a:cubicBezTo>
                    <a:pt x="543" y="470"/>
                    <a:pt x="557" y="472"/>
                    <a:pt x="570" y="469"/>
                  </a:cubicBezTo>
                  <a:cubicBezTo>
                    <a:pt x="583" y="465"/>
                    <a:pt x="595" y="455"/>
                    <a:pt x="598" y="442"/>
                  </a:cubicBezTo>
                  <a:cubicBezTo>
                    <a:pt x="601" y="425"/>
                    <a:pt x="588" y="409"/>
                    <a:pt x="572" y="403"/>
                  </a:cubicBezTo>
                  <a:cubicBezTo>
                    <a:pt x="556" y="396"/>
                    <a:pt x="539" y="397"/>
                    <a:pt x="522" y="397"/>
                  </a:cubicBezTo>
                  <a:cubicBezTo>
                    <a:pt x="473" y="398"/>
                    <a:pt x="423" y="394"/>
                    <a:pt x="375" y="384"/>
                  </a:cubicBezTo>
                  <a:cubicBezTo>
                    <a:pt x="336" y="377"/>
                    <a:pt x="292" y="368"/>
                    <a:pt x="255" y="351"/>
                  </a:cubicBezTo>
                  <a:lnTo>
                    <a:pt x="255" y="351"/>
                  </a:lnTo>
                  <a:cubicBezTo>
                    <a:pt x="213" y="313"/>
                    <a:pt x="174" y="273"/>
                    <a:pt x="138" y="231"/>
                  </a:cubicBezTo>
                  <a:cubicBezTo>
                    <a:pt x="92" y="176"/>
                    <a:pt x="55" y="118"/>
                    <a:pt x="28" y="60"/>
                  </a:cubicBezTo>
                  <a:cubicBezTo>
                    <a:pt x="26" y="54"/>
                    <a:pt x="23" y="48"/>
                    <a:pt x="20" y="42"/>
                  </a:cubicBezTo>
                  <a:cubicBezTo>
                    <a:pt x="14" y="28"/>
                    <a:pt x="9" y="14"/>
                    <a:pt x="4" y="0"/>
                  </a:cubicBezTo>
                  <a:lnTo>
                    <a:pt x="0" y="14"/>
                  </a:lnTo>
                  <a:cubicBezTo>
                    <a:pt x="22" y="75"/>
                    <a:pt x="56" y="137"/>
                    <a:pt x="100" y="197"/>
                  </a:cubicBezTo>
                  <a:lnTo>
                    <a:pt x="100" y="197"/>
                  </a:lnTo>
                  <a:cubicBezTo>
                    <a:pt x="99" y="218"/>
                    <a:pt x="101" y="246"/>
                    <a:pt x="103" y="267"/>
                  </a:cubicBezTo>
                  <a:cubicBezTo>
                    <a:pt x="106" y="294"/>
                    <a:pt x="109" y="321"/>
                    <a:pt x="114" y="348"/>
                  </a:cubicBezTo>
                  <a:cubicBezTo>
                    <a:pt x="124" y="400"/>
                    <a:pt x="139" y="452"/>
                    <a:pt x="159" y="502"/>
                  </a:cubicBezTo>
                  <a:cubicBezTo>
                    <a:pt x="164" y="514"/>
                    <a:pt x="169" y="527"/>
                    <a:pt x="179" y="537"/>
                  </a:cubicBezTo>
                  <a:cubicBezTo>
                    <a:pt x="188" y="547"/>
                    <a:pt x="202" y="553"/>
                    <a:pt x="215" y="550"/>
                  </a:cubicBezTo>
                  <a:cubicBezTo>
                    <a:pt x="236" y="544"/>
                    <a:pt x="243" y="517"/>
                    <a:pt x="243" y="496"/>
                  </a:cubicBezTo>
                  <a:cubicBezTo>
                    <a:pt x="241" y="443"/>
                    <a:pt x="216" y="395"/>
                    <a:pt x="190" y="348"/>
                  </a:cubicBezTo>
                  <a:cubicBezTo>
                    <a:pt x="175" y="320"/>
                    <a:pt x="160" y="290"/>
                    <a:pt x="141" y="260"/>
                  </a:cubicBezTo>
                  <a:cubicBezTo>
                    <a:pt x="136" y="251"/>
                    <a:pt x="127" y="235"/>
                    <a:pt x="119" y="220"/>
                  </a:cubicBezTo>
                  <a:cubicBezTo>
                    <a:pt x="123" y="226"/>
                    <a:pt x="127" y="231"/>
                    <a:pt x="131" y="236"/>
                  </a:cubicBezTo>
                  <a:cubicBezTo>
                    <a:pt x="194" y="311"/>
                    <a:pt x="267" y="376"/>
                    <a:pt x="342" y="438"/>
                  </a:cubicBezTo>
                  <a:cubicBezTo>
                    <a:pt x="348" y="453"/>
                    <a:pt x="352" y="468"/>
                    <a:pt x="356" y="485"/>
                  </a:cubicBezTo>
                  <a:cubicBezTo>
                    <a:pt x="374" y="561"/>
                    <a:pt x="372" y="643"/>
                    <a:pt x="398" y="717"/>
                  </a:cubicBezTo>
                  <a:cubicBezTo>
                    <a:pt x="403" y="732"/>
                    <a:pt x="410" y="747"/>
                    <a:pt x="422" y="758"/>
                  </a:cubicBezTo>
                  <a:cubicBezTo>
                    <a:pt x="435" y="768"/>
                    <a:pt x="454" y="771"/>
                    <a:pt x="467" y="761"/>
                  </a:cubicBezTo>
                  <a:cubicBezTo>
                    <a:pt x="474" y="755"/>
                    <a:pt x="478" y="746"/>
                    <a:pt x="479" y="737"/>
                  </a:cubicBezTo>
                  <a:cubicBezTo>
                    <a:pt x="480" y="728"/>
                    <a:pt x="479" y="719"/>
                    <a:pt x="477" y="710"/>
                  </a:cubicBezTo>
                  <a:cubicBezTo>
                    <a:pt x="473" y="686"/>
                    <a:pt x="467" y="663"/>
                    <a:pt x="460" y="640"/>
                  </a:cubicBezTo>
                  <a:cubicBezTo>
                    <a:pt x="447" y="600"/>
                    <a:pt x="430" y="561"/>
                    <a:pt x="409" y="524"/>
                  </a:cubicBezTo>
                  <a:cubicBezTo>
                    <a:pt x="399" y="506"/>
                    <a:pt x="387" y="489"/>
                    <a:pt x="375" y="472"/>
                  </a:cubicBezTo>
                  <a:cubicBezTo>
                    <a:pt x="370" y="466"/>
                    <a:pt x="366" y="461"/>
                    <a:pt x="361" y="455"/>
                  </a:cubicBezTo>
                  <a:lnTo>
                    <a:pt x="361" y="455"/>
                  </a:lnTo>
                  <a:cubicBezTo>
                    <a:pt x="376" y="467"/>
                    <a:pt x="390" y="479"/>
                    <a:pt x="405" y="491"/>
                  </a:cubicBezTo>
                  <a:cubicBezTo>
                    <a:pt x="429" y="510"/>
                    <a:pt x="453" y="530"/>
                    <a:pt x="476" y="549"/>
                  </a:cubicBezTo>
                  <a:cubicBezTo>
                    <a:pt x="500" y="569"/>
                    <a:pt x="524" y="590"/>
                    <a:pt x="547" y="611"/>
                  </a:cubicBezTo>
                  <a:lnTo>
                    <a:pt x="547" y="611"/>
                  </a:lnTo>
                  <a:cubicBezTo>
                    <a:pt x="550" y="618"/>
                    <a:pt x="557" y="634"/>
                    <a:pt x="561" y="648"/>
                  </a:cubicBezTo>
                  <a:cubicBezTo>
                    <a:pt x="575" y="698"/>
                    <a:pt x="574" y="728"/>
                    <a:pt x="575" y="766"/>
                  </a:cubicBezTo>
                  <a:cubicBezTo>
                    <a:pt x="576" y="826"/>
                    <a:pt x="571" y="886"/>
                    <a:pt x="580" y="945"/>
                  </a:cubicBezTo>
                  <a:cubicBezTo>
                    <a:pt x="582" y="960"/>
                    <a:pt x="585" y="974"/>
                    <a:pt x="593" y="986"/>
                  </a:cubicBezTo>
                  <a:cubicBezTo>
                    <a:pt x="601" y="998"/>
                    <a:pt x="616" y="1007"/>
                    <a:pt x="630" y="1005"/>
                  </a:cubicBezTo>
                  <a:cubicBezTo>
                    <a:pt x="642" y="1003"/>
                    <a:pt x="652" y="994"/>
                    <a:pt x="657" y="983"/>
                  </a:cubicBezTo>
                  <a:cubicBezTo>
                    <a:pt x="663" y="973"/>
                    <a:pt x="665" y="960"/>
                    <a:pt x="666" y="949"/>
                  </a:cubicBezTo>
                  <a:cubicBezTo>
                    <a:pt x="671" y="909"/>
                    <a:pt x="669" y="869"/>
                    <a:pt x="662" y="830"/>
                  </a:cubicBezTo>
                  <a:cubicBezTo>
                    <a:pt x="650" y="762"/>
                    <a:pt x="622" y="697"/>
                    <a:pt x="581" y="642"/>
                  </a:cubicBezTo>
                  <a:cubicBezTo>
                    <a:pt x="659" y="715"/>
                    <a:pt x="730" y="798"/>
                    <a:pt x="779" y="895"/>
                  </a:cubicBezTo>
                  <a:cubicBezTo>
                    <a:pt x="782" y="900"/>
                    <a:pt x="784" y="905"/>
                    <a:pt x="786" y="910"/>
                  </a:cubicBezTo>
                  <a:lnTo>
                    <a:pt x="786" y="910"/>
                  </a:lnTo>
                  <a:cubicBezTo>
                    <a:pt x="786" y="956"/>
                    <a:pt x="780" y="998"/>
                    <a:pt x="755" y="1038"/>
                  </a:cubicBezTo>
                  <a:cubicBezTo>
                    <a:pt x="730" y="1080"/>
                    <a:pt x="690" y="1112"/>
                    <a:pt x="644" y="1129"/>
                  </a:cubicBezTo>
                  <a:cubicBezTo>
                    <a:pt x="632" y="1133"/>
                    <a:pt x="618" y="1136"/>
                    <a:pt x="607" y="1143"/>
                  </a:cubicBezTo>
                  <a:cubicBezTo>
                    <a:pt x="595" y="1149"/>
                    <a:pt x="585" y="1161"/>
                    <a:pt x="583" y="1174"/>
                  </a:cubicBezTo>
                  <a:cubicBezTo>
                    <a:pt x="580" y="1195"/>
                    <a:pt x="601" y="1214"/>
                    <a:pt x="622" y="1217"/>
                  </a:cubicBezTo>
                  <a:cubicBezTo>
                    <a:pt x="644" y="1219"/>
                    <a:pt x="665" y="1209"/>
                    <a:pt x="682" y="1197"/>
                  </a:cubicBezTo>
                  <a:cubicBezTo>
                    <a:pt x="729" y="1166"/>
                    <a:pt x="766" y="1119"/>
                    <a:pt x="784" y="1066"/>
                  </a:cubicBezTo>
                  <a:cubicBezTo>
                    <a:pt x="799" y="1023"/>
                    <a:pt x="804" y="972"/>
                    <a:pt x="794" y="927"/>
                  </a:cubicBezTo>
                  <a:cubicBezTo>
                    <a:pt x="818" y="983"/>
                    <a:pt x="829" y="1037"/>
                    <a:pt x="827" y="1086"/>
                  </a:cubicBezTo>
                  <a:cubicBezTo>
                    <a:pt x="824" y="1153"/>
                    <a:pt x="793" y="1216"/>
                    <a:pt x="745" y="1250"/>
                  </a:cubicBezTo>
                  <a:cubicBezTo>
                    <a:pt x="679" y="1274"/>
                    <a:pt x="607" y="1259"/>
                    <a:pt x="543" y="1285"/>
                  </a:cubicBezTo>
                  <a:cubicBezTo>
                    <a:pt x="533" y="1289"/>
                    <a:pt x="523" y="1294"/>
                    <a:pt x="517" y="1303"/>
                  </a:cubicBezTo>
                  <a:cubicBezTo>
                    <a:pt x="510" y="1311"/>
                    <a:pt x="507" y="1323"/>
                    <a:pt x="511" y="1333"/>
                  </a:cubicBezTo>
                  <a:cubicBezTo>
                    <a:pt x="519" y="1350"/>
                    <a:pt x="543" y="1351"/>
                    <a:pt x="561" y="1348"/>
                  </a:cubicBezTo>
                  <a:cubicBezTo>
                    <a:pt x="598" y="1343"/>
                    <a:pt x="634" y="1330"/>
                    <a:pt x="667" y="1313"/>
                  </a:cubicBezTo>
                  <a:cubicBezTo>
                    <a:pt x="689" y="1302"/>
                    <a:pt x="724" y="1283"/>
                    <a:pt x="743" y="1262"/>
                  </a:cubicBezTo>
                  <a:cubicBezTo>
                    <a:pt x="744" y="1262"/>
                    <a:pt x="744" y="1262"/>
                    <a:pt x="744" y="1261"/>
                  </a:cubicBezTo>
                  <a:cubicBezTo>
                    <a:pt x="798" y="1226"/>
                    <a:pt x="832" y="1160"/>
                    <a:pt x="836" y="1086"/>
                  </a:cubicBezTo>
                  <a:cubicBezTo>
                    <a:pt x="836" y="1072"/>
                    <a:pt x="836" y="1058"/>
                    <a:pt x="834" y="1044"/>
                  </a:cubicBezTo>
                  <a:cubicBezTo>
                    <a:pt x="837" y="1053"/>
                    <a:pt x="840" y="1063"/>
                    <a:pt x="842" y="1069"/>
                  </a:cubicBezTo>
                  <a:cubicBezTo>
                    <a:pt x="850" y="1094"/>
                    <a:pt x="859" y="1119"/>
                    <a:pt x="867" y="1144"/>
                  </a:cubicBezTo>
                  <a:cubicBezTo>
                    <a:pt x="884" y="1193"/>
                    <a:pt x="901" y="1242"/>
                    <a:pt x="919" y="1290"/>
                  </a:cubicBezTo>
                  <a:cubicBezTo>
                    <a:pt x="924" y="1303"/>
                    <a:pt x="930" y="1317"/>
                    <a:pt x="939" y="1328"/>
                  </a:cubicBezTo>
                  <a:cubicBezTo>
                    <a:pt x="949" y="1339"/>
                    <a:pt x="964" y="1346"/>
                    <a:pt x="978" y="1342"/>
                  </a:cubicBezTo>
                  <a:cubicBezTo>
                    <a:pt x="992" y="1338"/>
                    <a:pt x="1002" y="1322"/>
                    <a:pt x="1003" y="1307"/>
                  </a:cubicBezTo>
                  <a:cubicBezTo>
                    <a:pt x="1005" y="1292"/>
                    <a:pt x="1000" y="1277"/>
                    <a:pt x="995" y="1263"/>
                  </a:cubicBezTo>
                  <a:lnTo>
                    <a:pt x="994" y="1262"/>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83" name="Google Shape;183;p8"/>
            <p:cNvSpPr/>
            <p:nvPr/>
          </p:nvSpPr>
          <p:spPr>
            <a:xfrm rot="-3213371">
              <a:off x="-35287" y="4049504"/>
              <a:ext cx="594596" cy="312710"/>
            </a:xfrm>
            <a:custGeom>
              <a:avLst/>
              <a:gdLst/>
              <a:ahLst/>
              <a:cxnLst/>
              <a:rect l="l" t="t" r="r" b="b"/>
              <a:pathLst>
                <a:path w="1192" h="625" extrusionOk="0">
                  <a:moveTo>
                    <a:pt x="1173" y="11"/>
                  </a:moveTo>
                  <a:cubicBezTo>
                    <a:pt x="948" y="32"/>
                    <a:pt x="738" y="102"/>
                    <a:pt x="551" y="229"/>
                  </a:cubicBezTo>
                  <a:cubicBezTo>
                    <a:pt x="467" y="269"/>
                    <a:pt x="385" y="316"/>
                    <a:pt x="306" y="367"/>
                  </a:cubicBezTo>
                  <a:lnTo>
                    <a:pt x="305" y="367"/>
                  </a:lnTo>
                  <a:cubicBezTo>
                    <a:pt x="417" y="268"/>
                    <a:pt x="511" y="151"/>
                    <a:pt x="582" y="20"/>
                  </a:cubicBezTo>
                  <a:cubicBezTo>
                    <a:pt x="588" y="11"/>
                    <a:pt x="579" y="0"/>
                    <a:pt x="568" y="3"/>
                  </a:cubicBezTo>
                  <a:cubicBezTo>
                    <a:pt x="466" y="34"/>
                    <a:pt x="371" y="86"/>
                    <a:pt x="302" y="166"/>
                  </a:cubicBezTo>
                  <a:cubicBezTo>
                    <a:pt x="228" y="251"/>
                    <a:pt x="173" y="360"/>
                    <a:pt x="158" y="472"/>
                  </a:cubicBezTo>
                  <a:lnTo>
                    <a:pt x="158" y="472"/>
                  </a:lnTo>
                  <a:cubicBezTo>
                    <a:pt x="103" y="514"/>
                    <a:pt x="51" y="559"/>
                    <a:pt x="1" y="606"/>
                  </a:cubicBezTo>
                  <a:lnTo>
                    <a:pt x="0" y="624"/>
                  </a:lnTo>
                  <a:cubicBezTo>
                    <a:pt x="156" y="476"/>
                    <a:pt x="334" y="351"/>
                    <a:pt x="526" y="254"/>
                  </a:cubicBezTo>
                  <a:lnTo>
                    <a:pt x="526" y="254"/>
                  </a:lnTo>
                  <a:cubicBezTo>
                    <a:pt x="762" y="260"/>
                    <a:pt x="998" y="179"/>
                    <a:pt x="1182" y="32"/>
                  </a:cubicBezTo>
                  <a:cubicBezTo>
                    <a:pt x="1191" y="25"/>
                    <a:pt x="1185" y="10"/>
                    <a:pt x="1173" y="1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84" name="Google Shape;184;p8"/>
            <p:cNvSpPr/>
            <p:nvPr/>
          </p:nvSpPr>
          <p:spPr>
            <a:xfrm>
              <a:off x="-129550" y="4373750"/>
              <a:ext cx="1338400" cy="894324"/>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94446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69"/>
        <p:cNvGrpSpPr/>
        <p:nvPr/>
      </p:nvGrpSpPr>
      <p:grpSpPr>
        <a:xfrm>
          <a:off x="0" y="0"/>
          <a:ext cx="0" cy="0"/>
          <a:chOff x="0" y="0"/>
          <a:chExt cx="0" cy="0"/>
        </a:xfrm>
      </p:grpSpPr>
      <p:sp>
        <p:nvSpPr>
          <p:cNvPr id="470" name="Google Shape;470;p27"/>
          <p:cNvSpPr/>
          <p:nvPr/>
        </p:nvSpPr>
        <p:spPr>
          <a:xfrm>
            <a:off x="2540378" y="3038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1" name="Google Shape;471;p27"/>
          <p:cNvGrpSpPr/>
          <p:nvPr/>
        </p:nvGrpSpPr>
        <p:grpSpPr>
          <a:xfrm>
            <a:off x="1" y="4156934"/>
            <a:ext cx="12161826" cy="2701071"/>
            <a:chOff x="0" y="3117700"/>
            <a:chExt cx="9143991" cy="2025803"/>
          </a:xfrm>
        </p:grpSpPr>
        <p:sp>
          <p:nvSpPr>
            <p:cNvPr id="472" name="Google Shape;472;p27"/>
            <p:cNvSpPr/>
            <p:nvPr/>
          </p:nvSpPr>
          <p:spPr>
            <a:xfrm>
              <a:off x="25" y="3372035"/>
              <a:ext cx="9143966" cy="1771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27"/>
            <p:cNvSpPr/>
            <p:nvPr/>
          </p:nvSpPr>
          <p:spPr>
            <a:xfrm>
              <a:off x="25" y="3870750"/>
              <a:ext cx="9143966" cy="1272704"/>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27"/>
            <p:cNvSpPr/>
            <p:nvPr/>
          </p:nvSpPr>
          <p:spPr>
            <a:xfrm>
              <a:off x="0" y="3117700"/>
              <a:ext cx="9143966" cy="571499"/>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27"/>
            <p:cNvSpPr/>
            <p:nvPr/>
          </p:nvSpPr>
          <p:spPr>
            <a:xfrm>
              <a:off x="3470423" y="3994115"/>
              <a:ext cx="145941" cy="32135"/>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27"/>
            <p:cNvSpPr/>
            <p:nvPr/>
          </p:nvSpPr>
          <p:spPr>
            <a:xfrm>
              <a:off x="4312712" y="4534158"/>
              <a:ext cx="132957" cy="36025"/>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27"/>
            <p:cNvSpPr/>
            <p:nvPr/>
          </p:nvSpPr>
          <p:spPr>
            <a:xfrm>
              <a:off x="5198061" y="3638427"/>
              <a:ext cx="139860" cy="32981"/>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27"/>
            <p:cNvSpPr/>
            <p:nvPr/>
          </p:nvSpPr>
          <p:spPr>
            <a:xfrm>
              <a:off x="1524857" y="3567391"/>
              <a:ext cx="101238" cy="29091"/>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27"/>
            <p:cNvSpPr/>
            <p:nvPr/>
          </p:nvSpPr>
          <p:spPr>
            <a:xfrm>
              <a:off x="3584292" y="3614107"/>
              <a:ext cx="76093" cy="25877"/>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27"/>
            <p:cNvSpPr/>
            <p:nvPr/>
          </p:nvSpPr>
          <p:spPr>
            <a:xfrm>
              <a:off x="7062439" y="4508281"/>
              <a:ext cx="79051" cy="13531"/>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27"/>
            <p:cNvSpPr/>
            <p:nvPr/>
          </p:nvSpPr>
          <p:spPr>
            <a:xfrm>
              <a:off x="5198061" y="4254242"/>
              <a:ext cx="98937" cy="32981"/>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27"/>
            <p:cNvSpPr/>
            <p:nvPr/>
          </p:nvSpPr>
          <p:spPr>
            <a:xfrm>
              <a:off x="4448629" y="3586841"/>
              <a:ext cx="88912" cy="29091"/>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27"/>
            <p:cNvSpPr/>
            <p:nvPr/>
          </p:nvSpPr>
          <p:spPr>
            <a:xfrm>
              <a:off x="1613745" y="3522606"/>
              <a:ext cx="50290" cy="22833"/>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27"/>
            <p:cNvSpPr/>
            <p:nvPr/>
          </p:nvSpPr>
          <p:spPr>
            <a:xfrm>
              <a:off x="7081339" y="3987011"/>
              <a:ext cx="101238" cy="29936"/>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5" name="Google Shape;485;p27"/>
          <p:cNvSpPr/>
          <p:nvPr/>
        </p:nvSpPr>
        <p:spPr>
          <a:xfrm>
            <a:off x="484665" y="7200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6" name="Google Shape;486;p27"/>
          <p:cNvSpPr/>
          <p:nvPr/>
        </p:nvSpPr>
        <p:spPr>
          <a:xfrm>
            <a:off x="6948865" y="12937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7" name="Google Shape;487;p27"/>
          <p:cNvSpPr txBox="1">
            <a:spLocks noGrp="1"/>
          </p:cNvSpPr>
          <p:nvPr>
            <p:ph type="title"/>
          </p:nvPr>
        </p:nvSpPr>
        <p:spPr>
          <a:xfrm>
            <a:off x="7295839" y="2660933"/>
            <a:ext cx="3908307" cy="74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788">
                <a:solidFill>
                  <a:schemeClr val="dk1"/>
                </a:solidFill>
              </a:defRPr>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488" name="Google Shape;488;p27"/>
          <p:cNvSpPr txBox="1">
            <a:spLocks noGrp="1"/>
          </p:cNvSpPr>
          <p:nvPr>
            <p:ph type="body" idx="1"/>
          </p:nvPr>
        </p:nvSpPr>
        <p:spPr>
          <a:xfrm>
            <a:off x="6008898" y="3379833"/>
            <a:ext cx="5195515" cy="541600"/>
          </a:xfrm>
          <a:prstGeom prst="rect">
            <a:avLst/>
          </a:prstGeom>
        </p:spPr>
        <p:txBody>
          <a:bodyPr spcFirstLastPara="1" wrap="square" lIns="91425" tIns="91425" rIns="91425" bIns="91425" anchor="t" anchorCtr="0">
            <a:noAutofit/>
          </a:bodyPr>
          <a:lstStyle>
            <a:lvl1pPr marL="608076" lvl="0" indent="-422275" algn="r" rtl="0">
              <a:spcBef>
                <a:spcPts val="0"/>
              </a:spcBef>
              <a:spcAft>
                <a:spcPts val="0"/>
              </a:spcAft>
              <a:buSzPts val="1400"/>
              <a:buChar char="●"/>
              <a:defRPr sz="2128">
                <a:solidFill>
                  <a:schemeClr val="dk1"/>
                </a:solidFill>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sp>
        <p:nvSpPr>
          <p:cNvPr id="489" name="Google Shape;489;p27"/>
          <p:cNvSpPr txBox="1">
            <a:spLocks noGrp="1"/>
          </p:cNvSpPr>
          <p:nvPr>
            <p:ph type="title" idx="2" hasCustomPrompt="1"/>
          </p:nvPr>
        </p:nvSpPr>
        <p:spPr>
          <a:xfrm>
            <a:off x="7295839" y="1701333"/>
            <a:ext cx="3908307" cy="95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7980">
                <a:solidFill>
                  <a:schemeClr val="lt2"/>
                </a:solidFill>
              </a:defRPr>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Tree>
    <p:extLst>
      <p:ext uri="{BB962C8B-B14F-4D97-AF65-F5344CB8AC3E}">
        <p14:creationId xmlns:p14="http://schemas.microsoft.com/office/powerpoint/2010/main" val="391447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7"/>
        <p:cNvGrpSpPr/>
        <p:nvPr/>
      </p:nvGrpSpPr>
      <p:grpSpPr>
        <a:xfrm>
          <a:off x="0" y="0"/>
          <a:ext cx="0" cy="0"/>
          <a:chOff x="0" y="0"/>
          <a:chExt cx="0" cy="0"/>
        </a:xfrm>
      </p:grpSpPr>
      <p:sp>
        <p:nvSpPr>
          <p:cNvPr id="248" name="Google Shape;248;p4"/>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4"/>
          <p:cNvSpPr txBox="1">
            <a:spLocks noGrp="1"/>
          </p:cNvSpPr>
          <p:nvPr>
            <p:ph type="body" idx="1"/>
          </p:nvPr>
        </p:nvSpPr>
        <p:spPr>
          <a:xfrm>
            <a:off x="957625" y="1536633"/>
            <a:ext cx="10246588" cy="46012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Clr>
                <a:srgbClr val="434343"/>
              </a:buClr>
              <a:buSzPts val="1400"/>
              <a:buFont typeface="Livvic"/>
              <a:buChar char="●"/>
              <a:defRPr sz="3192">
                <a:latin typeface="Itim"/>
                <a:ea typeface="Itim"/>
                <a:cs typeface="Itim"/>
                <a:sym typeface="Itim"/>
              </a:defRPr>
            </a:lvl1pPr>
            <a:lvl2pPr marL="1216152" lvl="1" indent="-422275" rtl="0">
              <a:lnSpc>
                <a:spcPct val="100000"/>
              </a:lnSpc>
              <a:spcBef>
                <a:spcPts val="0"/>
              </a:spcBef>
              <a:spcAft>
                <a:spcPts val="0"/>
              </a:spcAft>
              <a:buClr>
                <a:srgbClr val="434343"/>
              </a:buClr>
              <a:buSzPts val="1400"/>
              <a:buFont typeface="Roboto Condensed Light"/>
              <a:buChar char="○"/>
              <a:defRPr/>
            </a:lvl2pPr>
            <a:lvl3pPr marL="1824228" lvl="2" indent="-422275" rtl="0">
              <a:lnSpc>
                <a:spcPct val="100000"/>
              </a:lnSpc>
              <a:spcBef>
                <a:spcPts val="0"/>
              </a:spcBef>
              <a:spcAft>
                <a:spcPts val="0"/>
              </a:spcAft>
              <a:buClr>
                <a:srgbClr val="434343"/>
              </a:buClr>
              <a:buSzPts val="1400"/>
              <a:buFont typeface="Roboto Condensed Light"/>
              <a:buChar char="■"/>
              <a:defRPr/>
            </a:lvl3pPr>
            <a:lvl4pPr marL="2432304" lvl="3" indent="-422275" rtl="0">
              <a:lnSpc>
                <a:spcPct val="100000"/>
              </a:lnSpc>
              <a:spcBef>
                <a:spcPts val="0"/>
              </a:spcBef>
              <a:spcAft>
                <a:spcPts val="0"/>
              </a:spcAft>
              <a:buClr>
                <a:srgbClr val="434343"/>
              </a:buClr>
              <a:buSzPts val="1400"/>
              <a:buFont typeface="Roboto Condensed Light"/>
              <a:buChar char="●"/>
              <a:defRPr/>
            </a:lvl4pPr>
            <a:lvl5pPr marL="3040380" lvl="4" indent="-422275" rtl="0">
              <a:lnSpc>
                <a:spcPct val="100000"/>
              </a:lnSpc>
              <a:spcBef>
                <a:spcPts val="0"/>
              </a:spcBef>
              <a:spcAft>
                <a:spcPts val="0"/>
              </a:spcAft>
              <a:buClr>
                <a:srgbClr val="434343"/>
              </a:buClr>
              <a:buSzPts val="1400"/>
              <a:buFont typeface="Roboto Condensed Light"/>
              <a:buChar char="○"/>
              <a:defRPr/>
            </a:lvl5pPr>
            <a:lvl6pPr marL="3648456" lvl="5" indent="-422275" rtl="0">
              <a:lnSpc>
                <a:spcPct val="100000"/>
              </a:lnSpc>
              <a:spcBef>
                <a:spcPts val="0"/>
              </a:spcBef>
              <a:spcAft>
                <a:spcPts val="0"/>
              </a:spcAft>
              <a:buClr>
                <a:srgbClr val="434343"/>
              </a:buClr>
              <a:buSzPts val="1400"/>
              <a:buFont typeface="Roboto Condensed Light"/>
              <a:buChar char="■"/>
              <a:defRPr/>
            </a:lvl6pPr>
            <a:lvl7pPr marL="4256532" lvl="6" indent="-422275" rtl="0">
              <a:lnSpc>
                <a:spcPct val="100000"/>
              </a:lnSpc>
              <a:spcBef>
                <a:spcPts val="0"/>
              </a:spcBef>
              <a:spcAft>
                <a:spcPts val="0"/>
              </a:spcAft>
              <a:buClr>
                <a:srgbClr val="434343"/>
              </a:buClr>
              <a:buSzPts val="1400"/>
              <a:buFont typeface="Roboto Condensed Light"/>
              <a:buChar char="●"/>
              <a:defRPr/>
            </a:lvl7pPr>
            <a:lvl8pPr marL="4864608" lvl="7" indent="-422275" rtl="0">
              <a:lnSpc>
                <a:spcPct val="100000"/>
              </a:lnSpc>
              <a:spcBef>
                <a:spcPts val="0"/>
              </a:spcBef>
              <a:spcAft>
                <a:spcPts val="0"/>
              </a:spcAft>
              <a:buClr>
                <a:srgbClr val="434343"/>
              </a:buClr>
              <a:buSzPts val="1400"/>
              <a:buFont typeface="Roboto Condensed Light"/>
              <a:buChar char="○"/>
              <a:defRPr/>
            </a:lvl8pPr>
            <a:lvl9pPr marL="5472684" lvl="8" indent="-422275" rtl="0">
              <a:lnSpc>
                <a:spcPct val="100000"/>
              </a:lnSpc>
              <a:spcBef>
                <a:spcPts val="0"/>
              </a:spcBef>
              <a:spcAft>
                <a:spcPts val="0"/>
              </a:spcAft>
              <a:buClr>
                <a:srgbClr val="434343"/>
              </a:buClr>
              <a:buSzPts val="1400"/>
              <a:buFont typeface="Roboto Condensed Light"/>
              <a:buChar char="■"/>
              <a:defRPr/>
            </a:lvl9pPr>
          </a:lstStyle>
          <a:p>
            <a:endParaRPr/>
          </a:p>
        </p:txBody>
      </p:sp>
      <p:sp>
        <p:nvSpPr>
          <p:cNvPr id="250" name="Google Shape;250;p4"/>
          <p:cNvSpPr/>
          <p:nvPr/>
        </p:nvSpPr>
        <p:spPr>
          <a:xfrm>
            <a:off x="0" y="4724663"/>
            <a:ext cx="12161830" cy="2138463"/>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1" name="Google Shape;251;p4"/>
          <p:cNvSpPr/>
          <p:nvPr/>
        </p:nvSpPr>
        <p:spPr>
          <a:xfrm flipH="1">
            <a:off x="8"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2" name="Google Shape;252;p4"/>
          <p:cNvSpPr/>
          <p:nvPr/>
        </p:nvSpPr>
        <p:spPr>
          <a:xfrm>
            <a:off x="0"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93509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4"/>
        <p:cNvGrpSpPr/>
        <p:nvPr/>
      </p:nvGrpSpPr>
      <p:grpSpPr>
        <a:xfrm>
          <a:off x="0" y="0"/>
          <a:ext cx="0" cy="0"/>
          <a:chOff x="0" y="0"/>
          <a:chExt cx="0" cy="0"/>
        </a:xfrm>
      </p:grpSpPr>
      <p:sp>
        <p:nvSpPr>
          <p:cNvPr id="265" name="Google Shape;265;p6"/>
          <p:cNvSpPr/>
          <p:nvPr/>
        </p:nvSpPr>
        <p:spPr>
          <a:xfrm>
            <a:off x="0" y="4306865"/>
            <a:ext cx="12161830" cy="25562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6" name="Google Shape;266;p6"/>
          <p:cNvSpPr/>
          <p:nvPr/>
        </p:nvSpPr>
        <p:spPr>
          <a:xfrm>
            <a:off x="9566042" y="4543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7" name="Google Shape;267;p6"/>
          <p:cNvSpPr/>
          <p:nvPr/>
        </p:nvSpPr>
        <p:spPr>
          <a:xfrm>
            <a:off x="-2742885" y="1313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8" name="Google Shape;268;p6"/>
          <p:cNvSpPr/>
          <p:nvPr/>
        </p:nvSpPr>
        <p:spPr>
          <a:xfrm>
            <a:off x="11410666" y="39017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9" name="Google Shape;269;p6"/>
          <p:cNvSpPr/>
          <p:nvPr/>
        </p:nvSpPr>
        <p:spPr>
          <a:xfrm>
            <a:off x="8" y="6081933"/>
            <a:ext cx="12161830" cy="781183"/>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0" name="Google Shape;270;p6"/>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2020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1"/>
        <p:cNvGrpSpPr/>
        <p:nvPr/>
      </p:nvGrpSpPr>
      <p:grpSpPr>
        <a:xfrm>
          <a:off x="0" y="0"/>
          <a:ext cx="0" cy="0"/>
          <a:chOff x="0" y="0"/>
          <a:chExt cx="0" cy="0"/>
        </a:xfrm>
      </p:grpSpPr>
      <p:pic>
        <p:nvPicPr>
          <p:cNvPr id="272" name="Google Shape;272;p7"/>
          <p:cNvPicPr preferRelativeResize="0"/>
          <p:nvPr/>
        </p:nvPicPr>
        <p:blipFill>
          <a:blip r:embed="rId2">
            <a:alphaModFix/>
          </a:blip>
          <a:stretch>
            <a:fillRect/>
          </a:stretch>
        </p:blipFill>
        <p:spPr>
          <a:xfrm>
            <a:off x="1" y="1"/>
            <a:ext cx="12161842" cy="6858001"/>
          </a:xfrm>
          <a:prstGeom prst="rect">
            <a:avLst/>
          </a:prstGeom>
          <a:noFill/>
          <a:ln>
            <a:noFill/>
          </a:ln>
        </p:spPr>
      </p:pic>
      <p:sp>
        <p:nvSpPr>
          <p:cNvPr id="273" name="Google Shape;273;p7"/>
          <p:cNvSpPr txBox="1">
            <a:spLocks noGrp="1"/>
          </p:cNvSpPr>
          <p:nvPr>
            <p:ph type="title"/>
          </p:nvPr>
        </p:nvSpPr>
        <p:spPr>
          <a:xfrm>
            <a:off x="5417099" y="705969"/>
            <a:ext cx="5349134" cy="1295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74" name="Google Shape;274;p7"/>
          <p:cNvSpPr txBox="1">
            <a:spLocks noGrp="1"/>
          </p:cNvSpPr>
          <p:nvPr>
            <p:ph type="subTitle" idx="1"/>
          </p:nvPr>
        </p:nvSpPr>
        <p:spPr>
          <a:xfrm>
            <a:off x="5417099" y="2153500"/>
            <a:ext cx="5766100" cy="2706400"/>
          </a:xfrm>
          <a:prstGeom prst="rect">
            <a:avLst/>
          </a:prstGeom>
        </p:spPr>
        <p:txBody>
          <a:bodyPr spcFirstLastPara="1" wrap="square" lIns="91425" tIns="91425" rIns="91425" bIns="91425" anchor="t" anchorCtr="0">
            <a:noAutofit/>
          </a:bodyPr>
          <a:lstStyle>
            <a:lvl1pPr marR="326641" lvl="0" rtl="0">
              <a:lnSpc>
                <a:spcPct val="100000"/>
              </a:lnSpc>
              <a:spcBef>
                <a:spcPts val="0"/>
              </a:spcBef>
              <a:spcAft>
                <a:spcPts val="0"/>
              </a:spcAft>
              <a:buSzPts val="1400"/>
              <a:buChar char="●"/>
              <a:defRPr/>
            </a:lvl1pPr>
            <a:lvl2pPr lvl="1" algn="r" rtl="0">
              <a:lnSpc>
                <a:spcPct val="100000"/>
              </a:lnSpc>
              <a:spcBef>
                <a:spcPts val="2128"/>
              </a:spcBef>
              <a:spcAft>
                <a:spcPts val="0"/>
              </a:spcAft>
              <a:buSzPts val="1400"/>
              <a:buChar char="○"/>
              <a:defRPr sz="2793"/>
            </a:lvl2pPr>
            <a:lvl3pPr lvl="2" algn="r" rtl="0">
              <a:lnSpc>
                <a:spcPct val="100000"/>
              </a:lnSpc>
              <a:spcBef>
                <a:spcPts val="0"/>
              </a:spcBef>
              <a:spcAft>
                <a:spcPts val="0"/>
              </a:spcAft>
              <a:buSzPts val="1400"/>
              <a:buChar char="■"/>
              <a:defRPr sz="2793"/>
            </a:lvl3pPr>
            <a:lvl4pPr lvl="3" algn="r" rtl="0">
              <a:lnSpc>
                <a:spcPct val="100000"/>
              </a:lnSpc>
              <a:spcBef>
                <a:spcPts val="0"/>
              </a:spcBef>
              <a:spcAft>
                <a:spcPts val="0"/>
              </a:spcAft>
              <a:buSzPts val="1400"/>
              <a:buChar char="●"/>
              <a:defRPr sz="2793"/>
            </a:lvl4pPr>
            <a:lvl5pPr lvl="4" algn="r" rtl="0">
              <a:lnSpc>
                <a:spcPct val="100000"/>
              </a:lnSpc>
              <a:spcBef>
                <a:spcPts val="0"/>
              </a:spcBef>
              <a:spcAft>
                <a:spcPts val="0"/>
              </a:spcAft>
              <a:buSzPts val="1400"/>
              <a:buChar char="○"/>
              <a:defRPr sz="2793"/>
            </a:lvl5pPr>
            <a:lvl6pPr lvl="5" algn="r" rtl="0">
              <a:lnSpc>
                <a:spcPct val="100000"/>
              </a:lnSpc>
              <a:spcBef>
                <a:spcPts val="0"/>
              </a:spcBef>
              <a:spcAft>
                <a:spcPts val="0"/>
              </a:spcAft>
              <a:buSzPts val="1400"/>
              <a:buChar char="■"/>
              <a:defRPr sz="2793"/>
            </a:lvl6pPr>
            <a:lvl7pPr lvl="6" algn="r" rtl="0">
              <a:lnSpc>
                <a:spcPct val="100000"/>
              </a:lnSpc>
              <a:spcBef>
                <a:spcPts val="0"/>
              </a:spcBef>
              <a:spcAft>
                <a:spcPts val="0"/>
              </a:spcAft>
              <a:buSzPts val="1400"/>
              <a:buChar char="●"/>
              <a:defRPr sz="2793"/>
            </a:lvl7pPr>
            <a:lvl8pPr lvl="7" algn="r" rtl="0">
              <a:lnSpc>
                <a:spcPct val="100000"/>
              </a:lnSpc>
              <a:spcBef>
                <a:spcPts val="0"/>
              </a:spcBef>
              <a:spcAft>
                <a:spcPts val="0"/>
              </a:spcAft>
              <a:buSzPts val="1400"/>
              <a:buChar char="○"/>
              <a:defRPr sz="2793"/>
            </a:lvl8pPr>
            <a:lvl9pPr lvl="8" algn="r" rtl="0">
              <a:lnSpc>
                <a:spcPct val="100000"/>
              </a:lnSpc>
              <a:spcBef>
                <a:spcPts val="0"/>
              </a:spcBef>
              <a:spcAft>
                <a:spcPts val="0"/>
              </a:spcAft>
              <a:buSzPts val="1400"/>
              <a:buChar char="■"/>
              <a:defRPr sz="2793"/>
            </a:lvl9pPr>
          </a:lstStyle>
          <a:p>
            <a:endParaRPr/>
          </a:p>
        </p:txBody>
      </p:sp>
    </p:spTree>
    <p:extLst>
      <p:ext uri="{BB962C8B-B14F-4D97-AF65-F5344CB8AC3E}">
        <p14:creationId xmlns:p14="http://schemas.microsoft.com/office/powerpoint/2010/main" val="87253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5"/>
        <p:cNvGrpSpPr/>
        <p:nvPr/>
      </p:nvGrpSpPr>
      <p:grpSpPr>
        <a:xfrm>
          <a:off x="0" y="0"/>
          <a:ext cx="0" cy="0"/>
          <a:chOff x="0" y="0"/>
          <a:chExt cx="0" cy="0"/>
        </a:xfrm>
      </p:grpSpPr>
      <p:pic>
        <p:nvPicPr>
          <p:cNvPr id="276" name="Google Shape;276;p8"/>
          <p:cNvPicPr preferRelativeResize="0"/>
          <p:nvPr/>
        </p:nvPicPr>
        <p:blipFill>
          <a:blip r:embed="rId2">
            <a:alphaModFix/>
          </a:blip>
          <a:stretch>
            <a:fillRect/>
          </a:stretch>
        </p:blipFill>
        <p:spPr>
          <a:xfrm>
            <a:off x="1" y="1"/>
            <a:ext cx="12161842" cy="6858001"/>
          </a:xfrm>
          <a:prstGeom prst="rect">
            <a:avLst/>
          </a:prstGeom>
          <a:noFill/>
          <a:ln>
            <a:noFill/>
          </a:ln>
        </p:spPr>
      </p:pic>
      <p:sp>
        <p:nvSpPr>
          <p:cNvPr id="277" name="Google Shape;277;p8"/>
          <p:cNvSpPr txBox="1">
            <a:spLocks noGrp="1"/>
          </p:cNvSpPr>
          <p:nvPr>
            <p:ph type="title"/>
          </p:nvPr>
        </p:nvSpPr>
        <p:spPr>
          <a:xfrm>
            <a:off x="1155034" y="1519533"/>
            <a:ext cx="9851967" cy="1481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576"/>
            </a:lvl1pPr>
            <a:lvl2pPr lvl="1" rtl="0">
              <a:spcBef>
                <a:spcPts val="0"/>
              </a:spcBef>
              <a:spcAft>
                <a:spcPts val="0"/>
              </a:spcAft>
              <a:buSzPts val="4800"/>
              <a:buNone/>
              <a:defRPr sz="6384"/>
            </a:lvl2pPr>
            <a:lvl3pPr lvl="2" rtl="0">
              <a:spcBef>
                <a:spcPts val="0"/>
              </a:spcBef>
              <a:spcAft>
                <a:spcPts val="0"/>
              </a:spcAft>
              <a:buSzPts val="4800"/>
              <a:buNone/>
              <a:defRPr sz="6384"/>
            </a:lvl3pPr>
            <a:lvl4pPr lvl="3" rtl="0">
              <a:spcBef>
                <a:spcPts val="0"/>
              </a:spcBef>
              <a:spcAft>
                <a:spcPts val="0"/>
              </a:spcAft>
              <a:buSzPts val="4800"/>
              <a:buNone/>
              <a:defRPr sz="6384"/>
            </a:lvl4pPr>
            <a:lvl5pPr lvl="4" rtl="0">
              <a:spcBef>
                <a:spcPts val="0"/>
              </a:spcBef>
              <a:spcAft>
                <a:spcPts val="0"/>
              </a:spcAft>
              <a:buSzPts val="4800"/>
              <a:buNone/>
              <a:defRPr sz="6384"/>
            </a:lvl5pPr>
            <a:lvl6pPr lvl="5" rtl="0">
              <a:spcBef>
                <a:spcPts val="0"/>
              </a:spcBef>
              <a:spcAft>
                <a:spcPts val="0"/>
              </a:spcAft>
              <a:buSzPts val="4800"/>
              <a:buNone/>
              <a:defRPr sz="6384"/>
            </a:lvl6pPr>
            <a:lvl7pPr lvl="6" rtl="0">
              <a:spcBef>
                <a:spcPts val="0"/>
              </a:spcBef>
              <a:spcAft>
                <a:spcPts val="0"/>
              </a:spcAft>
              <a:buSzPts val="4800"/>
              <a:buNone/>
              <a:defRPr sz="6384"/>
            </a:lvl7pPr>
            <a:lvl8pPr lvl="7" rtl="0">
              <a:spcBef>
                <a:spcPts val="0"/>
              </a:spcBef>
              <a:spcAft>
                <a:spcPts val="0"/>
              </a:spcAft>
              <a:buSzPts val="4800"/>
              <a:buNone/>
              <a:defRPr sz="6384"/>
            </a:lvl8pPr>
            <a:lvl9pPr lvl="8" rtl="0">
              <a:spcBef>
                <a:spcPts val="0"/>
              </a:spcBef>
              <a:spcAft>
                <a:spcPts val="0"/>
              </a:spcAft>
              <a:buSzPts val="4800"/>
              <a:buNone/>
              <a:defRPr sz="6384"/>
            </a:lvl9pPr>
          </a:lstStyle>
          <a:p>
            <a:endParaRPr/>
          </a:p>
        </p:txBody>
      </p:sp>
      <p:sp>
        <p:nvSpPr>
          <p:cNvPr id="278" name="Google Shape;278;p8"/>
          <p:cNvSpPr txBox="1">
            <a:spLocks noGrp="1"/>
          </p:cNvSpPr>
          <p:nvPr>
            <p:ph type="subTitle" idx="1"/>
          </p:nvPr>
        </p:nvSpPr>
        <p:spPr>
          <a:xfrm>
            <a:off x="1154936" y="2878801"/>
            <a:ext cx="9851967" cy="5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2266595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9"/>
        <p:cNvGrpSpPr/>
        <p:nvPr/>
      </p:nvGrpSpPr>
      <p:grpSpPr>
        <a:xfrm>
          <a:off x="0" y="0"/>
          <a:ext cx="0" cy="0"/>
          <a:chOff x="0" y="0"/>
          <a:chExt cx="0" cy="0"/>
        </a:xfrm>
      </p:grpSpPr>
      <p:sp>
        <p:nvSpPr>
          <p:cNvPr id="300" name="Google Shape;300;p10"/>
          <p:cNvSpPr txBox="1">
            <a:spLocks noGrp="1"/>
          </p:cNvSpPr>
          <p:nvPr>
            <p:ph type="title"/>
          </p:nvPr>
        </p:nvSpPr>
        <p:spPr>
          <a:xfrm>
            <a:off x="957625" y="1495767"/>
            <a:ext cx="5123294" cy="1241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87287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1"/>
        <p:cNvGrpSpPr/>
        <p:nvPr/>
      </p:nvGrpSpPr>
      <p:grpSpPr>
        <a:xfrm>
          <a:off x="0" y="0"/>
          <a:ext cx="0" cy="0"/>
          <a:chOff x="0" y="0"/>
          <a:chExt cx="0" cy="0"/>
        </a:xfrm>
      </p:grpSpPr>
      <p:pic>
        <p:nvPicPr>
          <p:cNvPr id="302" name="Google Shape;302;p11"/>
          <p:cNvPicPr preferRelativeResize="0"/>
          <p:nvPr/>
        </p:nvPicPr>
        <p:blipFill>
          <a:blip r:embed="rId2">
            <a:alphaModFix/>
          </a:blip>
          <a:stretch>
            <a:fillRect/>
          </a:stretch>
        </p:blipFill>
        <p:spPr>
          <a:xfrm>
            <a:off x="1" y="1"/>
            <a:ext cx="12161842" cy="6858001"/>
          </a:xfrm>
          <a:prstGeom prst="rect">
            <a:avLst/>
          </a:prstGeom>
          <a:noFill/>
          <a:ln>
            <a:noFill/>
          </a:ln>
        </p:spPr>
      </p:pic>
      <p:sp>
        <p:nvSpPr>
          <p:cNvPr id="303" name="Google Shape;303;p11"/>
          <p:cNvSpPr txBox="1">
            <a:spLocks noGrp="1"/>
          </p:cNvSpPr>
          <p:nvPr>
            <p:ph type="title" hasCustomPrompt="1"/>
          </p:nvPr>
        </p:nvSpPr>
        <p:spPr>
          <a:xfrm>
            <a:off x="948448" y="1532500"/>
            <a:ext cx="6159923" cy="13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980"/>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
        <p:nvSpPr>
          <p:cNvPr id="304" name="Google Shape;304;p11"/>
          <p:cNvSpPr txBox="1">
            <a:spLocks noGrp="1"/>
          </p:cNvSpPr>
          <p:nvPr>
            <p:ph type="body" idx="1"/>
          </p:nvPr>
        </p:nvSpPr>
        <p:spPr>
          <a:xfrm>
            <a:off x="948506" y="2778899"/>
            <a:ext cx="6159923" cy="516000"/>
          </a:xfrm>
          <a:prstGeom prst="rect">
            <a:avLst/>
          </a:prstGeom>
        </p:spPr>
        <p:txBody>
          <a:bodyPr spcFirstLastPara="1" wrap="square" lIns="91425" tIns="91425" rIns="91425" bIns="91425" anchor="t" anchorCtr="0">
            <a:noAutofit/>
          </a:bodyPr>
          <a:lstStyle>
            <a:lvl1pPr marL="608076" lvl="0" indent="-422275" algn="ctr" rtl="0">
              <a:spcBef>
                <a:spcPts val="0"/>
              </a:spcBef>
              <a:spcAft>
                <a:spcPts val="0"/>
              </a:spcAft>
              <a:buSzPts val="1400"/>
              <a:buChar char="●"/>
              <a:defRPr sz="2128"/>
            </a:lvl1pPr>
            <a:lvl2pPr marL="1216152" lvl="1" indent="-422275" algn="ctr" rtl="0">
              <a:spcBef>
                <a:spcPts val="0"/>
              </a:spcBef>
              <a:spcAft>
                <a:spcPts val="0"/>
              </a:spcAft>
              <a:buSzPts val="1400"/>
              <a:buChar char="○"/>
              <a:defRPr/>
            </a:lvl2pPr>
            <a:lvl3pPr marL="1824228" lvl="2" indent="-422275" algn="ctr" rtl="0">
              <a:spcBef>
                <a:spcPts val="0"/>
              </a:spcBef>
              <a:spcAft>
                <a:spcPts val="0"/>
              </a:spcAft>
              <a:buSzPts val="1400"/>
              <a:buChar char="■"/>
              <a:defRPr/>
            </a:lvl3pPr>
            <a:lvl4pPr marL="2432304" lvl="3" indent="-422275" algn="ctr" rtl="0">
              <a:spcBef>
                <a:spcPts val="0"/>
              </a:spcBef>
              <a:spcAft>
                <a:spcPts val="0"/>
              </a:spcAft>
              <a:buSzPts val="1400"/>
              <a:buChar char="●"/>
              <a:defRPr/>
            </a:lvl4pPr>
            <a:lvl5pPr marL="3040380" lvl="4" indent="-422275" algn="ctr" rtl="0">
              <a:spcBef>
                <a:spcPts val="0"/>
              </a:spcBef>
              <a:spcAft>
                <a:spcPts val="0"/>
              </a:spcAft>
              <a:buSzPts val="1400"/>
              <a:buChar char="○"/>
              <a:defRPr/>
            </a:lvl5pPr>
            <a:lvl6pPr marL="3648456" lvl="5" indent="-422275" algn="ctr" rtl="0">
              <a:spcBef>
                <a:spcPts val="0"/>
              </a:spcBef>
              <a:spcAft>
                <a:spcPts val="0"/>
              </a:spcAft>
              <a:buSzPts val="1400"/>
              <a:buChar char="■"/>
              <a:defRPr/>
            </a:lvl6pPr>
            <a:lvl7pPr marL="4256532" lvl="6" indent="-422275" algn="ctr" rtl="0">
              <a:spcBef>
                <a:spcPts val="0"/>
              </a:spcBef>
              <a:spcAft>
                <a:spcPts val="0"/>
              </a:spcAft>
              <a:buSzPts val="1400"/>
              <a:buChar char="●"/>
              <a:defRPr/>
            </a:lvl7pPr>
            <a:lvl8pPr marL="4864608" lvl="7" indent="-422275" algn="ctr" rtl="0">
              <a:spcBef>
                <a:spcPts val="0"/>
              </a:spcBef>
              <a:spcAft>
                <a:spcPts val="0"/>
              </a:spcAft>
              <a:buSzPts val="1400"/>
              <a:buChar char="○"/>
              <a:defRPr/>
            </a:lvl8pPr>
            <a:lvl9pPr marL="5472684" lvl="8" indent="-422275"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43569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226821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06"/>
        <p:cNvGrpSpPr/>
        <p:nvPr/>
      </p:nvGrpSpPr>
      <p:grpSpPr>
        <a:xfrm>
          <a:off x="0" y="0"/>
          <a:ext cx="0" cy="0"/>
          <a:chOff x="0" y="0"/>
          <a:chExt cx="0" cy="0"/>
        </a:xfrm>
      </p:grpSpPr>
      <p:sp>
        <p:nvSpPr>
          <p:cNvPr id="307" name="Google Shape;307;p13"/>
          <p:cNvSpPr/>
          <p:nvPr/>
        </p:nvSpPr>
        <p:spPr>
          <a:xfrm>
            <a:off x="-1851463" y="1238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9569467" y="464671"/>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0" name="Google Shape;310;p13"/>
          <p:cNvSpPr txBox="1">
            <a:spLocks noGrp="1"/>
          </p:cNvSpPr>
          <p:nvPr>
            <p:ph type="title"/>
          </p:nvPr>
        </p:nvSpPr>
        <p:spPr>
          <a:xfrm>
            <a:off x="2592371" y="720000"/>
            <a:ext cx="6977096"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311" name="Google Shape;311;p13"/>
          <p:cNvSpPr txBox="1">
            <a:spLocks noGrp="1"/>
          </p:cNvSpPr>
          <p:nvPr>
            <p:ph type="subTitle" idx="1"/>
          </p:nvPr>
        </p:nvSpPr>
        <p:spPr>
          <a:xfrm>
            <a:off x="2751775" y="3127867"/>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12" name="Google Shape;312;p13"/>
          <p:cNvSpPr txBox="1">
            <a:spLocks noGrp="1"/>
          </p:cNvSpPr>
          <p:nvPr>
            <p:ph type="title" idx="2"/>
          </p:nvPr>
        </p:nvSpPr>
        <p:spPr>
          <a:xfrm>
            <a:off x="2751908" y="2626933"/>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3" name="Google Shape;313;p13"/>
          <p:cNvSpPr txBox="1">
            <a:spLocks noGrp="1"/>
          </p:cNvSpPr>
          <p:nvPr>
            <p:ph type="title" idx="3" hasCustomPrompt="1"/>
          </p:nvPr>
        </p:nvSpPr>
        <p:spPr>
          <a:xfrm>
            <a:off x="3651575" y="1960900"/>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314" name="Google Shape;314;p13"/>
          <p:cNvSpPr txBox="1">
            <a:spLocks noGrp="1"/>
          </p:cNvSpPr>
          <p:nvPr>
            <p:ph type="subTitle" idx="4"/>
          </p:nvPr>
        </p:nvSpPr>
        <p:spPr>
          <a:xfrm>
            <a:off x="6329408" y="3127867"/>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15" name="Google Shape;315;p13"/>
          <p:cNvSpPr txBox="1">
            <a:spLocks noGrp="1"/>
          </p:cNvSpPr>
          <p:nvPr>
            <p:ph type="title" idx="5"/>
          </p:nvPr>
        </p:nvSpPr>
        <p:spPr>
          <a:xfrm>
            <a:off x="6329589" y="2626933"/>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6" name="Google Shape;316;p13"/>
          <p:cNvSpPr txBox="1">
            <a:spLocks noGrp="1"/>
          </p:cNvSpPr>
          <p:nvPr>
            <p:ph type="title" idx="6" hasCustomPrompt="1"/>
          </p:nvPr>
        </p:nvSpPr>
        <p:spPr>
          <a:xfrm>
            <a:off x="7229205" y="1960833"/>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317" name="Google Shape;317;p13"/>
          <p:cNvSpPr txBox="1">
            <a:spLocks noGrp="1"/>
          </p:cNvSpPr>
          <p:nvPr>
            <p:ph type="subTitle" idx="7"/>
          </p:nvPr>
        </p:nvSpPr>
        <p:spPr>
          <a:xfrm>
            <a:off x="2751775" y="5409469"/>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18" name="Google Shape;318;p13"/>
          <p:cNvSpPr txBox="1">
            <a:spLocks noGrp="1"/>
          </p:cNvSpPr>
          <p:nvPr>
            <p:ph type="title" idx="8"/>
          </p:nvPr>
        </p:nvSpPr>
        <p:spPr>
          <a:xfrm>
            <a:off x="2751908" y="4911900"/>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9" name="Google Shape;319;p13"/>
          <p:cNvSpPr txBox="1">
            <a:spLocks noGrp="1"/>
          </p:cNvSpPr>
          <p:nvPr>
            <p:ph type="title" idx="9" hasCustomPrompt="1"/>
          </p:nvPr>
        </p:nvSpPr>
        <p:spPr>
          <a:xfrm>
            <a:off x="3651560" y="4245828"/>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320" name="Google Shape;320;p13"/>
          <p:cNvSpPr txBox="1">
            <a:spLocks noGrp="1"/>
          </p:cNvSpPr>
          <p:nvPr>
            <p:ph type="subTitle" idx="13"/>
          </p:nvPr>
        </p:nvSpPr>
        <p:spPr>
          <a:xfrm>
            <a:off x="6329383" y="5409469"/>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21" name="Google Shape;321;p13"/>
          <p:cNvSpPr txBox="1">
            <a:spLocks noGrp="1"/>
          </p:cNvSpPr>
          <p:nvPr>
            <p:ph type="title" idx="14"/>
          </p:nvPr>
        </p:nvSpPr>
        <p:spPr>
          <a:xfrm>
            <a:off x="6329551" y="4911900"/>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22" name="Google Shape;322;p13"/>
          <p:cNvSpPr txBox="1">
            <a:spLocks noGrp="1"/>
          </p:cNvSpPr>
          <p:nvPr>
            <p:ph type="title" idx="15" hasCustomPrompt="1"/>
          </p:nvPr>
        </p:nvSpPr>
        <p:spPr>
          <a:xfrm>
            <a:off x="7229205" y="4245833"/>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Tree>
    <p:extLst>
      <p:ext uri="{BB962C8B-B14F-4D97-AF65-F5344CB8AC3E}">
        <p14:creationId xmlns:p14="http://schemas.microsoft.com/office/powerpoint/2010/main" val="1985809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23"/>
        <p:cNvGrpSpPr/>
        <p:nvPr/>
      </p:nvGrpSpPr>
      <p:grpSpPr>
        <a:xfrm>
          <a:off x="0" y="0"/>
          <a:ext cx="0" cy="0"/>
          <a:chOff x="0" y="0"/>
          <a:chExt cx="0" cy="0"/>
        </a:xfrm>
      </p:grpSpPr>
      <p:sp>
        <p:nvSpPr>
          <p:cNvPr id="324" name="Google Shape;324;p14"/>
          <p:cNvSpPr/>
          <p:nvPr/>
        </p:nvSpPr>
        <p:spPr>
          <a:xfrm>
            <a:off x="0" y="4642998"/>
            <a:ext cx="12161830" cy="222011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5" name="Google Shape;325;p14"/>
          <p:cNvSpPr/>
          <p:nvPr/>
        </p:nvSpPr>
        <p:spPr>
          <a:xfrm>
            <a:off x="9141063" y="1586171"/>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6" name="Google Shape;326;p14"/>
          <p:cNvSpPr/>
          <p:nvPr/>
        </p:nvSpPr>
        <p:spPr>
          <a:xfrm>
            <a:off x="0"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7" name="Google Shape;327;p14"/>
          <p:cNvSpPr/>
          <p:nvPr/>
        </p:nvSpPr>
        <p:spPr>
          <a:xfrm>
            <a:off x="-1892927" y="1586167"/>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8" name="Google Shape;328;p14"/>
          <p:cNvSpPr/>
          <p:nvPr/>
        </p:nvSpPr>
        <p:spPr>
          <a:xfrm>
            <a:off x="10589137"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9" name="Google Shape;329;p14"/>
          <p:cNvSpPr/>
          <p:nvPr/>
        </p:nvSpPr>
        <p:spPr>
          <a:xfrm flipH="1">
            <a:off x="45"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0" name="Google Shape;330;p14"/>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14"/>
          <p:cNvSpPr txBox="1">
            <a:spLocks noGrp="1"/>
          </p:cNvSpPr>
          <p:nvPr>
            <p:ph type="subTitle" idx="1"/>
          </p:nvPr>
        </p:nvSpPr>
        <p:spPr>
          <a:xfrm>
            <a:off x="1333062" y="3653199"/>
            <a:ext cx="2473466"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332" name="Google Shape;332;p14"/>
          <p:cNvSpPr txBox="1">
            <a:spLocks noGrp="1"/>
          </p:cNvSpPr>
          <p:nvPr>
            <p:ph type="title" idx="2"/>
          </p:nvPr>
        </p:nvSpPr>
        <p:spPr>
          <a:xfrm>
            <a:off x="1333060" y="3151000"/>
            <a:ext cx="2473466"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33" name="Google Shape;333;p14"/>
          <p:cNvSpPr txBox="1">
            <a:spLocks noGrp="1"/>
          </p:cNvSpPr>
          <p:nvPr>
            <p:ph type="subTitle" idx="3"/>
          </p:nvPr>
        </p:nvSpPr>
        <p:spPr>
          <a:xfrm>
            <a:off x="8398080" y="3653199"/>
            <a:ext cx="2473466"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334" name="Google Shape;334;p14"/>
          <p:cNvSpPr txBox="1">
            <a:spLocks noGrp="1"/>
          </p:cNvSpPr>
          <p:nvPr>
            <p:ph type="title" idx="4"/>
          </p:nvPr>
        </p:nvSpPr>
        <p:spPr>
          <a:xfrm>
            <a:off x="8398074" y="3151000"/>
            <a:ext cx="2473466"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35" name="Google Shape;335;p14"/>
          <p:cNvSpPr txBox="1">
            <a:spLocks noGrp="1"/>
          </p:cNvSpPr>
          <p:nvPr>
            <p:ph type="subTitle" idx="5"/>
          </p:nvPr>
        </p:nvSpPr>
        <p:spPr>
          <a:xfrm>
            <a:off x="4865565" y="3653199"/>
            <a:ext cx="2473466"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336" name="Google Shape;336;p14"/>
          <p:cNvSpPr txBox="1">
            <a:spLocks noGrp="1"/>
          </p:cNvSpPr>
          <p:nvPr>
            <p:ph type="title" idx="6"/>
          </p:nvPr>
        </p:nvSpPr>
        <p:spPr>
          <a:xfrm>
            <a:off x="4865561" y="3151000"/>
            <a:ext cx="2473466"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3529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2840356" y="1585467"/>
            <a:ext cx="6481126"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7" name="Google Shape;187;p9"/>
          <p:cNvSpPr txBox="1">
            <a:spLocks noGrp="1"/>
          </p:cNvSpPr>
          <p:nvPr>
            <p:ph type="subTitle" idx="1"/>
          </p:nvPr>
        </p:nvSpPr>
        <p:spPr>
          <a:xfrm>
            <a:off x="2840356" y="4204667"/>
            <a:ext cx="6481126"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8" name="Google Shape;188;p9"/>
          <p:cNvGrpSpPr/>
          <p:nvPr/>
        </p:nvGrpSpPr>
        <p:grpSpPr>
          <a:xfrm>
            <a:off x="-1019738" y="5816582"/>
            <a:ext cx="13181499" cy="1227919"/>
            <a:chOff x="-766700" y="4362436"/>
            <a:chExt cx="9910642" cy="920939"/>
          </a:xfrm>
        </p:grpSpPr>
        <p:sp>
          <p:nvSpPr>
            <p:cNvPr id="189" name="Google Shape;189;p9"/>
            <p:cNvSpPr/>
            <p:nvPr/>
          </p:nvSpPr>
          <p:spPr>
            <a:xfrm>
              <a:off x="-36381" y="4635405"/>
              <a:ext cx="9180323" cy="5081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0" name="Google Shape;190;p9"/>
            <p:cNvSpPr/>
            <p:nvPr/>
          </p:nvSpPr>
          <p:spPr>
            <a:xfrm>
              <a:off x="-766700" y="4438825"/>
              <a:ext cx="1930625" cy="844549"/>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191" name="Google Shape;191;p9"/>
            <p:cNvGrpSpPr/>
            <p:nvPr/>
          </p:nvGrpSpPr>
          <p:grpSpPr>
            <a:xfrm>
              <a:off x="68582" y="4362436"/>
              <a:ext cx="437856" cy="863878"/>
              <a:chOff x="1978298" y="373253"/>
              <a:chExt cx="255772" cy="504631"/>
            </a:xfrm>
          </p:grpSpPr>
          <p:sp>
            <p:nvSpPr>
              <p:cNvPr id="192" name="Google Shape;192;p9"/>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3" name="Google Shape;193;p9"/>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4" name="Google Shape;194;p9"/>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5" name="Google Shape;195;p9"/>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6" name="Google Shape;196;p9"/>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7" name="Google Shape;197;p9"/>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8" name="Google Shape;198;p9"/>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9" name="Google Shape;199;p9"/>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200" name="Google Shape;200;p9"/>
            <p:cNvGrpSpPr/>
            <p:nvPr/>
          </p:nvGrpSpPr>
          <p:grpSpPr>
            <a:xfrm rot="1574684">
              <a:off x="403639" y="4635243"/>
              <a:ext cx="201173" cy="576300"/>
              <a:chOff x="2265868" y="525334"/>
              <a:chExt cx="117517" cy="336649"/>
            </a:xfrm>
          </p:grpSpPr>
          <p:sp>
            <p:nvSpPr>
              <p:cNvPr id="201" name="Google Shape;201;p9"/>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202" name="Google Shape;202;p9"/>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203" name="Google Shape;203;p9"/>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204" name="Google Shape;204;p9"/>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2650251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37"/>
        <p:cNvGrpSpPr/>
        <p:nvPr/>
      </p:nvGrpSpPr>
      <p:grpSpPr>
        <a:xfrm>
          <a:off x="0" y="0"/>
          <a:ext cx="0" cy="0"/>
          <a:chOff x="0" y="0"/>
          <a:chExt cx="0" cy="0"/>
        </a:xfrm>
      </p:grpSpPr>
      <p:pic>
        <p:nvPicPr>
          <p:cNvPr id="338" name="Google Shape;338;p15"/>
          <p:cNvPicPr preferRelativeResize="0"/>
          <p:nvPr/>
        </p:nvPicPr>
        <p:blipFill>
          <a:blip r:embed="rId2">
            <a:alphaModFix/>
          </a:blip>
          <a:stretch>
            <a:fillRect/>
          </a:stretch>
        </p:blipFill>
        <p:spPr>
          <a:xfrm>
            <a:off x="1" y="1"/>
            <a:ext cx="12161842" cy="6858001"/>
          </a:xfrm>
          <a:prstGeom prst="rect">
            <a:avLst/>
          </a:prstGeom>
          <a:noFill/>
          <a:ln>
            <a:noFill/>
          </a:ln>
        </p:spPr>
      </p:pic>
      <p:sp>
        <p:nvSpPr>
          <p:cNvPr id="339" name="Google Shape;339;p15"/>
          <p:cNvSpPr txBox="1">
            <a:spLocks noGrp="1"/>
          </p:cNvSpPr>
          <p:nvPr>
            <p:ph type="title"/>
          </p:nvPr>
        </p:nvSpPr>
        <p:spPr>
          <a:xfrm>
            <a:off x="957758"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40" name="Google Shape;340;p15"/>
          <p:cNvSpPr txBox="1">
            <a:spLocks noGrp="1"/>
          </p:cNvSpPr>
          <p:nvPr>
            <p:ph type="subTitle" idx="1"/>
          </p:nvPr>
        </p:nvSpPr>
        <p:spPr>
          <a:xfrm>
            <a:off x="1342471" y="2346567"/>
            <a:ext cx="4353603"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793"/>
            </a:lvl2pPr>
            <a:lvl3pPr lvl="2" algn="ctr" rtl="0">
              <a:lnSpc>
                <a:spcPct val="100000"/>
              </a:lnSpc>
              <a:spcBef>
                <a:spcPts val="0"/>
              </a:spcBef>
              <a:spcAft>
                <a:spcPts val="0"/>
              </a:spcAft>
              <a:buClr>
                <a:srgbClr val="5B595B"/>
              </a:buClr>
              <a:buSzPts val="1400"/>
              <a:buFont typeface="Lato"/>
              <a:buChar char="■"/>
              <a:defRPr sz="2793"/>
            </a:lvl3pPr>
            <a:lvl4pPr lvl="3" algn="ctr" rtl="0">
              <a:lnSpc>
                <a:spcPct val="100000"/>
              </a:lnSpc>
              <a:spcBef>
                <a:spcPts val="0"/>
              </a:spcBef>
              <a:spcAft>
                <a:spcPts val="0"/>
              </a:spcAft>
              <a:buClr>
                <a:srgbClr val="5B595B"/>
              </a:buClr>
              <a:buSzPts val="1400"/>
              <a:buFont typeface="Lato"/>
              <a:buChar char="●"/>
              <a:defRPr sz="2793"/>
            </a:lvl4pPr>
            <a:lvl5pPr lvl="4" algn="ctr" rtl="0">
              <a:lnSpc>
                <a:spcPct val="100000"/>
              </a:lnSpc>
              <a:spcBef>
                <a:spcPts val="0"/>
              </a:spcBef>
              <a:spcAft>
                <a:spcPts val="0"/>
              </a:spcAft>
              <a:buClr>
                <a:srgbClr val="5B595B"/>
              </a:buClr>
              <a:buSzPts val="1400"/>
              <a:buFont typeface="Lato"/>
              <a:buChar char="○"/>
              <a:defRPr sz="2793"/>
            </a:lvl5pPr>
            <a:lvl6pPr lvl="5" algn="ctr" rtl="0">
              <a:lnSpc>
                <a:spcPct val="100000"/>
              </a:lnSpc>
              <a:spcBef>
                <a:spcPts val="0"/>
              </a:spcBef>
              <a:spcAft>
                <a:spcPts val="0"/>
              </a:spcAft>
              <a:buClr>
                <a:srgbClr val="5B595B"/>
              </a:buClr>
              <a:buSzPts val="1400"/>
              <a:buFont typeface="Lato"/>
              <a:buChar char="■"/>
              <a:defRPr sz="2793"/>
            </a:lvl6pPr>
            <a:lvl7pPr lvl="6" algn="ctr" rtl="0">
              <a:lnSpc>
                <a:spcPct val="100000"/>
              </a:lnSpc>
              <a:spcBef>
                <a:spcPts val="0"/>
              </a:spcBef>
              <a:spcAft>
                <a:spcPts val="0"/>
              </a:spcAft>
              <a:buClr>
                <a:srgbClr val="5B595B"/>
              </a:buClr>
              <a:buSzPts val="1400"/>
              <a:buFont typeface="Lato"/>
              <a:buChar char="●"/>
              <a:defRPr sz="2793"/>
            </a:lvl7pPr>
            <a:lvl8pPr lvl="7" algn="ctr" rtl="0">
              <a:lnSpc>
                <a:spcPct val="100000"/>
              </a:lnSpc>
              <a:spcBef>
                <a:spcPts val="0"/>
              </a:spcBef>
              <a:spcAft>
                <a:spcPts val="0"/>
              </a:spcAft>
              <a:buClr>
                <a:srgbClr val="5B595B"/>
              </a:buClr>
              <a:buSzPts val="1400"/>
              <a:buFont typeface="Lato"/>
              <a:buChar char="○"/>
              <a:defRPr sz="2793"/>
            </a:lvl8pPr>
            <a:lvl9pPr lvl="8" algn="ctr" rtl="0">
              <a:lnSpc>
                <a:spcPct val="100000"/>
              </a:lnSpc>
              <a:spcBef>
                <a:spcPts val="0"/>
              </a:spcBef>
              <a:spcAft>
                <a:spcPts val="0"/>
              </a:spcAft>
              <a:buClr>
                <a:srgbClr val="5B595B"/>
              </a:buClr>
              <a:buSzPts val="1400"/>
              <a:buFont typeface="Lato"/>
              <a:buChar char="■"/>
              <a:defRPr sz="2793"/>
            </a:lvl9pPr>
          </a:lstStyle>
          <a:p>
            <a:endParaRPr/>
          </a:p>
        </p:txBody>
      </p:sp>
      <p:sp>
        <p:nvSpPr>
          <p:cNvPr id="341" name="Google Shape;341;p15"/>
          <p:cNvSpPr txBox="1">
            <a:spLocks noGrp="1"/>
          </p:cNvSpPr>
          <p:nvPr>
            <p:ph type="subTitle" idx="2"/>
          </p:nvPr>
        </p:nvSpPr>
        <p:spPr>
          <a:xfrm>
            <a:off x="6465778" y="2346567"/>
            <a:ext cx="4353603"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793"/>
            </a:lvl2pPr>
            <a:lvl3pPr lvl="2" algn="ctr" rtl="0">
              <a:lnSpc>
                <a:spcPct val="100000"/>
              </a:lnSpc>
              <a:spcBef>
                <a:spcPts val="0"/>
              </a:spcBef>
              <a:spcAft>
                <a:spcPts val="0"/>
              </a:spcAft>
              <a:buClr>
                <a:srgbClr val="5B595B"/>
              </a:buClr>
              <a:buSzPts val="1400"/>
              <a:buFont typeface="Lato"/>
              <a:buChar char="■"/>
              <a:defRPr sz="2793"/>
            </a:lvl3pPr>
            <a:lvl4pPr lvl="3" algn="ctr" rtl="0">
              <a:lnSpc>
                <a:spcPct val="100000"/>
              </a:lnSpc>
              <a:spcBef>
                <a:spcPts val="0"/>
              </a:spcBef>
              <a:spcAft>
                <a:spcPts val="0"/>
              </a:spcAft>
              <a:buClr>
                <a:srgbClr val="5B595B"/>
              </a:buClr>
              <a:buSzPts val="1400"/>
              <a:buFont typeface="Lato"/>
              <a:buChar char="●"/>
              <a:defRPr sz="2793"/>
            </a:lvl4pPr>
            <a:lvl5pPr lvl="4" algn="ctr" rtl="0">
              <a:lnSpc>
                <a:spcPct val="100000"/>
              </a:lnSpc>
              <a:spcBef>
                <a:spcPts val="0"/>
              </a:spcBef>
              <a:spcAft>
                <a:spcPts val="0"/>
              </a:spcAft>
              <a:buClr>
                <a:srgbClr val="5B595B"/>
              </a:buClr>
              <a:buSzPts val="1400"/>
              <a:buFont typeface="Lato"/>
              <a:buChar char="○"/>
              <a:defRPr sz="2793"/>
            </a:lvl5pPr>
            <a:lvl6pPr lvl="5" algn="ctr" rtl="0">
              <a:lnSpc>
                <a:spcPct val="100000"/>
              </a:lnSpc>
              <a:spcBef>
                <a:spcPts val="0"/>
              </a:spcBef>
              <a:spcAft>
                <a:spcPts val="0"/>
              </a:spcAft>
              <a:buClr>
                <a:srgbClr val="5B595B"/>
              </a:buClr>
              <a:buSzPts val="1400"/>
              <a:buFont typeface="Lato"/>
              <a:buChar char="■"/>
              <a:defRPr sz="2793"/>
            </a:lvl6pPr>
            <a:lvl7pPr lvl="6" algn="ctr" rtl="0">
              <a:lnSpc>
                <a:spcPct val="100000"/>
              </a:lnSpc>
              <a:spcBef>
                <a:spcPts val="0"/>
              </a:spcBef>
              <a:spcAft>
                <a:spcPts val="0"/>
              </a:spcAft>
              <a:buClr>
                <a:srgbClr val="5B595B"/>
              </a:buClr>
              <a:buSzPts val="1400"/>
              <a:buFont typeface="Lato"/>
              <a:buChar char="●"/>
              <a:defRPr sz="2793"/>
            </a:lvl7pPr>
            <a:lvl8pPr lvl="7" algn="ctr" rtl="0">
              <a:lnSpc>
                <a:spcPct val="100000"/>
              </a:lnSpc>
              <a:spcBef>
                <a:spcPts val="0"/>
              </a:spcBef>
              <a:spcAft>
                <a:spcPts val="0"/>
              </a:spcAft>
              <a:buClr>
                <a:srgbClr val="5B595B"/>
              </a:buClr>
              <a:buSzPts val="1400"/>
              <a:buFont typeface="Lato"/>
              <a:buChar char="○"/>
              <a:defRPr sz="2793"/>
            </a:lvl8pPr>
            <a:lvl9pPr lvl="8" algn="ctr" rtl="0">
              <a:lnSpc>
                <a:spcPct val="100000"/>
              </a:lnSpc>
              <a:spcBef>
                <a:spcPts val="0"/>
              </a:spcBef>
              <a:spcAft>
                <a:spcPts val="0"/>
              </a:spcAft>
              <a:buClr>
                <a:srgbClr val="5B595B"/>
              </a:buClr>
              <a:buSzPts val="1400"/>
              <a:buFont typeface="Lato"/>
              <a:buChar char="■"/>
              <a:defRPr sz="2793"/>
            </a:lvl9pPr>
          </a:lstStyle>
          <a:p>
            <a:endParaRPr/>
          </a:p>
        </p:txBody>
      </p:sp>
    </p:spTree>
    <p:extLst>
      <p:ext uri="{BB962C8B-B14F-4D97-AF65-F5344CB8AC3E}">
        <p14:creationId xmlns:p14="http://schemas.microsoft.com/office/powerpoint/2010/main" val="1269876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349"/>
        <p:cNvGrpSpPr/>
        <p:nvPr/>
      </p:nvGrpSpPr>
      <p:grpSpPr>
        <a:xfrm>
          <a:off x="0" y="0"/>
          <a:ext cx="0" cy="0"/>
          <a:chOff x="0" y="0"/>
          <a:chExt cx="0" cy="0"/>
        </a:xfrm>
      </p:grpSpPr>
      <p:sp>
        <p:nvSpPr>
          <p:cNvPr id="350" name="Google Shape;350;p17"/>
          <p:cNvSpPr/>
          <p:nvPr/>
        </p:nvSpPr>
        <p:spPr>
          <a:xfrm>
            <a:off x="9141063" y="16693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17"/>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17"/>
          <p:cNvSpPr/>
          <p:nvPr/>
        </p:nvSpPr>
        <p:spPr>
          <a:xfrm>
            <a:off x="-1892927" y="16693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17"/>
          <p:cNvSpPr/>
          <p:nvPr/>
        </p:nvSpPr>
        <p:spPr>
          <a:xfrm>
            <a:off x="10589137"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4" name="Google Shape;354;p17"/>
          <p:cNvSpPr/>
          <p:nvPr/>
        </p:nvSpPr>
        <p:spPr>
          <a:xfrm flipH="1">
            <a:off x="12" y="6046036"/>
            <a:ext cx="12161793" cy="812225"/>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5" name="Google Shape;355;p17"/>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56" name="Google Shape;356;p17"/>
          <p:cNvSpPr txBox="1">
            <a:spLocks noGrp="1"/>
          </p:cNvSpPr>
          <p:nvPr>
            <p:ph type="subTitle" idx="1"/>
          </p:nvPr>
        </p:nvSpPr>
        <p:spPr>
          <a:xfrm>
            <a:off x="1269751" y="3124496"/>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57" name="Google Shape;357;p17"/>
          <p:cNvSpPr txBox="1">
            <a:spLocks noGrp="1"/>
          </p:cNvSpPr>
          <p:nvPr>
            <p:ph type="title" idx="2"/>
          </p:nvPr>
        </p:nvSpPr>
        <p:spPr>
          <a:xfrm>
            <a:off x="1269751" y="2626500"/>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58" name="Google Shape;358;p17"/>
          <p:cNvSpPr txBox="1">
            <a:spLocks noGrp="1"/>
          </p:cNvSpPr>
          <p:nvPr>
            <p:ph type="subTitle" idx="3"/>
          </p:nvPr>
        </p:nvSpPr>
        <p:spPr>
          <a:xfrm>
            <a:off x="4633024" y="3124496"/>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59" name="Google Shape;359;p17"/>
          <p:cNvSpPr txBox="1">
            <a:spLocks noGrp="1"/>
          </p:cNvSpPr>
          <p:nvPr>
            <p:ph type="title" idx="4"/>
          </p:nvPr>
        </p:nvSpPr>
        <p:spPr>
          <a:xfrm>
            <a:off x="4633024" y="2626500"/>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0" name="Google Shape;360;p17"/>
          <p:cNvSpPr txBox="1">
            <a:spLocks noGrp="1"/>
          </p:cNvSpPr>
          <p:nvPr>
            <p:ph type="subTitle" idx="5"/>
          </p:nvPr>
        </p:nvSpPr>
        <p:spPr>
          <a:xfrm>
            <a:off x="7996298" y="3124496"/>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1" name="Google Shape;361;p17"/>
          <p:cNvSpPr txBox="1">
            <a:spLocks noGrp="1"/>
          </p:cNvSpPr>
          <p:nvPr>
            <p:ph type="title" idx="6"/>
          </p:nvPr>
        </p:nvSpPr>
        <p:spPr>
          <a:xfrm>
            <a:off x="7996298" y="2626500"/>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2" name="Google Shape;362;p17"/>
          <p:cNvSpPr txBox="1">
            <a:spLocks noGrp="1"/>
          </p:cNvSpPr>
          <p:nvPr>
            <p:ph type="subTitle" idx="7"/>
          </p:nvPr>
        </p:nvSpPr>
        <p:spPr>
          <a:xfrm>
            <a:off x="1269751" y="5186867"/>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3" name="Google Shape;363;p17"/>
          <p:cNvSpPr txBox="1">
            <a:spLocks noGrp="1"/>
          </p:cNvSpPr>
          <p:nvPr>
            <p:ph type="title" idx="8"/>
          </p:nvPr>
        </p:nvSpPr>
        <p:spPr>
          <a:xfrm>
            <a:off x="1269751" y="4708251"/>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4" name="Google Shape;364;p17"/>
          <p:cNvSpPr txBox="1">
            <a:spLocks noGrp="1"/>
          </p:cNvSpPr>
          <p:nvPr>
            <p:ph type="subTitle" idx="9"/>
          </p:nvPr>
        </p:nvSpPr>
        <p:spPr>
          <a:xfrm>
            <a:off x="4633024" y="5186867"/>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5" name="Google Shape;365;p17"/>
          <p:cNvSpPr txBox="1">
            <a:spLocks noGrp="1"/>
          </p:cNvSpPr>
          <p:nvPr>
            <p:ph type="title" idx="13"/>
          </p:nvPr>
        </p:nvSpPr>
        <p:spPr>
          <a:xfrm>
            <a:off x="4633024" y="4708251"/>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6" name="Google Shape;366;p17"/>
          <p:cNvSpPr txBox="1">
            <a:spLocks noGrp="1"/>
          </p:cNvSpPr>
          <p:nvPr>
            <p:ph type="subTitle" idx="14"/>
          </p:nvPr>
        </p:nvSpPr>
        <p:spPr>
          <a:xfrm>
            <a:off x="7996298" y="5186867"/>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7" name="Google Shape;367;p17"/>
          <p:cNvSpPr txBox="1">
            <a:spLocks noGrp="1"/>
          </p:cNvSpPr>
          <p:nvPr>
            <p:ph type="title" idx="15"/>
          </p:nvPr>
        </p:nvSpPr>
        <p:spPr>
          <a:xfrm>
            <a:off x="7996298" y="4708251"/>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294479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68"/>
        <p:cNvGrpSpPr/>
        <p:nvPr/>
      </p:nvGrpSpPr>
      <p:grpSpPr>
        <a:xfrm>
          <a:off x="0" y="0"/>
          <a:ext cx="0" cy="0"/>
          <a:chOff x="0" y="0"/>
          <a:chExt cx="0" cy="0"/>
        </a:xfrm>
      </p:grpSpPr>
      <p:sp>
        <p:nvSpPr>
          <p:cNvPr id="369" name="Google Shape;369;p18"/>
          <p:cNvSpPr/>
          <p:nvPr/>
        </p:nvSpPr>
        <p:spPr>
          <a:xfrm>
            <a:off x="8796152" y="1281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0" name="Google Shape;370;p18"/>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1" name="Google Shape;371;p18"/>
          <p:cNvSpPr/>
          <p:nvPr/>
        </p:nvSpPr>
        <p:spPr>
          <a:xfrm>
            <a:off x="-2045382" y="8949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2" name="Google Shape;372;p18"/>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18"/>
          <p:cNvSpPr/>
          <p:nvPr/>
        </p:nvSpPr>
        <p:spPr>
          <a:xfrm>
            <a:off x="0" y="6320134"/>
            <a:ext cx="12161793" cy="53967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1335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6" name="Google Shape;376;p19"/>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7" name="Google Shape;377;p19"/>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8" name="Google Shape;378;p19"/>
          <p:cNvSpPr/>
          <p:nvPr/>
        </p:nvSpPr>
        <p:spPr>
          <a:xfrm>
            <a:off x="-1642980" y="13130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9" name="Google Shape;379;p19"/>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0" name="Google Shape;380;p19"/>
          <p:cNvSpPr/>
          <p:nvPr/>
        </p:nvSpPr>
        <p:spPr>
          <a:xfrm flipH="1">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chemeClr val="accent3"/>
              </a:gs>
              <a:gs pos="100000">
                <a:schemeClr val="accent2"/>
              </a:gs>
            </a:gsLst>
            <a:lin ang="5400700"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06619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81"/>
        <p:cNvGrpSpPr/>
        <p:nvPr/>
      </p:nvGrpSpPr>
      <p:grpSpPr>
        <a:xfrm>
          <a:off x="0" y="0"/>
          <a:ext cx="0" cy="0"/>
          <a:chOff x="0" y="0"/>
          <a:chExt cx="0" cy="0"/>
        </a:xfrm>
      </p:grpSpPr>
      <p:sp>
        <p:nvSpPr>
          <p:cNvPr id="382" name="Google Shape;382;p20"/>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3" name="Google Shape;383;p20"/>
          <p:cNvSpPr/>
          <p:nvPr/>
        </p:nvSpPr>
        <p:spPr>
          <a:xfrm flipH="1">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4" name="Google Shape;384;p20"/>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5" name="Google Shape;385;p20"/>
          <p:cNvSpPr/>
          <p:nvPr/>
        </p:nvSpPr>
        <p:spPr>
          <a:xfrm>
            <a:off x="-1642980" y="13130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6" name="Google Shape;386;p20"/>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7" name="Google Shape;387;p20"/>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43927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88"/>
        <p:cNvGrpSpPr/>
        <p:nvPr/>
      </p:nvGrpSpPr>
      <p:grpSpPr>
        <a:xfrm>
          <a:off x="0" y="0"/>
          <a:ext cx="0" cy="0"/>
          <a:chOff x="0" y="0"/>
          <a:chExt cx="0" cy="0"/>
        </a:xfrm>
      </p:grpSpPr>
      <p:sp>
        <p:nvSpPr>
          <p:cNvPr id="389" name="Google Shape;389;p21"/>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0" name="Google Shape;390;p21"/>
          <p:cNvSpPr/>
          <p:nvPr/>
        </p:nvSpPr>
        <p:spPr>
          <a:xfrm>
            <a:off x="0" y="5292101"/>
            <a:ext cx="12161830" cy="157102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1" name="Google Shape;391;p21"/>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2" name="Google Shape;392;p21"/>
          <p:cNvSpPr/>
          <p:nvPr/>
        </p:nvSpPr>
        <p:spPr>
          <a:xfrm>
            <a:off x="-1767538" y="938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3" name="Google Shape;393;p21"/>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4" name="Google Shape;394;p21"/>
          <p:cNvSpPr/>
          <p:nvPr/>
        </p:nvSpPr>
        <p:spPr>
          <a:xfrm flipH="1">
            <a:off x="0" y="5829809"/>
            <a:ext cx="12161830" cy="103332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21741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395"/>
        <p:cNvGrpSpPr/>
        <p:nvPr/>
      </p:nvGrpSpPr>
      <p:grpSpPr>
        <a:xfrm>
          <a:off x="0" y="0"/>
          <a:ext cx="0" cy="0"/>
          <a:chOff x="0" y="0"/>
          <a:chExt cx="0" cy="0"/>
        </a:xfrm>
      </p:grpSpPr>
      <p:sp>
        <p:nvSpPr>
          <p:cNvPr id="396" name="Google Shape;396;p22"/>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7" name="Google Shape;397;p22"/>
          <p:cNvSpPr/>
          <p:nvPr/>
        </p:nvSpPr>
        <p:spPr>
          <a:xfrm>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8" name="Google Shape;398;p22"/>
          <p:cNvSpPr/>
          <p:nvPr/>
        </p:nvSpPr>
        <p:spPr>
          <a:xfrm>
            <a:off x="9141063" y="1414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9" name="Google Shape;399;p22"/>
          <p:cNvSpPr/>
          <p:nvPr/>
        </p:nvSpPr>
        <p:spPr>
          <a:xfrm>
            <a:off x="-2373302" y="9395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0" name="Google Shape;400;p22"/>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1" name="Google Shape;401;p22"/>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66518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402"/>
        <p:cNvGrpSpPr/>
        <p:nvPr/>
      </p:nvGrpSpPr>
      <p:grpSpPr>
        <a:xfrm>
          <a:off x="0" y="0"/>
          <a:ext cx="0" cy="0"/>
          <a:chOff x="0" y="0"/>
          <a:chExt cx="0" cy="0"/>
        </a:xfrm>
      </p:grpSpPr>
      <p:sp>
        <p:nvSpPr>
          <p:cNvPr id="403" name="Google Shape;403;p23"/>
          <p:cNvSpPr/>
          <p:nvPr/>
        </p:nvSpPr>
        <p:spPr>
          <a:xfrm>
            <a:off x="0" y="5962734"/>
            <a:ext cx="12161830" cy="90041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23"/>
          <p:cNvSpPr/>
          <p:nvPr/>
        </p:nvSpPr>
        <p:spPr>
          <a:xfrm>
            <a:off x="-1492897" y="2285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5" name="Google Shape;405;p23"/>
          <p:cNvSpPr/>
          <p:nvPr/>
        </p:nvSpPr>
        <p:spPr>
          <a:xfrm>
            <a:off x="9407182" y="329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6" name="Google Shape;406;p23"/>
          <p:cNvSpPr/>
          <p:nvPr/>
        </p:nvSpPr>
        <p:spPr>
          <a:xfrm>
            <a:off x="712631" y="23269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7" name="Google Shape;407;p23"/>
          <p:cNvSpPr/>
          <p:nvPr/>
        </p:nvSpPr>
        <p:spPr>
          <a:xfrm>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 name="Google Shape;408;p23"/>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01063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409"/>
        <p:cNvGrpSpPr/>
        <p:nvPr/>
      </p:nvGrpSpPr>
      <p:grpSpPr>
        <a:xfrm>
          <a:off x="0" y="0"/>
          <a:ext cx="0" cy="0"/>
          <a:chOff x="0" y="0"/>
          <a:chExt cx="0" cy="0"/>
        </a:xfrm>
      </p:grpSpPr>
      <p:sp>
        <p:nvSpPr>
          <p:cNvPr id="410" name="Google Shape;410;p24"/>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1" name="Google Shape;411;p24"/>
          <p:cNvSpPr/>
          <p:nvPr/>
        </p:nvSpPr>
        <p:spPr>
          <a:xfrm>
            <a:off x="7142532" y="3272434"/>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2" name="Google Shape;412;p24"/>
          <p:cNvGrpSpPr/>
          <p:nvPr/>
        </p:nvGrpSpPr>
        <p:grpSpPr>
          <a:xfrm flipH="1">
            <a:off x="45" y="5839621"/>
            <a:ext cx="12161793" cy="1018276"/>
            <a:chOff x="25" y="3761474"/>
            <a:chExt cx="9143966" cy="1382025"/>
          </a:xfrm>
        </p:grpSpPr>
        <p:sp>
          <p:nvSpPr>
            <p:cNvPr id="413" name="Google Shape;413;p24"/>
            <p:cNvSpPr/>
            <p:nvPr/>
          </p:nvSpPr>
          <p:spPr>
            <a:xfrm>
              <a:off x="25" y="3761474"/>
              <a:ext cx="9143966" cy="1382025"/>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24"/>
            <p:cNvSpPr/>
            <p:nvPr/>
          </p:nvSpPr>
          <p:spPr>
            <a:xfrm>
              <a:off x="25" y="4150551"/>
              <a:ext cx="9143966" cy="992913"/>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24"/>
            <p:cNvSpPr/>
            <p:nvPr/>
          </p:nvSpPr>
          <p:spPr>
            <a:xfrm>
              <a:off x="3470419" y="4246795"/>
              <a:ext cx="145941" cy="25071"/>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24"/>
            <p:cNvSpPr/>
            <p:nvPr/>
          </p:nvSpPr>
          <p:spPr>
            <a:xfrm>
              <a:off x="4312708" y="4668115"/>
              <a:ext cx="132957" cy="28105"/>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24"/>
            <p:cNvSpPr/>
            <p:nvPr/>
          </p:nvSpPr>
          <p:spPr>
            <a:xfrm>
              <a:off x="5198056" y="3969302"/>
              <a:ext cx="139860" cy="25730"/>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24"/>
            <p:cNvSpPr/>
            <p:nvPr/>
          </p:nvSpPr>
          <p:spPr>
            <a:xfrm>
              <a:off x="1524855" y="3913882"/>
              <a:ext cx="101238" cy="22695"/>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24"/>
            <p:cNvSpPr/>
            <p:nvPr/>
          </p:nvSpPr>
          <p:spPr>
            <a:xfrm>
              <a:off x="3584288" y="3950328"/>
              <a:ext cx="76093" cy="20188"/>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24"/>
            <p:cNvSpPr/>
            <p:nvPr/>
          </p:nvSpPr>
          <p:spPr>
            <a:xfrm>
              <a:off x="7062432" y="4647926"/>
              <a:ext cx="79051" cy="10556"/>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24"/>
            <p:cNvSpPr/>
            <p:nvPr/>
          </p:nvSpPr>
          <p:spPr>
            <a:xfrm>
              <a:off x="5198056" y="4449736"/>
              <a:ext cx="98937" cy="25730"/>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24"/>
            <p:cNvSpPr/>
            <p:nvPr/>
          </p:nvSpPr>
          <p:spPr>
            <a:xfrm>
              <a:off x="4448625" y="3929056"/>
              <a:ext cx="88912" cy="22695"/>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24"/>
            <p:cNvSpPr/>
            <p:nvPr/>
          </p:nvSpPr>
          <p:spPr>
            <a:xfrm>
              <a:off x="1613743" y="3878943"/>
              <a:ext cx="50290" cy="17813"/>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24"/>
            <p:cNvSpPr/>
            <p:nvPr/>
          </p:nvSpPr>
          <p:spPr>
            <a:xfrm>
              <a:off x="7081332" y="4241253"/>
              <a:ext cx="101238" cy="23355"/>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5" name="Google Shape;425;p24"/>
          <p:cNvSpPr/>
          <p:nvPr/>
        </p:nvSpPr>
        <p:spPr>
          <a:xfrm flipH="1">
            <a:off x="-2407429" y="1288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6" name="Google Shape;426;p24"/>
          <p:cNvSpPr/>
          <p:nvPr/>
        </p:nvSpPr>
        <p:spPr>
          <a:xfrm>
            <a:off x="-451166" y="30753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63330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427"/>
        <p:cNvGrpSpPr/>
        <p:nvPr/>
      </p:nvGrpSpPr>
      <p:grpSpPr>
        <a:xfrm>
          <a:off x="0" y="0"/>
          <a:ext cx="0" cy="0"/>
          <a:chOff x="0" y="0"/>
          <a:chExt cx="0" cy="0"/>
        </a:xfrm>
      </p:grpSpPr>
      <p:sp>
        <p:nvSpPr>
          <p:cNvPr id="428" name="Google Shape;428;p25"/>
          <p:cNvSpPr/>
          <p:nvPr/>
        </p:nvSpPr>
        <p:spPr>
          <a:xfrm>
            <a:off x="0" y="4462064"/>
            <a:ext cx="12161830" cy="240106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25"/>
          <p:cNvSpPr/>
          <p:nvPr/>
        </p:nvSpPr>
        <p:spPr>
          <a:xfrm flipH="1">
            <a:off x="8" y="5655164"/>
            <a:ext cx="12161830" cy="1207955"/>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0" name="Google Shape;430;p25"/>
          <p:cNvSpPr/>
          <p:nvPr/>
        </p:nvSpPr>
        <p:spPr>
          <a:xfrm>
            <a:off x="0" y="6071336"/>
            <a:ext cx="12161793" cy="788465"/>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1" name="Google Shape;431;p25"/>
          <p:cNvSpPr/>
          <p:nvPr/>
        </p:nvSpPr>
        <p:spPr>
          <a:xfrm>
            <a:off x="9586392" y="827871"/>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2" name="Google Shape;432;p25"/>
          <p:cNvSpPr/>
          <p:nvPr/>
        </p:nvSpPr>
        <p:spPr>
          <a:xfrm>
            <a:off x="-1892927" y="11616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3" name="Google Shape;433;p25"/>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4" name="Google Shape;434;p25"/>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5" name="Google Shape;435;p25"/>
          <p:cNvSpPr txBox="1">
            <a:spLocks noGrp="1"/>
          </p:cNvSpPr>
          <p:nvPr>
            <p:ph type="subTitle" idx="1"/>
          </p:nvPr>
        </p:nvSpPr>
        <p:spPr>
          <a:xfrm>
            <a:off x="963111" y="3124497"/>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36" name="Google Shape;436;p25"/>
          <p:cNvSpPr txBox="1">
            <a:spLocks noGrp="1"/>
          </p:cNvSpPr>
          <p:nvPr>
            <p:ph type="title" idx="2"/>
          </p:nvPr>
        </p:nvSpPr>
        <p:spPr>
          <a:xfrm>
            <a:off x="963111" y="2626504"/>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37" name="Google Shape;437;p25"/>
          <p:cNvSpPr txBox="1">
            <a:spLocks noGrp="1"/>
          </p:cNvSpPr>
          <p:nvPr>
            <p:ph type="subTitle" idx="3"/>
          </p:nvPr>
        </p:nvSpPr>
        <p:spPr>
          <a:xfrm>
            <a:off x="4540737" y="3124497"/>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38" name="Google Shape;438;p25"/>
          <p:cNvSpPr txBox="1">
            <a:spLocks noGrp="1"/>
          </p:cNvSpPr>
          <p:nvPr>
            <p:ph type="title" idx="4"/>
          </p:nvPr>
        </p:nvSpPr>
        <p:spPr>
          <a:xfrm>
            <a:off x="4540739" y="2626504"/>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39" name="Google Shape;439;p25"/>
          <p:cNvSpPr txBox="1">
            <a:spLocks noGrp="1"/>
          </p:cNvSpPr>
          <p:nvPr>
            <p:ph type="subTitle" idx="5"/>
          </p:nvPr>
        </p:nvSpPr>
        <p:spPr>
          <a:xfrm>
            <a:off x="8118362" y="3124497"/>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40" name="Google Shape;440;p25"/>
          <p:cNvSpPr txBox="1">
            <a:spLocks noGrp="1"/>
          </p:cNvSpPr>
          <p:nvPr>
            <p:ph type="title" idx="6"/>
          </p:nvPr>
        </p:nvSpPr>
        <p:spPr>
          <a:xfrm>
            <a:off x="8118364" y="2626504"/>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1" name="Google Shape;441;p25"/>
          <p:cNvSpPr txBox="1">
            <a:spLocks noGrp="1"/>
          </p:cNvSpPr>
          <p:nvPr>
            <p:ph type="subTitle" idx="7"/>
          </p:nvPr>
        </p:nvSpPr>
        <p:spPr>
          <a:xfrm>
            <a:off x="2751924" y="5196569"/>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42" name="Google Shape;442;p25"/>
          <p:cNvSpPr txBox="1">
            <a:spLocks noGrp="1"/>
          </p:cNvSpPr>
          <p:nvPr>
            <p:ph type="title" idx="8"/>
          </p:nvPr>
        </p:nvSpPr>
        <p:spPr>
          <a:xfrm>
            <a:off x="2751926" y="4708259"/>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3" name="Google Shape;443;p25"/>
          <p:cNvSpPr txBox="1">
            <a:spLocks noGrp="1"/>
          </p:cNvSpPr>
          <p:nvPr>
            <p:ph type="subTitle" idx="9"/>
          </p:nvPr>
        </p:nvSpPr>
        <p:spPr>
          <a:xfrm>
            <a:off x="6329550" y="5196569"/>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44" name="Google Shape;444;p25"/>
          <p:cNvSpPr txBox="1">
            <a:spLocks noGrp="1"/>
          </p:cNvSpPr>
          <p:nvPr>
            <p:ph type="title" idx="13"/>
          </p:nvPr>
        </p:nvSpPr>
        <p:spPr>
          <a:xfrm>
            <a:off x="6329551" y="4708259"/>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5" name="Google Shape;445;p25"/>
          <p:cNvSpPr txBox="1">
            <a:spLocks noGrp="1"/>
          </p:cNvSpPr>
          <p:nvPr>
            <p:ph type="title" idx="14"/>
          </p:nvPr>
        </p:nvSpPr>
        <p:spPr>
          <a:xfrm>
            <a:off x="963111" y="2139120"/>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6" name="Google Shape;446;p25"/>
          <p:cNvSpPr txBox="1">
            <a:spLocks noGrp="1"/>
          </p:cNvSpPr>
          <p:nvPr>
            <p:ph type="title" idx="15"/>
          </p:nvPr>
        </p:nvSpPr>
        <p:spPr>
          <a:xfrm>
            <a:off x="4540739" y="2139120"/>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7" name="Google Shape;447;p25"/>
          <p:cNvSpPr txBox="1">
            <a:spLocks noGrp="1"/>
          </p:cNvSpPr>
          <p:nvPr>
            <p:ph type="title" idx="16"/>
          </p:nvPr>
        </p:nvSpPr>
        <p:spPr>
          <a:xfrm>
            <a:off x="8118364" y="2139120"/>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8" name="Google Shape;448;p25"/>
          <p:cNvSpPr txBox="1">
            <a:spLocks noGrp="1"/>
          </p:cNvSpPr>
          <p:nvPr>
            <p:ph type="title" idx="17"/>
          </p:nvPr>
        </p:nvSpPr>
        <p:spPr>
          <a:xfrm>
            <a:off x="2751926" y="4220876"/>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9" name="Google Shape;449;p25"/>
          <p:cNvSpPr txBox="1">
            <a:spLocks noGrp="1"/>
          </p:cNvSpPr>
          <p:nvPr>
            <p:ph type="title" idx="18"/>
          </p:nvPr>
        </p:nvSpPr>
        <p:spPr>
          <a:xfrm>
            <a:off x="6329551" y="4220876"/>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70985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5"/>
        <p:cNvGrpSpPr/>
        <p:nvPr/>
      </p:nvGrpSpPr>
      <p:grpSpPr>
        <a:xfrm>
          <a:off x="0" y="0"/>
          <a:ext cx="0" cy="0"/>
          <a:chOff x="0" y="0"/>
          <a:chExt cx="0" cy="0"/>
        </a:xfrm>
      </p:grpSpPr>
      <p:sp>
        <p:nvSpPr>
          <p:cNvPr id="206" name="Google Shape;206;p10"/>
          <p:cNvSpPr>
            <a:spLocks noGrp="1"/>
          </p:cNvSpPr>
          <p:nvPr>
            <p:ph type="pic" idx="2"/>
          </p:nvPr>
        </p:nvSpPr>
        <p:spPr>
          <a:xfrm>
            <a:off x="-100" y="-67"/>
            <a:ext cx="12161838" cy="6858000"/>
          </a:xfrm>
          <a:prstGeom prst="rect">
            <a:avLst/>
          </a:prstGeom>
          <a:noFill/>
          <a:ln>
            <a:noFill/>
          </a:ln>
        </p:spPr>
      </p:sp>
      <p:sp>
        <p:nvSpPr>
          <p:cNvPr id="207" name="Google Shape;207;p10"/>
          <p:cNvSpPr txBox="1">
            <a:spLocks noGrp="1"/>
          </p:cNvSpPr>
          <p:nvPr>
            <p:ph type="title"/>
          </p:nvPr>
        </p:nvSpPr>
        <p:spPr>
          <a:xfrm>
            <a:off x="2329523" y="5439467"/>
            <a:ext cx="7502593" cy="69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sz="3059" b="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756815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450"/>
        <p:cNvGrpSpPr/>
        <p:nvPr/>
      </p:nvGrpSpPr>
      <p:grpSpPr>
        <a:xfrm>
          <a:off x="0" y="0"/>
          <a:ext cx="0" cy="0"/>
          <a:chOff x="0" y="0"/>
          <a:chExt cx="0" cy="0"/>
        </a:xfrm>
      </p:grpSpPr>
      <p:sp>
        <p:nvSpPr>
          <p:cNvPr id="451" name="Google Shape;451;p26"/>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6"/>
          <p:cNvSpPr/>
          <p:nvPr/>
        </p:nvSpPr>
        <p:spPr>
          <a:xfrm>
            <a:off x="0" y="5582734"/>
            <a:ext cx="12161793" cy="1275527"/>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3" name="Google Shape;453;p26"/>
          <p:cNvSpPr/>
          <p:nvPr/>
        </p:nvSpPr>
        <p:spPr>
          <a:xfrm>
            <a:off x="9141063" y="1414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4" name="Google Shape;454;p26"/>
          <p:cNvSpPr/>
          <p:nvPr/>
        </p:nvSpPr>
        <p:spPr>
          <a:xfrm>
            <a:off x="-1892927" y="913867"/>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5" name="Google Shape;455;p26"/>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6" name="Google Shape;456;p26"/>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7" name="Google Shape;457;p26"/>
          <p:cNvSpPr txBox="1">
            <a:spLocks noGrp="1"/>
          </p:cNvSpPr>
          <p:nvPr>
            <p:ph type="subTitle" idx="1"/>
          </p:nvPr>
        </p:nvSpPr>
        <p:spPr>
          <a:xfrm>
            <a:off x="2270914" y="2217927"/>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58" name="Google Shape;458;p26"/>
          <p:cNvSpPr txBox="1">
            <a:spLocks noGrp="1"/>
          </p:cNvSpPr>
          <p:nvPr>
            <p:ph type="title" idx="2"/>
          </p:nvPr>
        </p:nvSpPr>
        <p:spPr>
          <a:xfrm>
            <a:off x="2271162" y="1742633"/>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9" name="Google Shape;459;p26"/>
          <p:cNvSpPr txBox="1">
            <a:spLocks noGrp="1"/>
          </p:cNvSpPr>
          <p:nvPr>
            <p:ph type="title" idx="3" hasCustomPrompt="1"/>
          </p:nvPr>
        </p:nvSpPr>
        <p:spPr>
          <a:xfrm>
            <a:off x="957641" y="1961083"/>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460" name="Google Shape;460;p26"/>
          <p:cNvSpPr txBox="1">
            <a:spLocks noGrp="1"/>
          </p:cNvSpPr>
          <p:nvPr>
            <p:ph type="subTitle" idx="4"/>
          </p:nvPr>
        </p:nvSpPr>
        <p:spPr>
          <a:xfrm>
            <a:off x="2270892" y="3281729"/>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61" name="Google Shape;461;p26"/>
          <p:cNvSpPr txBox="1">
            <a:spLocks noGrp="1"/>
          </p:cNvSpPr>
          <p:nvPr>
            <p:ph type="title" idx="5"/>
          </p:nvPr>
        </p:nvSpPr>
        <p:spPr>
          <a:xfrm>
            <a:off x="2271502" y="2800252"/>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2" name="Google Shape;462;p26"/>
          <p:cNvSpPr txBox="1">
            <a:spLocks noGrp="1"/>
          </p:cNvSpPr>
          <p:nvPr>
            <p:ph type="title" idx="6" hasCustomPrompt="1"/>
          </p:nvPr>
        </p:nvSpPr>
        <p:spPr>
          <a:xfrm>
            <a:off x="957625" y="3025911"/>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463" name="Google Shape;463;p26"/>
          <p:cNvSpPr txBox="1">
            <a:spLocks noGrp="1"/>
          </p:cNvSpPr>
          <p:nvPr>
            <p:ph type="subTitle" idx="7"/>
          </p:nvPr>
        </p:nvSpPr>
        <p:spPr>
          <a:xfrm>
            <a:off x="2270914" y="4345531"/>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64" name="Google Shape;464;p26"/>
          <p:cNvSpPr txBox="1">
            <a:spLocks noGrp="1"/>
          </p:cNvSpPr>
          <p:nvPr>
            <p:ph type="title" idx="8"/>
          </p:nvPr>
        </p:nvSpPr>
        <p:spPr>
          <a:xfrm>
            <a:off x="2271162" y="3857872"/>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5" name="Google Shape;465;p26"/>
          <p:cNvSpPr txBox="1">
            <a:spLocks noGrp="1"/>
          </p:cNvSpPr>
          <p:nvPr>
            <p:ph type="title" idx="9" hasCustomPrompt="1"/>
          </p:nvPr>
        </p:nvSpPr>
        <p:spPr>
          <a:xfrm>
            <a:off x="957628" y="4090739"/>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466" name="Google Shape;466;p26"/>
          <p:cNvSpPr txBox="1">
            <a:spLocks noGrp="1"/>
          </p:cNvSpPr>
          <p:nvPr>
            <p:ph type="subTitle" idx="13"/>
          </p:nvPr>
        </p:nvSpPr>
        <p:spPr>
          <a:xfrm>
            <a:off x="2270832" y="5409333"/>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67" name="Google Shape;467;p26"/>
          <p:cNvSpPr txBox="1">
            <a:spLocks noGrp="1"/>
          </p:cNvSpPr>
          <p:nvPr>
            <p:ph type="title" idx="14"/>
          </p:nvPr>
        </p:nvSpPr>
        <p:spPr>
          <a:xfrm>
            <a:off x="2271441" y="4915491"/>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8" name="Google Shape;468;p26"/>
          <p:cNvSpPr txBox="1">
            <a:spLocks noGrp="1"/>
          </p:cNvSpPr>
          <p:nvPr>
            <p:ph type="title" idx="15" hasCustomPrompt="1"/>
          </p:nvPr>
        </p:nvSpPr>
        <p:spPr>
          <a:xfrm>
            <a:off x="957625" y="5155567"/>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Tree>
    <p:extLst>
      <p:ext uri="{BB962C8B-B14F-4D97-AF65-F5344CB8AC3E}">
        <p14:creationId xmlns:p14="http://schemas.microsoft.com/office/powerpoint/2010/main" val="3916147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90"/>
        <p:cNvGrpSpPr/>
        <p:nvPr/>
      </p:nvGrpSpPr>
      <p:grpSpPr>
        <a:xfrm>
          <a:off x="0" y="0"/>
          <a:ext cx="0" cy="0"/>
          <a:chOff x="0" y="0"/>
          <a:chExt cx="0" cy="0"/>
        </a:xfrm>
      </p:grpSpPr>
      <p:grpSp>
        <p:nvGrpSpPr>
          <p:cNvPr id="491" name="Google Shape;491;p28"/>
          <p:cNvGrpSpPr/>
          <p:nvPr/>
        </p:nvGrpSpPr>
        <p:grpSpPr>
          <a:xfrm>
            <a:off x="1" y="3227214"/>
            <a:ext cx="12161863" cy="3630785"/>
            <a:chOff x="0" y="2420410"/>
            <a:chExt cx="9144019" cy="2723089"/>
          </a:xfrm>
        </p:grpSpPr>
        <p:sp>
          <p:nvSpPr>
            <p:cNvPr id="492" name="Google Shape;492;p28"/>
            <p:cNvSpPr/>
            <p:nvPr/>
          </p:nvSpPr>
          <p:spPr>
            <a:xfrm>
              <a:off x="0" y="2427593"/>
              <a:ext cx="6723895" cy="2321968"/>
            </a:xfrm>
            <a:custGeom>
              <a:avLst/>
              <a:gdLst/>
              <a:ahLst/>
              <a:cxnLst/>
              <a:rect l="l" t="t" r="r" b="b"/>
              <a:pathLst>
                <a:path w="38079" h="15711" extrusionOk="0">
                  <a:moveTo>
                    <a:pt x="9279" y="1"/>
                  </a:moveTo>
                  <a:cubicBezTo>
                    <a:pt x="8336" y="287"/>
                    <a:pt x="5430" y="1789"/>
                    <a:pt x="3120" y="3023"/>
                  </a:cubicBezTo>
                  <a:cubicBezTo>
                    <a:pt x="2020" y="3619"/>
                    <a:pt x="1040" y="4159"/>
                    <a:pt x="481" y="4446"/>
                  </a:cubicBezTo>
                  <a:cubicBezTo>
                    <a:pt x="172" y="4621"/>
                    <a:pt x="1" y="4718"/>
                    <a:pt x="1" y="4718"/>
                  </a:cubicBezTo>
                  <a:lnTo>
                    <a:pt x="1" y="15711"/>
                  </a:lnTo>
                  <a:cubicBezTo>
                    <a:pt x="1" y="15711"/>
                    <a:pt x="5753" y="14690"/>
                    <a:pt x="6276" y="14574"/>
                  </a:cubicBezTo>
                  <a:cubicBezTo>
                    <a:pt x="6775" y="14477"/>
                    <a:pt x="14532" y="13668"/>
                    <a:pt x="14532" y="13668"/>
                  </a:cubicBezTo>
                  <a:lnTo>
                    <a:pt x="17037" y="13571"/>
                  </a:lnTo>
                  <a:lnTo>
                    <a:pt x="21426" y="13359"/>
                  </a:lnTo>
                  <a:lnTo>
                    <a:pt x="22831" y="13303"/>
                  </a:lnTo>
                  <a:lnTo>
                    <a:pt x="24545" y="13225"/>
                  </a:lnTo>
                  <a:lnTo>
                    <a:pt x="33458" y="12379"/>
                  </a:lnTo>
                  <a:cubicBezTo>
                    <a:pt x="33458" y="12379"/>
                    <a:pt x="38079" y="10896"/>
                    <a:pt x="37039" y="9893"/>
                  </a:cubicBezTo>
                  <a:cubicBezTo>
                    <a:pt x="36850" y="9704"/>
                    <a:pt x="36577" y="9413"/>
                    <a:pt x="36272" y="9085"/>
                  </a:cubicBezTo>
                  <a:cubicBezTo>
                    <a:pt x="35616" y="8373"/>
                    <a:pt x="34808" y="7468"/>
                    <a:pt x="34151" y="6738"/>
                  </a:cubicBezTo>
                  <a:cubicBezTo>
                    <a:pt x="33537" y="6026"/>
                    <a:pt x="33075" y="5504"/>
                    <a:pt x="33075" y="5504"/>
                  </a:cubicBezTo>
                  <a:cubicBezTo>
                    <a:pt x="33075" y="5504"/>
                    <a:pt x="31998" y="5643"/>
                    <a:pt x="26837" y="5911"/>
                  </a:cubicBezTo>
                  <a:cubicBezTo>
                    <a:pt x="26393" y="5430"/>
                    <a:pt x="25834" y="4968"/>
                    <a:pt x="25257" y="4524"/>
                  </a:cubicBezTo>
                  <a:cubicBezTo>
                    <a:pt x="23815" y="3466"/>
                    <a:pt x="22253" y="2639"/>
                    <a:pt x="22198" y="2616"/>
                  </a:cubicBezTo>
                  <a:lnTo>
                    <a:pt x="14574" y="4621"/>
                  </a:lnTo>
                  <a:cubicBezTo>
                    <a:pt x="14574" y="4621"/>
                    <a:pt x="14094" y="4141"/>
                    <a:pt x="13359" y="3466"/>
                  </a:cubicBezTo>
                  <a:cubicBezTo>
                    <a:pt x="12282" y="2464"/>
                    <a:pt x="10684" y="1022"/>
                    <a:pt x="9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28"/>
            <p:cNvSpPr/>
            <p:nvPr/>
          </p:nvSpPr>
          <p:spPr>
            <a:xfrm>
              <a:off x="2573469" y="2807042"/>
              <a:ext cx="2165546" cy="486976"/>
            </a:xfrm>
            <a:custGeom>
              <a:avLst/>
              <a:gdLst/>
              <a:ahLst/>
              <a:cxnLst/>
              <a:rect l="l" t="t" r="r" b="b"/>
              <a:pathLst>
                <a:path w="12264" h="3295" extrusionOk="0">
                  <a:moveTo>
                    <a:pt x="7624" y="0"/>
                  </a:moveTo>
                  <a:lnTo>
                    <a:pt x="0" y="2005"/>
                  </a:lnTo>
                  <a:lnTo>
                    <a:pt x="6062" y="1294"/>
                  </a:lnTo>
                  <a:lnTo>
                    <a:pt x="5716" y="2310"/>
                  </a:lnTo>
                  <a:lnTo>
                    <a:pt x="7393" y="1294"/>
                  </a:lnTo>
                  <a:lnTo>
                    <a:pt x="7929" y="2620"/>
                  </a:lnTo>
                  <a:lnTo>
                    <a:pt x="8336" y="1294"/>
                  </a:lnTo>
                  <a:lnTo>
                    <a:pt x="12263" y="3295"/>
                  </a:lnTo>
                  <a:cubicBezTo>
                    <a:pt x="11819" y="2814"/>
                    <a:pt x="11260" y="2352"/>
                    <a:pt x="10683" y="1908"/>
                  </a:cubicBezTo>
                  <a:cubicBezTo>
                    <a:pt x="9241" y="850"/>
                    <a:pt x="7679" y="23"/>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28"/>
            <p:cNvSpPr/>
            <p:nvPr/>
          </p:nvSpPr>
          <p:spPr>
            <a:xfrm>
              <a:off x="550751" y="2420410"/>
              <a:ext cx="1808154" cy="512397"/>
            </a:xfrm>
            <a:custGeom>
              <a:avLst/>
              <a:gdLst/>
              <a:ahLst/>
              <a:cxnLst/>
              <a:rect l="l" t="t" r="r" b="b"/>
              <a:pathLst>
                <a:path w="10240" h="3467" extrusionOk="0">
                  <a:moveTo>
                    <a:pt x="6160" y="1"/>
                  </a:moveTo>
                  <a:cubicBezTo>
                    <a:pt x="5217" y="287"/>
                    <a:pt x="2311" y="1789"/>
                    <a:pt x="1" y="3023"/>
                  </a:cubicBezTo>
                  <a:lnTo>
                    <a:pt x="5254" y="1673"/>
                  </a:lnTo>
                  <a:lnTo>
                    <a:pt x="5545" y="3023"/>
                  </a:lnTo>
                  <a:lnTo>
                    <a:pt x="6793" y="1673"/>
                  </a:lnTo>
                  <a:lnTo>
                    <a:pt x="10240" y="3466"/>
                  </a:lnTo>
                  <a:cubicBezTo>
                    <a:pt x="9163" y="2464"/>
                    <a:pt x="7565" y="1022"/>
                    <a:pt x="6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28"/>
            <p:cNvSpPr/>
            <p:nvPr/>
          </p:nvSpPr>
          <p:spPr>
            <a:xfrm>
              <a:off x="2559102" y="3096187"/>
              <a:ext cx="1210086" cy="1322891"/>
            </a:xfrm>
            <a:custGeom>
              <a:avLst/>
              <a:gdLst/>
              <a:ahLst/>
              <a:cxnLst/>
              <a:rect l="l" t="t" r="r" b="b"/>
              <a:pathLst>
                <a:path w="6853" h="8951" extrusionOk="0">
                  <a:moveTo>
                    <a:pt x="0" y="0"/>
                  </a:moveTo>
                  <a:lnTo>
                    <a:pt x="2463" y="8950"/>
                  </a:lnTo>
                  <a:lnTo>
                    <a:pt x="6852" y="8738"/>
                  </a:lnTo>
                  <a:lnTo>
                    <a:pt x="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28"/>
            <p:cNvSpPr/>
            <p:nvPr/>
          </p:nvSpPr>
          <p:spPr>
            <a:xfrm>
              <a:off x="5612684" y="3279288"/>
              <a:ext cx="3531335" cy="841577"/>
            </a:xfrm>
            <a:custGeom>
              <a:avLst/>
              <a:gdLst/>
              <a:ahLst/>
              <a:cxnLst/>
              <a:rect l="l" t="t" r="r" b="b"/>
              <a:pathLst>
                <a:path w="21487" h="6378" extrusionOk="0">
                  <a:moveTo>
                    <a:pt x="15285" y="0"/>
                  </a:moveTo>
                  <a:cubicBezTo>
                    <a:pt x="14267" y="0"/>
                    <a:pt x="12238" y="647"/>
                    <a:pt x="10397" y="1295"/>
                  </a:cubicBezTo>
                  <a:cubicBezTo>
                    <a:pt x="9283" y="1678"/>
                    <a:pt x="8244" y="2080"/>
                    <a:pt x="7550" y="2353"/>
                  </a:cubicBezTo>
                  <a:cubicBezTo>
                    <a:pt x="7065" y="2542"/>
                    <a:pt x="6760" y="2681"/>
                    <a:pt x="6760" y="2681"/>
                  </a:cubicBezTo>
                  <a:cubicBezTo>
                    <a:pt x="6742" y="2658"/>
                    <a:pt x="6603" y="2542"/>
                    <a:pt x="5490" y="1696"/>
                  </a:cubicBezTo>
                  <a:cubicBezTo>
                    <a:pt x="5102" y="1410"/>
                    <a:pt x="4566" y="1003"/>
                    <a:pt x="3872" y="463"/>
                  </a:cubicBezTo>
                  <a:cubicBezTo>
                    <a:pt x="3295" y="772"/>
                    <a:pt x="2676" y="1119"/>
                    <a:pt x="2024" y="1544"/>
                  </a:cubicBezTo>
                  <a:cubicBezTo>
                    <a:pt x="1387" y="1928"/>
                    <a:pt x="735" y="2353"/>
                    <a:pt x="0" y="2852"/>
                  </a:cubicBezTo>
                  <a:cubicBezTo>
                    <a:pt x="657" y="3582"/>
                    <a:pt x="1465" y="4487"/>
                    <a:pt x="2121" y="5199"/>
                  </a:cubicBezTo>
                  <a:cubicBezTo>
                    <a:pt x="2329" y="5180"/>
                    <a:pt x="2542" y="5180"/>
                    <a:pt x="2736" y="5162"/>
                  </a:cubicBezTo>
                  <a:cubicBezTo>
                    <a:pt x="2985" y="5143"/>
                    <a:pt x="3235" y="5125"/>
                    <a:pt x="3484" y="5125"/>
                  </a:cubicBezTo>
                  <a:cubicBezTo>
                    <a:pt x="3623" y="5106"/>
                    <a:pt x="3775" y="5106"/>
                    <a:pt x="3909" y="5106"/>
                  </a:cubicBezTo>
                  <a:cubicBezTo>
                    <a:pt x="4025" y="5083"/>
                    <a:pt x="4140" y="5083"/>
                    <a:pt x="4256" y="5083"/>
                  </a:cubicBezTo>
                  <a:cubicBezTo>
                    <a:pt x="4408" y="5083"/>
                    <a:pt x="4566" y="5065"/>
                    <a:pt x="4718" y="5065"/>
                  </a:cubicBezTo>
                  <a:lnTo>
                    <a:pt x="4778" y="5065"/>
                  </a:lnTo>
                  <a:cubicBezTo>
                    <a:pt x="5009" y="5046"/>
                    <a:pt x="5217" y="5046"/>
                    <a:pt x="5430" y="5028"/>
                  </a:cubicBezTo>
                  <a:lnTo>
                    <a:pt x="5776" y="5028"/>
                  </a:lnTo>
                  <a:cubicBezTo>
                    <a:pt x="6395" y="5009"/>
                    <a:pt x="6991" y="4991"/>
                    <a:pt x="7550" y="4991"/>
                  </a:cubicBezTo>
                  <a:lnTo>
                    <a:pt x="7684" y="4991"/>
                  </a:lnTo>
                  <a:cubicBezTo>
                    <a:pt x="7837" y="4991"/>
                    <a:pt x="7989" y="4968"/>
                    <a:pt x="8147" y="4968"/>
                  </a:cubicBezTo>
                  <a:lnTo>
                    <a:pt x="9454" y="4968"/>
                  </a:lnTo>
                  <a:cubicBezTo>
                    <a:pt x="10166" y="4968"/>
                    <a:pt x="10840" y="4991"/>
                    <a:pt x="11478" y="5009"/>
                  </a:cubicBezTo>
                  <a:lnTo>
                    <a:pt x="11515" y="5009"/>
                  </a:lnTo>
                  <a:cubicBezTo>
                    <a:pt x="11686" y="5009"/>
                    <a:pt x="11861" y="5028"/>
                    <a:pt x="12032" y="5028"/>
                  </a:cubicBezTo>
                  <a:lnTo>
                    <a:pt x="12226" y="5028"/>
                  </a:lnTo>
                  <a:cubicBezTo>
                    <a:pt x="12342" y="5046"/>
                    <a:pt x="12457" y="5046"/>
                    <a:pt x="12591" y="5046"/>
                  </a:cubicBezTo>
                  <a:lnTo>
                    <a:pt x="12767" y="5046"/>
                  </a:lnTo>
                  <a:cubicBezTo>
                    <a:pt x="12767" y="5046"/>
                    <a:pt x="12786" y="5065"/>
                    <a:pt x="12804" y="5065"/>
                  </a:cubicBezTo>
                  <a:cubicBezTo>
                    <a:pt x="13017" y="5065"/>
                    <a:pt x="13248" y="5083"/>
                    <a:pt x="13460" y="5083"/>
                  </a:cubicBezTo>
                  <a:cubicBezTo>
                    <a:pt x="13516" y="5083"/>
                    <a:pt x="13557" y="5106"/>
                    <a:pt x="13613" y="5106"/>
                  </a:cubicBezTo>
                  <a:cubicBezTo>
                    <a:pt x="13728" y="5106"/>
                    <a:pt x="13844" y="5125"/>
                    <a:pt x="13941" y="5125"/>
                  </a:cubicBezTo>
                  <a:cubicBezTo>
                    <a:pt x="14019" y="5125"/>
                    <a:pt x="14075" y="5125"/>
                    <a:pt x="14135" y="5143"/>
                  </a:cubicBezTo>
                  <a:cubicBezTo>
                    <a:pt x="14287" y="5143"/>
                    <a:pt x="14440" y="5162"/>
                    <a:pt x="14574" y="5162"/>
                  </a:cubicBezTo>
                  <a:cubicBezTo>
                    <a:pt x="14634" y="5162"/>
                    <a:pt x="14689" y="5180"/>
                    <a:pt x="14731" y="5180"/>
                  </a:cubicBezTo>
                  <a:lnTo>
                    <a:pt x="14883" y="5180"/>
                  </a:lnTo>
                  <a:cubicBezTo>
                    <a:pt x="14980" y="5199"/>
                    <a:pt x="15077" y="5199"/>
                    <a:pt x="15151" y="5222"/>
                  </a:cubicBezTo>
                  <a:cubicBezTo>
                    <a:pt x="15364" y="5240"/>
                    <a:pt x="15558" y="5259"/>
                    <a:pt x="15752" y="5277"/>
                  </a:cubicBezTo>
                  <a:lnTo>
                    <a:pt x="15886" y="5277"/>
                  </a:lnTo>
                  <a:cubicBezTo>
                    <a:pt x="15941" y="5277"/>
                    <a:pt x="15983" y="5296"/>
                    <a:pt x="16020" y="5296"/>
                  </a:cubicBezTo>
                  <a:cubicBezTo>
                    <a:pt x="16075" y="5296"/>
                    <a:pt x="16117" y="5296"/>
                    <a:pt x="16154" y="5314"/>
                  </a:cubicBezTo>
                  <a:lnTo>
                    <a:pt x="16172" y="5314"/>
                  </a:lnTo>
                  <a:cubicBezTo>
                    <a:pt x="16348" y="5338"/>
                    <a:pt x="16519" y="5356"/>
                    <a:pt x="16676" y="5374"/>
                  </a:cubicBezTo>
                  <a:cubicBezTo>
                    <a:pt x="17097" y="5411"/>
                    <a:pt x="17485" y="5471"/>
                    <a:pt x="17850" y="5527"/>
                  </a:cubicBezTo>
                  <a:cubicBezTo>
                    <a:pt x="18367" y="5605"/>
                    <a:pt x="18848" y="5684"/>
                    <a:pt x="19254" y="5758"/>
                  </a:cubicBezTo>
                  <a:lnTo>
                    <a:pt x="19254" y="5776"/>
                  </a:lnTo>
                  <a:lnTo>
                    <a:pt x="19333" y="5776"/>
                  </a:lnTo>
                  <a:cubicBezTo>
                    <a:pt x="19425" y="5800"/>
                    <a:pt x="19504" y="5818"/>
                    <a:pt x="19564" y="5837"/>
                  </a:cubicBezTo>
                  <a:cubicBezTo>
                    <a:pt x="19601" y="5837"/>
                    <a:pt x="19619" y="5837"/>
                    <a:pt x="19656" y="5855"/>
                  </a:cubicBezTo>
                  <a:cubicBezTo>
                    <a:pt x="19698" y="5855"/>
                    <a:pt x="19735" y="5873"/>
                    <a:pt x="19772" y="5873"/>
                  </a:cubicBezTo>
                  <a:lnTo>
                    <a:pt x="19795" y="5873"/>
                  </a:lnTo>
                  <a:cubicBezTo>
                    <a:pt x="19850" y="5892"/>
                    <a:pt x="19929" y="5915"/>
                    <a:pt x="19984" y="5934"/>
                  </a:cubicBezTo>
                  <a:cubicBezTo>
                    <a:pt x="20044" y="5934"/>
                    <a:pt x="20081" y="5952"/>
                    <a:pt x="20118" y="5952"/>
                  </a:cubicBezTo>
                  <a:cubicBezTo>
                    <a:pt x="20160" y="5971"/>
                    <a:pt x="20197" y="5971"/>
                    <a:pt x="20234" y="5989"/>
                  </a:cubicBezTo>
                  <a:cubicBezTo>
                    <a:pt x="20276" y="5989"/>
                    <a:pt x="20312" y="6007"/>
                    <a:pt x="20349" y="6007"/>
                  </a:cubicBezTo>
                  <a:cubicBezTo>
                    <a:pt x="20391" y="6031"/>
                    <a:pt x="20428" y="6031"/>
                    <a:pt x="20465" y="6049"/>
                  </a:cubicBezTo>
                  <a:cubicBezTo>
                    <a:pt x="20488" y="6049"/>
                    <a:pt x="20507" y="6049"/>
                    <a:pt x="20525" y="6068"/>
                  </a:cubicBezTo>
                  <a:cubicBezTo>
                    <a:pt x="20604" y="6086"/>
                    <a:pt x="20677" y="6105"/>
                    <a:pt x="20738" y="6123"/>
                  </a:cubicBezTo>
                  <a:cubicBezTo>
                    <a:pt x="20775" y="6123"/>
                    <a:pt x="20811" y="6146"/>
                    <a:pt x="20853" y="6146"/>
                  </a:cubicBezTo>
                  <a:cubicBezTo>
                    <a:pt x="20872" y="6165"/>
                    <a:pt x="20872" y="6165"/>
                    <a:pt x="20890" y="6165"/>
                  </a:cubicBezTo>
                  <a:cubicBezTo>
                    <a:pt x="20909" y="6165"/>
                    <a:pt x="20950" y="6183"/>
                    <a:pt x="20969" y="6183"/>
                  </a:cubicBezTo>
                  <a:cubicBezTo>
                    <a:pt x="20987" y="6202"/>
                    <a:pt x="21006" y="6202"/>
                    <a:pt x="21024" y="6202"/>
                  </a:cubicBezTo>
                  <a:cubicBezTo>
                    <a:pt x="21103" y="6220"/>
                    <a:pt x="21158" y="6262"/>
                    <a:pt x="21218" y="6280"/>
                  </a:cubicBezTo>
                  <a:lnTo>
                    <a:pt x="21255" y="6280"/>
                  </a:lnTo>
                  <a:cubicBezTo>
                    <a:pt x="21274" y="6299"/>
                    <a:pt x="21297" y="6299"/>
                    <a:pt x="21315" y="6299"/>
                  </a:cubicBezTo>
                  <a:lnTo>
                    <a:pt x="21334" y="6317"/>
                  </a:lnTo>
                  <a:cubicBezTo>
                    <a:pt x="21449" y="6354"/>
                    <a:pt x="21486" y="6377"/>
                    <a:pt x="21486" y="6377"/>
                  </a:cubicBezTo>
                  <a:lnTo>
                    <a:pt x="21486" y="4547"/>
                  </a:lnTo>
                  <a:cubicBezTo>
                    <a:pt x="20641" y="3951"/>
                    <a:pt x="19467" y="3120"/>
                    <a:pt x="18312" y="2274"/>
                  </a:cubicBezTo>
                  <a:cubicBezTo>
                    <a:pt x="17231" y="1484"/>
                    <a:pt x="16154" y="657"/>
                    <a:pt x="15327" y="1"/>
                  </a:cubicBezTo>
                  <a:cubicBezTo>
                    <a:pt x="15313" y="0"/>
                    <a:pt x="15299" y="0"/>
                    <a:pt x="152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28"/>
            <p:cNvSpPr/>
            <p:nvPr/>
          </p:nvSpPr>
          <p:spPr>
            <a:xfrm>
              <a:off x="5414892" y="3313676"/>
              <a:ext cx="1496091" cy="992923"/>
            </a:xfrm>
            <a:custGeom>
              <a:avLst/>
              <a:gdLst/>
              <a:ahLst/>
              <a:cxnLst/>
              <a:rect l="l" t="t" r="r" b="b"/>
              <a:pathLst>
                <a:path w="6761" h="4737" extrusionOk="0">
                  <a:moveTo>
                    <a:pt x="3872" y="1"/>
                  </a:moveTo>
                  <a:cubicBezTo>
                    <a:pt x="3295" y="310"/>
                    <a:pt x="2676" y="657"/>
                    <a:pt x="2024" y="1082"/>
                  </a:cubicBezTo>
                  <a:cubicBezTo>
                    <a:pt x="1387" y="1466"/>
                    <a:pt x="735" y="1891"/>
                    <a:pt x="0" y="2390"/>
                  </a:cubicBezTo>
                  <a:cubicBezTo>
                    <a:pt x="657" y="3120"/>
                    <a:pt x="1465" y="4025"/>
                    <a:pt x="2121" y="4737"/>
                  </a:cubicBezTo>
                  <a:cubicBezTo>
                    <a:pt x="2329" y="4718"/>
                    <a:pt x="2542" y="4718"/>
                    <a:pt x="2736" y="4700"/>
                  </a:cubicBezTo>
                  <a:cubicBezTo>
                    <a:pt x="2985" y="4681"/>
                    <a:pt x="3235" y="4663"/>
                    <a:pt x="3484" y="4663"/>
                  </a:cubicBezTo>
                  <a:cubicBezTo>
                    <a:pt x="3623" y="4644"/>
                    <a:pt x="3775" y="4644"/>
                    <a:pt x="3909" y="4644"/>
                  </a:cubicBezTo>
                  <a:lnTo>
                    <a:pt x="4718" y="3951"/>
                  </a:lnTo>
                  <a:lnTo>
                    <a:pt x="6760" y="2219"/>
                  </a:lnTo>
                  <a:cubicBezTo>
                    <a:pt x="6760" y="2196"/>
                    <a:pt x="6742" y="2177"/>
                    <a:pt x="6663" y="2140"/>
                  </a:cubicBezTo>
                  <a:cubicBezTo>
                    <a:pt x="6663" y="2140"/>
                    <a:pt x="6663" y="2122"/>
                    <a:pt x="6645" y="2122"/>
                  </a:cubicBezTo>
                  <a:cubicBezTo>
                    <a:pt x="6645" y="2103"/>
                    <a:pt x="6626" y="2103"/>
                    <a:pt x="6603" y="2080"/>
                  </a:cubicBezTo>
                  <a:lnTo>
                    <a:pt x="6585" y="2080"/>
                  </a:lnTo>
                  <a:cubicBezTo>
                    <a:pt x="6566" y="2062"/>
                    <a:pt x="6548" y="2043"/>
                    <a:pt x="6548" y="2043"/>
                  </a:cubicBezTo>
                  <a:cubicBezTo>
                    <a:pt x="6529" y="2025"/>
                    <a:pt x="6511" y="2006"/>
                    <a:pt x="6488" y="2006"/>
                  </a:cubicBezTo>
                  <a:lnTo>
                    <a:pt x="6469" y="1988"/>
                  </a:lnTo>
                  <a:cubicBezTo>
                    <a:pt x="6451" y="1965"/>
                    <a:pt x="6432" y="1965"/>
                    <a:pt x="6432" y="1946"/>
                  </a:cubicBezTo>
                  <a:cubicBezTo>
                    <a:pt x="6414" y="1946"/>
                    <a:pt x="6414" y="1928"/>
                    <a:pt x="6395" y="1928"/>
                  </a:cubicBezTo>
                  <a:cubicBezTo>
                    <a:pt x="6354" y="1891"/>
                    <a:pt x="6298" y="1849"/>
                    <a:pt x="6257" y="1812"/>
                  </a:cubicBezTo>
                  <a:cubicBezTo>
                    <a:pt x="6220" y="1794"/>
                    <a:pt x="6201" y="1775"/>
                    <a:pt x="6183" y="1757"/>
                  </a:cubicBezTo>
                  <a:cubicBezTo>
                    <a:pt x="6164" y="1757"/>
                    <a:pt x="6141" y="1734"/>
                    <a:pt x="6123" y="1715"/>
                  </a:cubicBezTo>
                  <a:cubicBezTo>
                    <a:pt x="6067" y="1678"/>
                    <a:pt x="6007" y="1641"/>
                    <a:pt x="5952" y="1581"/>
                  </a:cubicBezTo>
                  <a:cubicBezTo>
                    <a:pt x="5933" y="1581"/>
                    <a:pt x="5933" y="1563"/>
                    <a:pt x="5910" y="1563"/>
                  </a:cubicBezTo>
                  <a:cubicBezTo>
                    <a:pt x="5873" y="1526"/>
                    <a:pt x="5836" y="1484"/>
                    <a:pt x="5776" y="1466"/>
                  </a:cubicBezTo>
                  <a:cubicBezTo>
                    <a:pt x="5776" y="1447"/>
                    <a:pt x="5758" y="1447"/>
                    <a:pt x="5739" y="1429"/>
                  </a:cubicBezTo>
                  <a:cubicBezTo>
                    <a:pt x="5721" y="1410"/>
                    <a:pt x="5702" y="1387"/>
                    <a:pt x="5661" y="1368"/>
                  </a:cubicBezTo>
                  <a:cubicBezTo>
                    <a:pt x="5642" y="1350"/>
                    <a:pt x="5624" y="1332"/>
                    <a:pt x="5605" y="1332"/>
                  </a:cubicBezTo>
                  <a:cubicBezTo>
                    <a:pt x="5564" y="1295"/>
                    <a:pt x="5527" y="1271"/>
                    <a:pt x="5490" y="1234"/>
                  </a:cubicBezTo>
                  <a:cubicBezTo>
                    <a:pt x="5102" y="948"/>
                    <a:pt x="4566" y="541"/>
                    <a:pt x="3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28"/>
            <p:cNvSpPr/>
            <p:nvPr/>
          </p:nvSpPr>
          <p:spPr>
            <a:xfrm>
              <a:off x="5862775" y="3306492"/>
              <a:ext cx="1048215" cy="465125"/>
            </a:xfrm>
            <a:custGeom>
              <a:avLst/>
              <a:gdLst/>
              <a:ahLst/>
              <a:cxnLst/>
              <a:rect l="l" t="t" r="r" b="b"/>
              <a:pathLst>
                <a:path w="4737" h="2219" extrusionOk="0">
                  <a:moveTo>
                    <a:pt x="1848" y="1"/>
                  </a:moveTo>
                  <a:cubicBezTo>
                    <a:pt x="1271" y="310"/>
                    <a:pt x="652" y="657"/>
                    <a:pt x="0" y="1082"/>
                  </a:cubicBezTo>
                  <a:lnTo>
                    <a:pt x="1904" y="347"/>
                  </a:lnTo>
                  <a:lnTo>
                    <a:pt x="4736" y="2219"/>
                  </a:lnTo>
                  <a:cubicBezTo>
                    <a:pt x="4718" y="2196"/>
                    <a:pt x="4464" y="2006"/>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8"/>
            <p:cNvSpPr/>
            <p:nvPr/>
          </p:nvSpPr>
          <p:spPr>
            <a:xfrm>
              <a:off x="7314073" y="3272104"/>
              <a:ext cx="1300975" cy="300186"/>
            </a:xfrm>
            <a:custGeom>
              <a:avLst/>
              <a:gdLst/>
              <a:ahLst/>
              <a:cxnLst/>
              <a:rect l="l" t="t" r="r" b="b"/>
              <a:pathLst>
                <a:path w="7916" h="2275" extrusionOk="0">
                  <a:moveTo>
                    <a:pt x="4889" y="0"/>
                  </a:moveTo>
                  <a:cubicBezTo>
                    <a:pt x="3871" y="0"/>
                    <a:pt x="1842" y="647"/>
                    <a:pt x="1" y="1295"/>
                  </a:cubicBezTo>
                  <a:lnTo>
                    <a:pt x="3508" y="809"/>
                  </a:lnTo>
                  <a:lnTo>
                    <a:pt x="3642" y="1562"/>
                  </a:lnTo>
                  <a:lnTo>
                    <a:pt x="4524" y="657"/>
                  </a:lnTo>
                  <a:lnTo>
                    <a:pt x="7916" y="2274"/>
                  </a:lnTo>
                  <a:cubicBezTo>
                    <a:pt x="6835" y="1484"/>
                    <a:pt x="5758" y="657"/>
                    <a:pt x="4931" y="1"/>
                  </a:cubicBezTo>
                  <a:cubicBezTo>
                    <a:pt x="4917" y="0"/>
                    <a:pt x="4903" y="0"/>
                    <a:pt x="4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28"/>
            <p:cNvSpPr/>
            <p:nvPr/>
          </p:nvSpPr>
          <p:spPr>
            <a:xfrm>
              <a:off x="25" y="3761474"/>
              <a:ext cx="9143966" cy="1382025"/>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28"/>
            <p:cNvSpPr/>
            <p:nvPr/>
          </p:nvSpPr>
          <p:spPr>
            <a:xfrm>
              <a:off x="25" y="4150551"/>
              <a:ext cx="9143966" cy="992913"/>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28"/>
            <p:cNvSpPr/>
            <p:nvPr/>
          </p:nvSpPr>
          <p:spPr>
            <a:xfrm>
              <a:off x="0" y="3563052"/>
              <a:ext cx="9143966" cy="445859"/>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28"/>
            <p:cNvSpPr/>
            <p:nvPr/>
          </p:nvSpPr>
          <p:spPr>
            <a:xfrm>
              <a:off x="3470419" y="4246795"/>
              <a:ext cx="145941" cy="25071"/>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8"/>
            <p:cNvSpPr/>
            <p:nvPr/>
          </p:nvSpPr>
          <p:spPr>
            <a:xfrm>
              <a:off x="4312708" y="4668115"/>
              <a:ext cx="132957" cy="28105"/>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8"/>
            <p:cNvSpPr/>
            <p:nvPr/>
          </p:nvSpPr>
          <p:spPr>
            <a:xfrm>
              <a:off x="5198056" y="3969302"/>
              <a:ext cx="139860" cy="25730"/>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8"/>
            <p:cNvSpPr/>
            <p:nvPr/>
          </p:nvSpPr>
          <p:spPr>
            <a:xfrm>
              <a:off x="1524855" y="3913882"/>
              <a:ext cx="101238" cy="22695"/>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28"/>
            <p:cNvSpPr/>
            <p:nvPr/>
          </p:nvSpPr>
          <p:spPr>
            <a:xfrm>
              <a:off x="3584288" y="3950328"/>
              <a:ext cx="76093" cy="20188"/>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28"/>
            <p:cNvSpPr/>
            <p:nvPr/>
          </p:nvSpPr>
          <p:spPr>
            <a:xfrm>
              <a:off x="7062432" y="4647926"/>
              <a:ext cx="79051" cy="10556"/>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28"/>
            <p:cNvSpPr/>
            <p:nvPr/>
          </p:nvSpPr>
          <p:spPr>
            <a:xfrm>
              <a:off x="5198056" y="4449736"/>
              <a:ext cx="98937" cy="25730"/>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28"/>
            <p:cNvSpPr/>
            <p:nvPr/>
          </p:nvSpPr>
          <p:spPr>
            <a:xfrm>
              <a:off x="4448625" y="3929056"/>
              <a:ext cx="88912" cy="22695"/>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8"/>
            <p:cNvSpPr/>
            <p:nvPr/>
          </p:nvSpPr>
          <p:spPr>
            <a:xfrm>
              <a:off x="1613743" y="3878943"/>
              <a:ext cx="50290" cy="17813"/>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28"/>
            <p:cNvSpPr/>
            <p:nvPr/>
          </p:nvSpPr>
          <p:spPr>
            <a:xfrm>
              <a:off x="7081332" y="4241253"/>
              <a:ext cx="101238" cy="23355"/>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8"/>
          <p:cNvSpPr/>
          <p:nvPr/>
        </p:nvSpPr>
        <p:spPr>
          <a:xfrm>
            <a:off x="8443593" y="30966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28"/>
          <p:cNvSpPr/>
          <p:nvPr/>
        </p:nvSpPr>
        <p:spPr>
          <a:xfrm>
            <a:off x="-1159147" y="9395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5" name="Google Shape;515;p28"/>
          <p:cNvSpPr/>
          <p:nvPr/>
        </p:nvSpPr>
        <p:spPr>
          <a:xfrm>
            <a:off x="8162289" y="9567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28"/>
          <p:cNvSpPr txBox="1">
            <a:spLocks noGrp="1"/>
          </p:cNvSpPr>
          <p:nvPr>
            <p:ph type="title"/>
          </p:nvPr>
        </p:nvSpPr>
        <p:spPr>
          <a:xfrm>
            <a:off x="4213550" y="1995667"/>
            <a:ext cx="3734738"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788">
                <a:solidFill>
                  <a:schemeClr val="dk1"/>
                </a:solidFill>
              </a:defRPr>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517" name="Google Shape;517;p28"/>
          <p:cNvSpPr txBox="1">
            <a:spLocks noGrp="1"/>
          </p:cNvSpPr>
          <p:nvPr>
            <p:ph type="title" idx="2" hasCustomPrompt="1"/>
          </p:nvPr>
        </p:nvSpPr>
        <p:spPr>
          <a:xfrm>
            <a:off x="4213550" y="1036067"/>
            <a:ext cx="3734738" cy="959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980">
                <a:solidFill>
                  <a:schemeClr val="lt2"/>
                </a:solidFill>
              </a:defRPr>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
        <p:nvSpPr>
          <p:cNvPr id="518" name="Google Shape;518;p28"/>
          <p:cNvSpPr txBox="1">
            <a:spLocks noGrp="1"/>
          </p:cNvSpPr>
          <p:nvPr>
            <p:ph type="body" idx="1"/>
          </p:nvPr>
        </p:nvSpPr>
        <p:spPr>
          <a:xfrm>
            <a:off x="3395380" y="2753367"/>
            <a:ext cx="5371079" cy="541600"/>
          </a:xfrm>
          <a:prstGeom prst="rect">
            <a:avLst/>
          </a:prstGeom>
        </p:spPr>
        <p:txBody>
          <a:bodyPr spcFirstLastPara="1" wrap="square" lIns="91425" tIns="91425" rIns="91425" bIns="91425" anchor="t" anchorCtr="0">
            <a:noAutofit/>
          </a:bodyPr>
          <a:lstStyle>
            <a:lvl1pPr marL="608076" lvl="0" indent="-422275" algn="ctr" rtl="0">
              <a:spcBef>
                <a:spcPts val="0"/>
              </a:spcBef>
              <a:spcAft>
                <a:spcPts val="0"/>
              </a:spcAft>
              <a:buSzPts val="1400"/>
              <a:buChar char="●"/>
              <a:defRPr sz="2128">
                <a:solidFill>
                  <a:schemeClr val="dk1"/>
                </a:solidFill>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1673078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27"/>
        <p:cNvGrpSpPr/>
        <p:nvPr/>
      </p:nvGrpSpPr>
      <p:grpSpPr>
        <a:xfrm>
          <a:off x="0" y="0"/>
          <a:ext cx="0" cy="0"/>
          <a:chOff x="0" y="0"/>
          <a:chExt cx="0" cy="0"/>
        </a:xfrm>
      </p:grpSpPr>
      <p:pic>
        <p:nvPicPr>
          <p:cNvPr id="528" name="Google Shape;528;p30"/>
          <p:cNvPicPr preferRelativeResize="0"/>
          <p:nvPr/>
        </p:nvPicPr>
        <p:blipFill>
          <a:blip r:embed="rId2">
            <a:alphaModFix/>
          </a:blip>
          <a:stretch>
            <a:fillRect/>
          </a:stretch>
        </p:blipFill>
        <p:spPr>
          <a:xfrm>
            <a:off x="1" y="1"/>
            <a:ext cx="12161842" cy="6858001"/>
          </a:xfrm>
          <a:prstGeom prst="rect">
            <a:avLst/>
          </a:prstGeom>
          <a:noFill/>
          <a:ln>
            <a:noFill/>
          </a:ln>
        </p:spPr>
      </p:pic>
      <p:sp>
        <p:nvSpPr>
          <p:cNvPr id="529" name="Google Shape;529;p30"/>
          <p:cNvSpPr txBox="1">
            <a:spLocks noGrp="1"/>
          </p:cNvSpPr>
          <p:nvPr>
            <p:ph type="title" hasCustomPrompt="1"/>
          </p:nvPr>
        </p:nvSpPr>
        <p:spPr>
          <a:xfrm>
            <a:off x="1468152" y="685800"/>
            <a:ext cx="6132790" cy="12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182"/>
            </a:lvl1pPr>
            <a:lvl2pPr lvl="1" rtl="0">
              <a:spcBef>
                <a:spcPts val="0"/>
              </a:spcBef>
              <a:spcAft>
                <a:spcPts val="0"/>
              </a:spcAft>
              <a:buSzPts val="7200"/>
              <a:buNone/>
              <a:defRPr sz="9576"/>
            </a:lvl2pPr>
            <a:lvl3pPr lvl="2" rtl="0">
              <a:spcBef>
                <a:spcPts val="0"/>
              </a:spcBef>
              <a:spcAft>
                <a:spcPts val="0"/>
              </a:spcAft>
              <a:buSzPts val="7200"/>
              <a:buNone/>
              <a:defRPr sz="9576"/>
            </a:lvl3pPr>
            <a:lvl4pPr lvl="3" rtl="0">
              <a:spcBef>
                <a:spcPts val="0"/>
              </a:spcBef>
              <a:spcAft>
                <a:spcPts val="0"/>
              </a:spcAft>
              <a:buSzPts val="7200"/>
              <a:buNone/>
              <a:defRPr sz="9576"/>
            </a:lvl4pPr>
            <a:lvl5pPr lvl="4" rtl="0">
              <a:spcBef>
                <a:spcPts val="0"/>
              </a:spcBef>
              <a:spcAft>
                <a:spcPts val="0"/>
              </a:spcAft>
              <a:buSzPts val="7200"/>
              <a:buNone/>
              <a:defRPr sz="9576"/>
            </a:lvl5pPr>
            <a:lvl6pPr lvl="5" rtl="0">
              <a:spcBef>
                <a:spcPts val="0"/>
              </a:spcBef>
              <a:spcAft>
                <a:spcPts val="0"/>
              </a:spcAft>
              <a:buSzPts val="7200"/>
              <a:buNone/>
              <a:defRPr sz="9576"/>
            </a:lvl6pPr>
            <a:lvl7pPr lvl="6" rtl="0">
              <a:spcBef>
                <a:spcPts val="0"/>
              </a:spcBef>
              <a:spcAft>
                <a:spcPts val="0"/>
              </a:spcAft>
              <a:buSzPts val="7200"/>
              <a:buNone/>
              <a:defRPr sz="9576"/>
            </a:lvl7pPr>
            <a:lvl8pPr lvl="7" rtl="0">
              <a:spcBef>
                <a:spcPts val="0"/>
              </a:spcBef>
              <a:spcAft>
                <a:spcPts val="0"/>
              </a:spcAft>
              <a:buSzPts val="7200"/>
              <a:buNone/>
              <a:defRPr sz="9576"/>
            </a:lvl8pPr>
            <a:lvl9pPr lvl="8" rtl="0">
              <a:spcBef>
                <a:spcPts val="0"/>
              </a:spcBef>
              <a:spcAft>
                <a:spcPts val="0"/>
              </a:spcAft>
              <a:buSzPts val="7200"/>
              <a:buNone/>
              <a:defRPr sz="9576"/>
            </a:lvl9pPr>
          </a:lstStyle>
          <a:p>
            <a:r>
              <a:t>xx%</a:t>
            </a:r>
          </a:p>
        </p:txBody>
      </p:sp>
      <p:sp>
        <p:nvSpPr>
          <p:cNvPr id="530" name="Google Shape;530;p30"/>
          <p:cNvSpPr txBox="1">
            <a:spLocks noGrp="1"/>
          </p:cNvSpPr>
          <p:nvPr>
            <p:ph type="subTitle" idx="1"/>
          </p:nvPr>
        </p:nvSpPr>
        <p:spPr>
          <a:xfrm>
            <a:off x="1468091" y="1696067"/>
            <a:ext cx="613279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0"/>
              </a:spcBef>
              <a:spcAft>
                <a:spcPts val="0"/>
              </a:spcAft>
              <a:buNone/>
              <a:defRPr sz="2128"/>
            </a:lvl2pPr>
            <a:lvl3pPr lvl="2" algn="ctr" rtl="0">
              <a:spcBef>
                <a:spcPts val="0"/>
              </a:spcBef>
              <a:spcAft>
                <a:spcPts val="0"/>
              </a:spcAft>
              <a:buNone/>
              <a:defRPr sz="2128"/>
            </a:lvl3pPr>
            <a:lvl4pPr lvl="3" algn="ctr" rtl="0">
              <a:spcBef>
                <a:spcPts val="0"/>
              </a:spcBef>
              <a:spcAft>
                <a:spcPts val="0"/>
              </a:spcAft>
              <a:buNone/>
              <a:defRPr sz="2128"/>
            </a:lvl4pPr>
            <a:lvl5pPr lvl="4" algn="ctr" rtl="0">
              <a:spcBef>
                <a:spcPts val="0"/>
              </a:spcBef>
              <a:spcAft>
                <a:spcPts val="0"/>
              </a:spcAft>
              <a:buNone/>
              <a:defRPr sz="2128"/>
            </a:lvl5pPr>
            <a:lvl6pPr lvl="5" algn="ctr" rtl="0">
              <a:spcBef>
                <a:spcPts val="0"/>
              </a:spcBef>
              <a:spcAft>
                <a:spcPts val="0"/>
              </a:spcAft>
              <a:buNone/>
              <a:defRPr sz="2128"/>
            </a:lvl6pPr>
            <a:lvl7pPr lvl="6" algn="ctr" rtl="0">
              <a:spcBef>
                <a:spcPts val="0"/>
              </a:spcBef>
              <a:spcAft>
                <a:spcPts val="0"/>
              </a:spcAft>
              <a:buNone/>
              <a:defRPr sz="2128"/>
            </a:lvl7pPr>
            <a:lvl8pPr lvl="7" algn="ctr" rtl="0">
              <a:spcBef>
                <a:spcPts val="0"/>
              </a:spcBef>
              <a:spcAft>
                <a:spcPts val="0"/>
              </a:spcAft>
              <a:buNone/>
              <a:defRPr sz="2128"/>
            </a:lvl8pPr>
            <a:lvl9pPr lvl="8" algn="ctr" rtl="0">
              <a:spcBef>
                <a:spcPts val="0"/>
              </a:spcBef>
              <a:spcAft>
                <a:spcPts val="0"/>
              </a:spcAft>
              <a:buNone/>
              <a:defRPr sz="2128"/>
            </a:lvl9pPr>
          </a:lstStyle>
          <a:p>
            <a:endParaRPr/>
          </a:p>
        </p:txBody>
      </p:sp>
      <p:sp>
        <p:nvSpPr>
          <p:cNvPr id="531" name="Google Shape;531;p30"/>
          <p:cNvSpPr txBox="1">
            <a:spLocks noGrp="1"/>
          </p:cNvSpPr>
          <p:nvPr>
            <p:ph type="title" idx="2" hasCustomPrompt="1"/>
          </p:nvPr>
        </p:nvSpPr>
        <p:spPr>
          <a:xfrm>
            <a:off x="1468232" y="2361993"/>
            <a:ext cx="6132790" cy="12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182"/>
            </a:lvl1pPr>
            <a:lvl2pPr lvl="1" rtl="0">
              <a:spcBef>
                <a:spcPts val="0"/>
              </a:spcBef>
              <a:spcAft>
                <a:spcPts val="0"/>
              </a:spcAft>
              <a:buSzPts val="7200"/>
              <a:buNone/>
              <a:defRPr sz="9576"/>
            </a:lvl2pPr>
            <a:lvl3pPr lvl="2" rtl="0">
              <a:spcBef>
                <a:spcPts val="0"/>
              </a:spcBef>
              <a:spcAft>
                <a:spcPts val="0"/>
              </a:spcAft>
              <a:buSzPts val="7200"/>
              <a:buNone/>
              <a:defRPr sz="9576"/>
            </a:lvl3pPr>
            <a:lvl4pPr lvl="3" rtl="0">
              <a:spcBef>
                <a:spcPts val="0"/>
              </a:spcBef>
              <a:spcAft>
                <a:spcPts val="0"/>
              </a:spcAft>
              <a:buSzPts val="7200"/>
              <a:buNone/>
              <a:defRPr sz="9576"/>
            </a:lvl4pPr>
            <a:lvl5pPr lvl="4" rtl="0">
              <a:spcBef>
                <a:spcPts val="0"/>
              </a:spcBef>
              <a:spcAft>
                <a:spcPts val="0"/>
              </a:spcAft>
              <a:buSzPts val="7200"/>
              <a:buNone/>
              <a:defRPr sz="9576"/>
            </a:lvl5pPr>
            <a:lvl6pPr lvl="5" rtl="0">
              <a:spcBef>
                <a:spcPts val="0"/>
              </a:spcBef>
              <a:spcAft>
                <a:spcPts val="0"/>
              </a:spcAft>
              <a:buSzPts val="7200"/>
              <a:buNone/>
              <a:defRPr sz="9576"/>
            </a:lvl6pPr>
            <a:lvl7pPr lvl="6" rtl="0">
              <a:spcBef>
                <a:spcPts val="0"/>
              </a:spcBef>
              <a:spcAft>
                <a:spcPts val="0"/>
              </a:spcAft>
              <a:buSzPts val="7200"/>
              <a:buNone/>
              <a:defRPr sz="9576"/>
            </a:lvl7pPr>
            <a:lvl8pPr lvl="7" rtl="0">
              <a:spcBef>
                <a:spcPts val="0"/>
              </a:spcBef>
              <a:spcAft>
                <a:spcPts val="0"/>
              </a:spcAft>
              <a:buSzPts val="7200"/>
              <a:buNone/>
              <a:defRPr sz="9576"/>
            </a:lvl8pPr>
            <a:lvl9pPr lvl="8" rtl="0">
              <a:spcBef>
                <a:spcPts val="0"/>
              </a:spcBef>
              <a:spcAft>
                <a:spcPts val="0"/>
              </a:spcAft>
              <a:buSzPts val="7200"/>
              <a:buNone/>
              <a:defRPr sz="9576"/>
            </a:lvl9pPr>
          </a:lstStyle>
          <a:p>
            <a:r>
              <a:t>xx%</a:t>
            </a:r>
          </a:p>
        </p:txBody>
      </p:sp>
      <p:sp>
        <p:nvSpPr>
          <p:cNvPr id="532" name="Google Shape;532;p30"/>
          <p:cNvSpPr txBox="1">
            <a:spLocks noGrp="1"/>
          </p:cNvSpPr>
          <p:nvPr>
            <p:ph type="subTitle" idx="3"/>
          </p:nvPr>
        </p:nvSpPr>
        <p:spPr>
          <a:xfrm>
            <a:off x="1468059" y="3384084"/>
            <a:ext cx="613279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0"/>
              </a:spcBef>
              <a:spcAft>
                <a:spcPts val="0"/>
              </a:spcAft>
              <a:buNone/>
              <a:defRPr sz="2128"/>
            </a:lvl2pPr>
            <a:lvl3pPr lvl="2" algn="ctr" rtl="0">
              <a:spcBef>
                <a:spcPts val="0"/>
              </a:spcBef>
              <a:spcAft>
                <a:spcPts val="0"/>
              </a:spcAft>
              <a:buNone/>
              <a:defRPr sz="2128"/>
            </a:lvl3pPr>
            <a:lvl4pPr lvl="3" algn="ctr" rtl="0">
              <a:spcBef>
                <a:spcPts val="0"/>
              </a:spcBef>
              <a:spcAft>
                <a:spcPts val="0"/>
              </a:spcAft>
              <a:buNone/>
              <a:defRPr sz="2128"/>
            </a:lvl4pPr>
            <a:lvl5pPr lvl="4" algn="ctr" rtl="0">
              <a:spcBef>
                <a:spcPts val="0"/>
              </a:spcBef>
              <a:spcAft>
                <a:spcPts val="0"/>
              </a:spcAft>
              <a:buNone/>
              <a:defRPr sz="2128"/>
            </a:lvl5pPr>
            <a:lvl6pPr lvl="5" algn="ctr" rtl="0">
              <a:spcBef>
                <a:spcPts val="0"/>
              </a:spcBef>
              <a:spcAft>
                <a:spcPts val="0"/>
              </a:spcAft>
              <a:buNone/>
              <a:defRPr sz="2128"/>
            </a:lvl6pPr>
            <a:lvl7pPr lvl="6" algn="ctr" rtl="0">
              <a:spcBef>
                <a:spcPts val="0"/>
              </a:spcBef>
              <a:spcAft>
                <a:spcPts val="0"/>
              </a:spcAft>
              <a:buNone/>
              <a:defRPr sz="2128"/>
            </a:lvl7pPr>
            <a:lvl8pPr lvl="7" algn="ctr" rtl="0">
              <a:spcBef>
                <a:spcPts val="0"/>
              </a:spcBef>
              <a:spcAft>
                <a:spcPts val="0"/>
              </a:spcAft>
              <a:buNone/>
              <a:defRPr sz="2128"/>
            </a:lvl8pPr>
            <a:lvl9pPr lvl="8" algn="ctr" rtl="0">
              <a:spcBef>
                <a:spcPts val="0"/>
              </a:spcBef>
              <a:spcAft>
                <a:spcPts val="0"/>
              </a:spcAft>
              <a:buNone/>
              <a:defRPr sz="2128"/>
            </a:lvl9pPr>
          </a:lstStyle>
          <a:p>
            <a:endParaRPr/>
          </a:p>
        </p:txBody>
      </p:sp>
      <p:sp>
        <p:nvSpPr>
          <p:cNvPr id="533" name="Google Shape;533;p30"/>
          <p:cNvSpPr txBox="1">
            <a:spLocks noGrp="1"/>
          </p:cNvSpPr>
          <p:nvPr>
            <p:ph type="title" idx="4" hasCustomPrompt="1"/>
          </p:nvPr>
        </p:nvSpPr>
        <p:spPr>
          <a:xfrm>
            <a:off x="1468232" y="4038185"/>
            <a:ext cx="6132790" cy="12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182"/>
            </a:lvl1pPr>
            <a:lvl2pPr lvl="1" rtl="0">
              <a:spcBef>
                <a:spcPts val="0"/>
              </a:spcBef>
              <a:spcAft>
                <a:spcPts val="0"/>
              </a:spcAft>
              <a:buSzPts val="7200"/>
              <a:buNone/>
              <a:defRPr sz="9576"/>
            </a:lvl2pPr>
            <a:lvl3pPr lvl="2" rtl="0">
              <a:spcBef>
                <a:spcPts val="0"/>
              </a:spcBef>
              <a:spcAft>
                <a:spcPts val="0"/>
              </a:spcAft>
              <a:buSzPts val="7200"/>
              <a:buNone/>
              <a:defRPr sz="9576"/>
            </a:lvl3pPr>
            <a:lvl4pPr lvl="3" rtl="0">
              <a:spcBef>
                <a:spcPts val="0"/>
              </a:spcBef>
              <a:spcAft>
                <a:spcPts val="0"/>
              </a:spcAft>
              <a:buSzPts val="7200"/>
              <a:buNone/>
              <a:defRPr sz="9576"/>
            </a:lvl4pPr>
            <a:lvl5pPr lvl="4" rtl="0">
              <a:spcBef>
                <a:spcPts val="0"/>
              </a:spcBef>
              <a:spcAft>
                <a:spcPts val="0"/>
              </a:spcAft>
              <a:buSzPts val="7200"/>
              <a:buNone/>
              <a:defRPr sz="9576"/>
            </a:lvl5pPr>
            <a:lvl6pPr lvl="5" rtl="0">
              <a:spcBef>
                <a:spcPts val="0"/>
              </a:spcBef>
              <a:spcAft>
                <a:spcPts val="0"/>
              </a:spcAft>
              <a:buSzPts val="7200"/>
              <a:buNone/>
              <a:defRPr sz="9576"/>
            </a:lvl6pPr>
            <a:lvl7pPr lvl="6" rtl="0">
              <a:spcBef>
                <a:spcPts val="0"/>
              </a:spcBef>
              <a:spcAft>
                <a:spcPts val="0"/>
              </a:spcAft>
              <a:buSzPts val="7200"/>
              <a:buNone/>
              <a:defRPr sz="9576"/>
            </a:lvl7pPr>
            <a:lvl8pPr lvl="7" rtl="0">
              <a:spcBef>
                <a:spcPts val="0"/>
              </a:spcBef>
              <a:spcAft>
                <a:spcPts val="0"/>
              </a:spcAft>
              <a:buSzPts val="7200"/>
              <a:buNone/>
              <a:defRPr sz="9576"/>
            </a:lvl8pPr>
            <a:lvl9pPr lvl="8" rtl="0">
              <a:spcBef>
                <a:spcPts val="0"/>
              </a:spcBef>
              <a:spcAft>
                <a:spcPts val="0"/>
              </a:spcAft>
              <a:buSzPts val="7200"/>
              <a:buNone/>
              <a:defRPr sz="9576"/>
            </a:lvl9pPr>
          </a:lstStyle>
          <a:p>
            <a:r>
              <a:t>xx%</a:t>
            </a:r>
          </a:p>
        </p:txBody>
      </p:sp>
      <p:sp>
        <p:nvSpPr>
          <p:cNvPr id="534" name="Google Shape;534;p30"/>
          <p:cNvSpPr txBox="1">
            <a:spLocks noGrp="1"/>
          </p:cNvSpPr>
          <p:nvPr>
            <p:ph type="subTitle" idx="5"/>
          </p:nvPr>
        </p:nvSpPr>
        <p:spPr>
          <a:xfrm>
            <a:off x="1468091" y="5072100"/>
            <a:ext cx="613279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0"/>
              </a:spcBef>
              <a:spcAft>
                <a:spcPts val="0"/>
              </a:spcAft>
              <a:buNone/>
              <a:defRPr sz="2128"/>
            </a:lvl2pPr>
            <a:lvl3pPr lvl="2" algn="ctr" rtl="0">
              <a:spcBef>
                <a:spcPts val="0"/>
              </a:spcBef>
              <a:spcAft>
                <a:spcPts val="0"/>
              </a:spcAft>
              <a:buNone/>
              <a:defRPr sz="2128"/>
            </a:lvl3pPr>
            <a:lvl4pPr lvl="3" algn="ctr" rtl="0">
              <a:spcBef>
                <a:spcPts val="0"/>
              </a:spcBef>
              <a:spcAft>
                <a:spcPts val="0"/>
              </a:spcAft>
              <a:buNone/>
              <a:defRPr sz="2128"/>
            </a:lvl4pPr>
            <a:lvl5pPr lvl="4" algn="ctr" rtl="0">
              <a:spcBef>
                <a:spcPts val="0"/>
              </a:spcBef>
              <a:spcAft>
                <a:spcPts val="0"/>
              </a:spcAft>
              <a:buNone/>
              <a:defRPr sz="2128"/>
            </a:lvl5pPr>
            <a:lvl6pPr lvl="5" algn="ctr" rtl="0">
              <a:spcBef>
                <a:spcPts val="0"/>
              </a:spcBef>
              <a:spcAft>
                <a:spcPts val="0"/>
              </a:spcAft>
              <a:buNone/>
              <a:defRPr sz="2128"/>
            </a:lvl6pPr>
            <a:lvl7pPr lvl="6" algn="ctr" rtl="0">
              <a:spcBef>
                <a:spcPts val="0"/>
              </a:spcBef>
              <a:spcAft>
                <a:spcPts val="0"/>
              </a:spcAft>
              <a:buNone/>
              <a:defRPr sz="2128"/>
            </a:lvl7pPr>
            <a:lvl8pPr lvl="7" algn="ctr" rtl="0">
              <a:spcBef>
                <a:spcPts val="0"/>
              </a:spcBef>
              <a:spcAft>
                <a:spcPts val="0"/>
              </a:spcAft>
              <a:buNone/>
              <a:defRPr sz="2128"/>
            </a:lvl8pPr>
            <a:lvl9pPr lvl="8" algn="ctr" rtl="0">
              <a:spcBef>
                <a:spcPts val="0"/>
              </a:spcBef>
              <a:spcAft>
                <a:spcPts val="0"/>
              </a:spcAft>
              <a:buNone/>
              <a:defRPr sz="2128"/>
            </a:lvl9pPr>
          </a:lstStyle>
          <a:p>
            <a:endParaRPr/>
          </a:p>
        </p:txBody>
      </p:sp>
    </p:spTree>
    <p:extLst>
      <p:ext uri="{BB962C8B-B14F-4D97-AF65-F5344CB8AC3E}">
        <p14:creationId xmlns:p14="http://schemas.microsoft.com/office/powerpoint/2010/main" val="1160735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35"/>
        <p:cNvGrpSpPr/>
        <p:nvPr/>
      </p:nvGrpSpPr>
      <p:grpSpPr>
        <a:xfrm>
          <a:off x="0" y="0"/>
          <a:ext cx="0" cy="0"/>
          <a:chOff x="0" y="0"/>
          <a:chExt cx="0" cy="0"/>
        </a:xfrm>
      </p:grpSpPr>
      <p:sp>
        <p:nvSpPr>
          <p:cNvPr id="536" name="Google Shape;536;p31"/>
          <p:cNvSpPr/>
          <p:nvPr/>
        </p:nvSpPr>
        <p:spPr>
          <a:xfrm>
            <a:off x="0" y="4452365"/>
            <a:ext cx="12161830" cy="241076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7" name="Google Shape;537;p31"/>
          <p:cNvSpPr/>
          <p:nvPr/>
        </p:nvSpPr>
        <p:spPr>
          <a:xfrm>
            <a:off x="0"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8" name="Google Shape;538;p31"/>
          <p:cNvSpPr/>
          <p:nvPr/>
        </p:nvSpPr>
        <p:spPr>
          <a:xfrm flipH="1">
            <a:off x="45"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9" name="Google Shape;539;p31"/>
          <p:cNvSpPr/>
          <p:nvPr/>
        </p:nvSpPr>
        <p:spPr>
          <a:xfrm>
            <a:off x="9141063" y="1414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 name="Google Shape;540;p31"/>
          <p:cNvSpPr/>
          <p:nvPr/>
        </p:nvSpPr>
        <p:spPr>
          <a:xfrm>
            <a:off x="-1892927" y="19215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 name="Google Shape;541;p31"/>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 name="Google Shape;542;p31"/>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43" name="Google Shape;543;p31"/>
          <p:cNvSpPr txBox="1">
            <a:spLocks noGrp="1"/>
          </p:cNvSpPr>
          <p:nvPr>
            <p:ph type="subTitle" idx="1"/>
          </p:nvPr>
        </p:nvSpPr>
        <p:spPr>
          <a:xfrm>
            <a:off x="2666786" y="2616497"/>
            <a:ext cx="2845343" cy="710000"/>
          </a:xfrm>
          <a:prstGeom prst="rect">
            <a:avLst/>
          </a:prstGeom>
        </p:spPr>
        <p:txBody>
          <a:bodyPr spcFirstLastPara="1" wrap="square" lIns="91425" tIns="91425" rIns="91425" bIns="91425" anchor="t" anchorCtr="0">
            <a:noAutofit/>
          </a:bodyPr>
          <a:lstStyle>
            <a:lvl1pPr marR="31081"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44" name="Google Shape;544;p31"/>
          <p:cNvSpPr txBox="1">
            <a:spLocks noGrp="1"/>
          </p:cNvSpPr>
          <p:nvPr>
            <p:ph type="title" idx="2"/>
          </p:nvPr>
        </p:nvSpPr>
        <p:spPr>
          <a:xfrm>
            <a:off x="2666668" y="2136267"/>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45" name="Google Shape;545;p31"/>
          <p:cNvSpPr txBox="1">
            <a:spLocks noGrp="1"/>
          </p:cNvSpPr>
          <p:nvPr>
            <p:ph type="subTitle" idx="3"/>
          </p:nvPr>
        </p:nvSpPr>
        <p:spPr>
          <a:xfrm>
            <a:off x="6649807" y="2616497"/>
            <a:ext cx="2845343" cy="710000"/>
          </a:xfrm>
          <a:prstGeom prst="rect">
            <a:avLst/>
          </a:prstGeom>
        </p:spPr>
        <p:txBody>
          <a:bodyPr spcFirstLastPara="1" wrap="square" lIns="91425" tIns="91425" rIns="91425" bIns="91425" anchor="t" anchorCtr="0">
            <a:noAutofit/>
          </a:bodyPr>
          <a:lstStyle>
            <a:lvl1pPr marR="21848"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46" name="Google Shape;546;p31"/>
          <p:cNvSpPr txBox="1">
            <a:spLocks noGrp="1"/>
          </p:cNvSpPr>
          <p:nvPr>
            <p:ph type="title" idx="4"/>
          </p:nvPr>
        </p:nvSpPr>
        <p:spPr>
          <a:xfrm>
            <a:off x="6649713" y="2136267"/>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47" name="Google Shape;547;p31"/>
          <p:cNvSpPr txBox="1">
            <a:spLocks noGrp="1"/>
          </p:cNvSpPr>
          <p:nvPr>
            <p:ph type="subTitle" idx="5"/>
          </p:nvPr>
        </p:nvSpPr>
        <p:spPr>
          <a:xfrm>
            <a:off x="2666653" y="4589351"/>
            <a:ext cx="2845343" cy="710000"/>
          </a:xfrm>
          <a:prstGeom prst="rect">
            <a:avLst/>
          </a:prstGeom>
        </p:spPr>
        <p:txBody>
          <a:bodyPr spcFirstLastPara="1" wrap="square" lIns="91425" tIns="91425" rIns="91425" bIns="91425" anchor="t" anchorCtr="0">
            <a:noAutofit/>
          </a:bodyPr>
          <a:lstStyle>
            <a:lvl1pPr marR="31081"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48" name="Google Shape;548;p31"/>
          <p:cNvSpPr txBox="1">
            <a:spLocks noGrp="1"/>
          </p:cNvSpPr>
          <p:nvPr>
            <p:ph type="title" idx="6"/>
          </p:nvPr>
        </p:nvSpPr>
        <p:spPr>
          <a:xfrm>
            <a:off x="2666668" y="4109111"/>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49" name="Google Shape;549;p31"/>
          <p:cNvSpPr txBox="1">
            <a:spLocks noGrp="1"/>
          </p:cNvSpPr>
          <p:nvPr>
            <p:ph type="subTitle" idx="7"/>
          </p:nvPr>
        </p:nvSpPr>
        <p:spPr>
          <a:xfrm>
            <a:off x="6649642" y="4589351"/>
            <a:ext cx="2845343" cy="710000"/>
          </a:xfrm>
          <a:prstGeom prst="rect">
            <a:avLst/>
          </a:prstGeom>
        </p:spPr>
        <p:txBody>
          <a:bodyPr spcFirstLastPara="1" wrap="square" lIns="91425" tIns="91425" rIns="91425" bIns="91425" anchor="t" anchorCtr="0">
            <a:noAutofit/>
          </a:bodyPr>
          <a:lstStyle>
            <a:lvl1pPr marR="9785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50" name="Google Shape;550;p31"/>
          <p:cNvSpPr txBox="1">
            <a:spLocks noGrp="1"/>
          </p:cNvSpPr>
          <p:nvPr>
            <p:ph type="title" idx="8"/>
          </p:nvPr>
        </p:nvSpPr>
        <p:spPr>
          <a:xfrm>
            <a:off x="6649678" y="4109111"/>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805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59"/>
        <p:cNvGrpSpPr/>
        <p:nvPr/>
      </p:nvGrpSpPr>
      <p:grpSpPr>
        <a:xfrm>
          <a:off x="0" y="0"/>
          <a:ext cx="0" cy="0"/>
          <a:chOff x="0" y="0"/>
          <a:chExt cx="0" cy="0"/>
        </a:xfrm>
      </p:grpSpPr>
      <p:sp>
        <p:nvSpPr>
          <p:cNvPr id="560" name="Google Shape;560;p33"/>
          <p:cNvSpPr/>
          <p:nvPr/>
        </p:nvSpPr>
        <p:spPr>
          <a:xfrm>
            <a:off x="0" y="4724663"/>
            <a:ext cx="12161830" cy="2138463"/>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1" name="Google Shape;561;p33"/>
          <p:cNvSpPr/>
          <p:nvPr/>
        </p:nvSpPr>
        <p:spPr>
          <a:xfrm flipH="1">
            <a:off x="8"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2" name="Google Shape;562;p33"/>
          <p:cNvSpPr/>
          <p:nvPr/>
        </p:nvSpPr>
        <p:spPr>
          <a:xfrm>
            <a:off x="0"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3" name="Google Shape;563;p33"/>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4" name="Google Shape;564;p33"/>
          <p:cNvSpPr/>
          <p:nvPr/>
        </p:nvSpPr>
        <p:spPr>
          <a:xfrm>
            <a:off x="1365559" y="1101667"/>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5" name="Google Shape;565;p33"/>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6" name="Google Shape;566;p33"/>
          <p:cNvSpPr txBox="1">
            <a:spLocks noGrp="1"/>
          </p:cNvSpPr>
          <p:nvPr>
            <p:ph type="title"/>
          </p:nvPr>
        </p:nvSpPr>
        <p:spPr>
          <a:xfrm>
            <a:off x="2409358" y="2133333"/>
            <a:ext cx="2561248" cy="128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67" name="Google Shape;567;p33"/>
          <p:cNvSpPr txBox="1">
            <a:spLocks noGrp="1"/>
          </p:cNvSpPr>
          <p:nvPr>
            <p:ph type="subTitle" idx="1"/>
          </p:nvPr>
        </p:nvSpPr>
        <p:spPr>
          <a:xfrm>
            <a:off x="1400061" y="3333852"/>
            <a:ext cx="3570744" cy="128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42595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68"/>
        <p:cNvGrpSpPr/>
        <p:nvPr/>
      </p:nvGrpSpPr>
      <p:grpSpPr>
        <a:xfrm>
          <a:off x="0" y="0"/>
          <a:ext cx="0" cy="0"/>
          <a:chOff x="0" y="0"/>
          <a:chExt cx="0" cy="0"/>
        </a:xfrm>
      </p:grpSpPr>
      <p:sp>
        <p:nvSpPr>
          <p:cNvPr id="569" name="Google Shape;569;p34"/>
          <p:cNvSpPr/>
          <p:nvPr/>
        </p:nvSpPr>
        <p:spPr>
          <a:xfrm flipH="1">
            <a:off x="-2042"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0" name="Google Shape;570;p34"/>
          <p:cNvSpPr/>
          <p:nvPr/>
        </p:nvSpPr>
        <p:spPr>
          <a:xfrm>
            <a:off x="0"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1" name="Google Shape;571;p34"/>
          <p:cNvSpPr/>
          <p:nvPr/>
        </p:nvSpPr>
        <p:spPr>
          <a:xfrm flipH="1">
            <a:off x="45"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2" name="Google Shape;572;p34"/>
          <p:cNvSpPr/>
          <p:nvPr/>
        </p:nvSpPr>
        <p:spPr>
          <a:xfrm flipH="1">
            <a:off x="-1318052" y="7200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3" name="Google Shape;573;p34"/>
          <p:cNvSpPr/>
          <p:nvPr/>
        </p:nvSpPr>
        <p:spPr>
          <a:xfrm flipH="1">
            <a:off x="7222830" y="980234"/>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4" name="Google Shape;574;p34"/>
          <p:cNvSpPr/>
          <p:nvPr/>
        </p:nvSpPr>
        <p:spPr>
          <a:xfrm flipH="1">
            <a:off x="4579733" y="6563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5" name="Google Shape;575;p34"/>
          <p:cNvSpPr txBox="1">
            <a:spLocks noGrp="1"/>
          </p:cNvSpPr>
          <p:nvPr>
            <p:ph type="title"/>
          </p:nvPr>
        </p:nvSpPr>
        <p:spPr>
          <a:xfrm>
            <a:off x="7114489" y="2131733"/>
            <a:ext cx="2687335" cy="128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76" name="Google Shape;576;p34"/>
          <p:cNvSpPr txBox="1">
            <a:spLocks noGrp="1"/>
          </p:cNvSpPr>
          <p:nvPr>
            <p:ph type="subTitle" idx="1"/>
          </p:nvPr>
        </p:nvSpPr>
        <p:spPr>
          <a:xfrm>
            <a:off x="7114489" y="3345152"/>
            <a:ext cx="3570744" cy="128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793"/>
            </a:lvl2pPr>
            <a:lvl3pPr lvl="2" algn="r" rtl="0">
              <a:lnSpc>
                <a:spcPct val="100000"/>
              </a:lnSpc>
              <a:spcBef>
                <a:spcPts val="0"/>
              </a:spcBef>
              <a:spcAft>
                <a:spcPts val="0"/>
              </a:spcAft>
              <a:buSzPts val="2100"/>
              <a:buNone/>
              <a:defRPr sz="2793"/>
            </a:lvl3pPr>
            <a:lvl4pPr lvl="3" algn="r" rtl="0">
              <a:lnSpc>
                <a:spcPct val="100000"/>
              </a:lnSpc>
              <a:spcBef>
                <a:spcPts val="0"/>
              </a:spcBef>
              <a:spcAft>
                <a:spcPts val="0"/>
              </a:spcAft>
              <a:buSzPts val="2100"/>
              <a:buNone/>
              <a:defRPr sz="2793"/>
            </a:lvl4pPr>
            <a:lvl5pPr lvl="4" algn="r" rtl="0">
              <a:lnSpc>
                <a:spcPct val="100000"/>
              </a:lnSpc>
              <a:spcBef>
                <a:spcPts val="0"/>
              </a:spcBef>
              <a:spcAft>
                <a:spcPts val="0"/>
              </a:spcAft>
              <a:buSzPts val="2100"/>
              <a:buNone/>
              <a:defRPr sz="2793"/>
            </a:lvl5pPr>
            <a:lvl6pPr lvl="5" algn="r" rtl="0">
              <a:lnSpc>
                <a:spcPct val="100000"/>
              </a:lnSpc>
              <a:spcBef>
                <a:spcPts val="0"/>
              </a:spcBef>
              <a:spcAft>
                <a:spcPts val="0"/>
              </a:spcAft>
              <a:buSzPts val="2100"/>
              <a:buNone/>
              <a:defRPr sz="2793"/>
            </a:lvl6pPr>
            <a:lvl7pPr lvl="6" algn="r" rtl="0">
              <a:lnSpc>
                <a:spcPct val="100000"/>
              </a:lnSpc>
              <a:spcBef>
                <a:spcPts val="0"/>
              </a:spcBef>
              <a:spcAft>
                <a:spcPts val="0"/>
              </a:spcAft>
              <a:buSzPts val="2100"/>
              <a:buNone/>
              <a:defRPr sz="2793"/>
            </a:lvl7pPr>
            <a:lvl8pPr lvl="7" algn="r" rtl="0">
              <a:lnSpc>
                <a:spcPct val="100000"/>
              </a:lnSpc>
              <a:spcBef>
                <a:spcPts val="0"/>
              </a:spcBef>
              <a:spcAft>
                <a:spcPts val="0"/>
              </a:spcAft>
              <a:buSzPts val="2100"/>
              <a:buNone/>
              <a:defRPr sz="2793"/>
            </a:lvl8pPr>
            <a:lvl9pPr lvl="8" algn="r"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115317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01"/>
        <p:cNvGrpSpPr/>
        <p:nvPr/>
      </p:nvGrpSpPr>
      <p:grpSpPr>
        <a:xfrm>
          <a:off x="0" y="0"/>
          <a:ext cx="0" cy="0"/>
          <a:chOff x="0" y="0"/>
          <a:chExt cx="0" cy="0"/>
        </a:xfrm>
      </p:grpSpPr>
      <p:pic>
        <p:nvPicPr>
          <p:cNvPr id="602" name="Google Shape;602;p36"/>
          <p:cNvPicPr preferRelativeResize="0"/>
          <p:nvPr/>
        </p:nvPicPr>
        <p:blipFill>
          <a:blip r:embed="rId2">
            <a:alphaModFix/>
          </a:blip>
          <a:stretch>
            <a:fillRect/>
          </a:stretch>
        </p:blipFill>
        <p:spPr>
          <a:xfrm>
            <a:off x="1" y="1"/>
            <a:ext cx="12161842" cy="6858001"/>
          </a:xfrm>
          <a:prstGeom prst="rect">
            <a:avLst/>
          </a:prstGeom>
          <a:noFill/>
          <a:ln>
            <a:noFill/>
          </a:ln>
        </p:spPr>
      </p:pic>
      <p:sp>
        <p:nvSpPr>
          <p:cNvPr id="603" name="Google Shape;603;p36"/>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4" name="Google Shape;604;p36"/>
          <p:cNvSpPr txBox="1">
            <a:spLocks noGrp="1"/>
          </p:cNvSpPr>
          <p:nvPr>
            <p:ph type="subTitle" idx="1"/>
          </p:nvPr>
        </p:nvSpPr>
        <p:spPr>
          <a:xfrm>
            <a:off x="957626" y="3547533"/>
            <a:ext cx="2545687" cy="9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05" name="Google Shape;605;p36"/>
          <p:cNvSpPr txBox="1">
            <a:spLocks noGrp="1"/>
          </p:cNvSpPr>
          <p:nvPr>
            <p:ph type="title" idx="2"/>
          </p:nvPr>
        </p:nvSpPr>
        <p:spPr>
          <a:xfrm>
            <a:off x="957625" y="3068233"/>
            <a:ext cx="2545687" cy="50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06" name="Google Shape;606;p36"/>
          <p:cNvSpPr txBox="1">
            <a:spLocks noGrp="1"/>
          </p:cNvSpPr>
          <p:nvPr>
            <p:ph type="subTitle" idx="3"/>
          </p:nvPr>
        </p:nvSpPr>
        <p:spPr>
          <a:xfrm>
            <a:off x="8677713" y="3547533"/>
            <a:ext cx="2545687"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07" name="Google Shape;607;p36"/>
          <p:cNvSpPr txBox="1">
            <a:spLocks noGrp="1"/>
          </p:cNvSpPr>
          <p:nvPr>
            <p:ph type="title" idx="4"/>
          </p:nvPr>
        </p:nvSpPr>
        <p:spPr>
          <a:xfrm>
            <a:off x="8677712" y="3068233"/>
            <a:ext cx="2545687" cy="50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76609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608"/>
        <p:cNvGrpSpPr/>
        <p:nvPr/>
      </p:nvGrpSpPr>
      <p:grpSpPr>
        <a:xfrm>
          <a:off x="0" y="0"/>
          <a:ext cx="0" cy="0"/>
          <a:chOff x="0" y="0"/>
          <a:chExt cx="0" cy="0"/>
        </a:xfrm>
      </p:grpSpPr>
      <p:sp>
        <p:nvSpPr>
          <p:cNvPr id="609" name="Google Shape;609;p37"/>
          <p:cNvSpPr txBox="1">
            <a:spLocks noGrp="1"/>
          </p:cNvSpPr>
          <p:nvPr>
            <p:ph type="title"/>
          </p:nvPr>
        </p:nvSpPr>
        <p:spPr>
          <a:xfrm>
            <a:off x="957625" y="720000"/>
            <a:ext cx="10246588" cy="770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0" name="Google Shape;610;p37"/>
          <p:cNvSpPr txBox="1">
            <a:spLocks noGrp="1"/>
          </p:cNvSpPr>
          <p:nvPr>
            <p:ph type="subTitle" idx="1"/>
          </p:nvPr>
        </p:nvSpPr>
        <p:spPr>
          <a:xfrm>
            <a:off x="1311680" y="4654765"/>
            <a:ext cx="2473466" cy="7100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11" name="Google Shape;611;p37"/>
          <p:cNvSpPr txBox="1">
            <a:spLocks noGrp="1"/>
          </p:cNvSpPr>
          <p:nvPr>
            <p:ph type="title" idx="2"/>
          </p:nvPr>
        </p:nvSpPr>
        <p:spPr>
          <a:xfrm>
            <a:off x="1311680" y="4168343"/>
            <a:ext cx="2473466"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12" name="Google Shape;612;p37"/>
          <p:cNvSpPr txBox="1">
            <a:spLocks noGrp="1"/>
          </p:cNvSpPr>
          <p:nvPr>
            <p:ph type="subTitle" idx="3"/>
          </p:nvPr>
        </p:nvSpPr>
        <p:spPr>
          <a:xfrm>
            <a:off x="8376693" y="4654765"/>
            <a:ext cx="2473466" cy="7100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13" name="Google Shape;613;p37"/>
          <p:cNvSpPr txBox="1">
            <a:spLocks noGrp="1"/>
          </p:cNvSpPr>
          <p:nvPr>
            <p:ph type="title" idx="4"/>
          </p:nvPr>
        </p:nvSpPr>
        <p:spPr>
          <a:xfrm>
            <a:off x="8376693" y="4168343"/>
            <a:ext cx="2473466"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14" name="Google Shape;614;p37"/>
          <p:cNvSpPr txBox="1">
            <a:spLocks noGrp="1"/>
          </p:cNvSpPr>
          <p:nvPr>
            <p:ph type="subTitle" idx="5"/>
          </p:nvPr>
        </p:nvSpPr>
        <p:spPr>
          <a:xfrm>
            <a:off x="4844187" y="4654765"/>
            <a:ext cx="2473466" cy="7100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15" name="Google Shape;615;p37"/>
          <p:cNvSpPr txBox="1">
            <a:spLocks noGrp="1"/>
          </p:cNvSpPr>
          <p:nvPr>
            <p:ph type="title" idx="6"/>
          </p:nvPr>
        </p:nvSpPr>
        <p:spPr>
          <a:xfrm>
            <a:off x="4844182" y="4168343"/>
            <a:ext cx="2473466"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16" name="Google Shape;616;p37"/>
          <p:cNvSpPr/>
          <p:nvPr/>
        </p:nvSpPr>
        <p:spPr>
          <a:xfrm>
            <a:off x="8326650" y="552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7" name="Google Shape;617;p37"/>
          <p:cNvSpPr/>
          <p:nvPr/>
        </p:nvSpPr>
        <p:spPr>
          <a:xfrm>
            <a:off x="0" y="5377138"/>
            <a:ext cx="12161830" cy="1485988"/>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8" name="Google Shape;618;p37"/>
          <p:cNvSpPr/>
          <p:nvPr/>
        </p:nvSpPr>
        <p:spPr>
          <a:xfrm>
            <a:off x="-1642980" y="13130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9" name="Google Shape;619;p37"/>
          <p:cNvSpPr/>
          <p:nvPr/>
        </p:nvSpPr>
        <p:spPr>
          <a:xfrm>
            <a:off x="10406373" y="24199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 name="Google Shape;620;p37"/>
          <p:cNvSpPr/>
          <p:nvPr/>
        </p:nvSpPr>
        <p:spPr>
          <a:xfrm flipH="1">
            <a:off x="12" y="5985002"/>
            <a:ext cx="12161793" cy="873263"/>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58917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21"/>
        <p:cNvGrpSpPr/>
        <p:nvPr/>
      </p:nvGrpSpPr>
      <p:grpSpPr>
        <a:xfrm>
          <a:off x="0" y="0"/>
          <a:ext cx="0" cy="0"/>
          <a:chOff x="0" y="0"/>
          <a:chExt cx="0" cy="0"/>
        </a:xfrm>
      </p:grpSpPr>
      <p:sp>
        <p:nvSpPr>
          <p:cNvPr id="622" name="Google Shape;622;p38"/>
          <p:cNvSpPr/>
          <p:nvPr/>
        </p:nvSpPr>
        <p:spPr>
          <a:xfrm>
            <a:off x="0" y="3875837"/>
            <a:ext cx="12161830" cy="2987315"/>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3" name="Google Shape;623;p38"/>
          <p:cNvSpPr txBox="1">
            <a:spLocks noGrp="1"/>
          </p:cNvSpPr>
          <p:nvPr>
            <p:ph type="subTitle" idx="1"/>
          </p:nvPr>
        </p:nvSpPr>
        <p:spPr>
          <a:xfrm>
            <a:off x="6080919" y="2296767"/>
            <a:ext cx="5123294" cy="14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624" name="Google Shape;624;p38"/>
          <p:cNvSpPr txBox="1">
            <a:spLocks noGrp="1"/>
          </p:cNvSpPr>
          <p:nvPr>
            <p:ph type="ctrTitle"/>
          </p:nvPr>
        </p:nvSpPr>
        <p:spPr>
          <a:xfrm flipH="1">
            <a:off x="6089365" y="1107199"/>
            <a:ext cx="5123294" cy="11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980"/>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25" name="Google Shape;625;p38"/>
          <p:cNvSpPr txBox="1"/>
          <p:nvPr/>
        </p:nvSpPr>
        <p:spPr>
          <a:xfrm>
            <a:off x="6496621" y="4752389"/>
            <a:ext cx="4291756" cy="971600"/>
          </a:xfrm>
          <a:prstGeom prst="rect">
            <a:avLst/>
          </a:prstGeom>
          <a:noFill/>
          <a:ln>
            <a:noFill/>
          </a:ln>
        </p:spPr>
        <p:txBody>
          <a:bodyPr spcFirstLastPara="1" wrap="square" lIns="121598" tIns="121598" rIns="121598" bIns="121598" anchor="t" anchorCtr="0">
            <a:noAutofit/>
          </a:bodyPr>
          <a:lstStyle/>
          <a:p>
            <a:pPr marL="0" lvl="0" indent="0" algn="ctr" rtl="0">
              <a:lnSpc>
                <a:spcPct val="114000"/>
              </a:lnSpc>
              <a:spcBef>
                <a:spcPts val="0"/>
              </a:spcBef>
              <a:spcAft>
                <a:spcPts val="0"/>
              </a:spcAft>
              <a:buNone/>
            </a:pPr>
            <a:r>
              <a:rPr lang="en" sz="1463">
                <a:solidFill>
                  <a:schemeClr val="dk1"/>
                </a:solidFill>
                <a:latin typeface="Lato"/>
                <a:ea typeface="Lato"/>
                <a:cs typeface="Lato"/>
                <a:sym typeface="Lato"/>
              </a:rPr>
              <a:t>CREDITS: This presentation template was created by </a:t>
            </a:r>
            <a:r>
              <a:rPr lang="en" sz="1463"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463" b="1">
                <a:solidFill>
                  <a:schemeClr val="dk1"/>
                </a:solidFill>
                <a:latin typeface="Lato"/>
                <a:ea typeface="Lato"/>
                <a:cs typeface="Lato"/>
                <a:sym typeface="Lato"/>
              </a:rPr>
              <a:t>,</a:t>
            </a:r>
            <a:r>
              <a:rPr lang="en" sz="1463">
                <a:solidFill>
                  <a:schemeClr val="dk1"/>
                </a:solidFill>
                <a:latin typeface="Lato"/>
                <a:ea typeface="Lato"/>
                <a:cs typeface="Lato"/>
                <a:sym typeface="Lato"/>
              </a:rPr>
              <a:t> and includes icons by </a:t>
            </a:r>
            <a:r>
              <a:rPr lang="en" sz="1463"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463">
                <a:solidFill>
                  <a:schemeClr val="dk1"/>
                </a:solidFill>
                <a:latin typeface="Lato"/>
                <a:ea typeface="Lato"/>
                <a:cs typeface="Lato"/>
                <a:sym typeface="Lato"/>
              </a:rPr>
              <a:t>, and infographics &amp; images by </a:t>
            </a:r>
            <a:r>
              <a:rPr lang="en" sz="1463"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463">
                <a:solidFill>
                  <a:schemeClr val="dk1"/>
                </a:solidFill>
                <a:latin typeface="Lato"/>
                <a:ea typeface="Lato"/>
                <a:cs typeface="Lato"/>
                <a:sym typeface="Lato"/>
              </a:rPr>
              <a:t> </a:t>
            </a:r>
            <a:endParaRPr sz="1463">
              <a:solidFill>
                <a:schemeClr val="dk1"/>
              </a:solidFill>
              <a:latin typeface="Lato"/>
              <a:ea typeface="Lato"/>
              <a:cs typeface="Lato"/>
              <a:sym typeface="Lato"/>
            </a:endParaRPr>
          </a:p>
        </p:txBody>
      </p:sp>
      <p:sp>
        <p:nvSpPr>
          <p:cNvPr id="626" name="Google Shape;626;p38"/>
          <p:cNvSpPr/>
          <p:nvPr/>
        </p:nvSpPr>
        <p:spPr>
          <a:xfrm>
            <a:off x="8830101" y="2853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7" name="Google Shape;627;p38"/>
          <p:cNvSpPr/>
          <p:nvPr/>
        </p:nvSpPr>
        <p:spPr>
          <a:xfrm>
            <a:off x="559780" y="1165402"/>
            <a:ext cx="4008849" cy="672769"/>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8" name="Google Shape;628;p38"/>
          <p:cNvSpPr/>
          <p:nvPr/>
        </p:nvSpPr>
        <p:spPr>
          <a:xfrm>
            <a:off x="10590966" y="34290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38"/>
          <p:cNvSpPr/>
          <p:nvPr/>
        </p:nvSpPr>
        <p:spPr>
          <a:xfrm flipH="1">
            <a:off x="8" y="5749103"/>
            <a:ext cx="12161830" cy="1113984"/>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38"/>
          <p:cNvSpPr/>
          <p:nvPr/>
        </p:nvSpPr>
        <p:spPr>
          <a:xfrm flipH="1">
            <a:off x="0" y="6030428"/>
            <a:ext cx="12161793" cy="82760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1" name="Google Shape;631;p38"/>
          <p:cNvGrpSpPr/>
          <p:nvPr/>
        </p:nvGrpSpPr>
        <p:grpSpPr>
          <a:xfrm>
            <a:off x="1" y="4254741"/>
            <a:ext cx="5902166" cy="2603343"/>
            <a:chOff x="0" y="4526555"/>
            <a:chExt cx="1402175" cy="616945"/>
          </a:xfrm>
        </p:grpSpPr>
        <p:grpSp>
          <p:nvGrpSpPr>
            <p:cNvPr id="632" name="Google Shape;632;p38"/>
            <p:cNvGrpSpPr/>
            <p:nvPr/>
          </p:nvGrpSpPr>
          <p:grpSpPr>
            <a:xfrm flipH="1">
              <a:off x="392950" y="4723427"/>
              <a:ext cx="1009225" cy="420073"/>
              <a:chOff x="8749425" y="2113677"/>
              <a:chExt cx="1009225" cy="420073"/>
            </a:xfrm>
          </p:grpSpPr>
          <p:sp>
            <p:nvSpPr>
              <p:cNvPr id="633" name="Google Shape;633;p38"/>
              <p:cNvSpPr/>
              <p:nvPr/>
            </p:nvSpPr>
            <p:spPr>
              <a:xfrm>
                <a:off x="8749425" y="2441650"/>
                <a:ext cx="150300" cy="92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38"/>
              <p:cNvSpPr/>
              <p:nvPr/>
            </p:nvSpPr>
            <p:spPr>
              <a:xfrm>
                <a:off x="8799556" y="2113677"/>
                <a:ext cx="959094" cy="418294"/>
              </a:xfrm>
              <a:custGeom>
                <a:avLst/>
                <a:gdLst/>
                <a:ahLst/>
                <a:cxnLst/>
                <a:rect l="l" t="t" r="r" b="b"/>
                <a:pathLst>
                  <a:path w="20003" h="8724" extrusionOk="0">
                    <a:moveTo>
                      <a:pt x="19388" y="0"/>
                    </a:moveTo>
                    <a:cubicBezTo>
                      <a:pt x="18963" y="0"/>
                      <a:pt x="18908" y="1174"/>
                      <a:pt x="18908" y="1174"/>
                    </a:cubicBezTo>
                    <a:cubicBezTo>
                      <a:pt x="18908" y="1174"/>
                      <a:pt x="18769" y="790"/>
                      <a:pt x="18252" y="693"/>
                    </a:cubicBezTo>
                    <a:cubicBezTo>
                      <a:pt x="18218" y="689"/>
                      <a:pt x="18185" y="686"/>
                      <a:pt x="18154" y="686"/>
                    </a:cubicBezTo>
                    <a:cubicBezTo>
                      <a:pt x="17683" y="686"/>
                      <a:pt x="17480" y="1174"/>
                      <a:pt x="17480" y="1174"/>
                    </a:cubicBezTo>
                    <a:cubicBezTo>
                      <a:pt x="17480" y="1174"/>
                      <a:pt x="17425" y="656"/>
                      <a:pt x="17000" y="619"/>
                    </a:cubicBezTo>
                    <a:cubicBezTo>
                      <a:pt x="16989" y="618"/>
                      <a:pt x="16978" y="618"/>
                      <a:pt x="16968" y="618"/>
                    </a:cubicBezTo>
                    <a:cubicBezTo>
                      <a:pt x="16564" y="618"/>
                      <a:pt x="16367" y="1386"/>
                      <a:pt x="16367" y="1386"/>
                    </a:cubicBezTo>
                    <a:cubicBezTo>
                      <a:pt x="16367" y="1386"/>
                      <a:pt x="15966" y="909"/>
                      <a:pt x="15605" y="909"/>
                    </a:cubicBezTo>
                    <a:cubicBezTo>
                      <a:pt x="15568" y="909"/>
                      <a:pt x="15533" y="914"/>
                      <a:pt x="15498" y="924"/>
                    </a:cubicBezTo>
                    <a:cubicBezTo>
                      <a:pt x="15114" y="1021"/>
                      <a:pt x="15285" y="1890"/>
                      <a:pt x="15285" y="1890"/>
                    </a:cubicBezTo>
                    <a:cubicBezTo>
                      <a:pt x="15285" y="1890"/>
                      <a:pt x="14980" y="1137"/>
                      <a:pt x="14343" y="924"/>
                    </a:cubicBezTo>
                    <a:cubicBezTo>
                      <a:pt x="14311" y="915"/>
                      <a:pt x="14279" y="911"/>
                      <a:pt x="14246" y="911"/>
                    </a:cubicBezTo>
                    <a:cubicBezTo>
                      <a:pt x="13588" y="911"/>
                      <a:pt x="12629" y="2620"/>
                      <a:pt x="12629" y="2620"/>
                    </a:cubicBezTo>
                    <a:cubicBezTo>
                      <a:pt x="12629" y="2620"/>
                      <a:pt x="12222" y="1477"/>
                      <a:pt x="11322" y="1477"/>
                    </a:cubicBezTo>
                    <a:cubicBezTo>
                      <a:pt x="11224" y="1477"/>
                      <a:pt x="11121" y="1490"/>
                      <a:pt x="11011" y="1520"/>
                    </a:cubicBezTo>
                    <a:cubicBezTo>
                      <a:pt x="9875" y="1848"/>
                      <a:pt x="9990" y="3928"/>
                      <a:pt x="9990" y="3928"/>
                    </a:cubicBezTo>
                    <a:cubicBezTo>
                      <a:pt x="9990" y="3928"/>
                      <a:pt x="9788" y="3294"/>
                      <a:pt x="9007" y="3294"/>
                    </a:cubicBezTo>
                    <a:cubicBezTo>
                      <a:pt x="8996" y="3294"/>
                      <a:pt x="8985" y="3294"/>
                      <a:pt x="8974" y="3295"/>
                    </a:cubicBezTo>
                    <a:cubicBezTo>
                      <a:pt x="8142" y="3313"/>
                      <a:pt x="7934" y="5046"/>
                      <a:pt x="7934" y="5046"/>
                    </a:cubicBezTo>
                    <a:cubicBezTo>
                      <a:pt x="7934" y="5046"/>
                      <a:pt x="7333" y="3897"/>
                      <a:pt x="6453" y="3897"/>
                    </a:cubicBezTo>
                    <a:cubicBezTo>
                      <a:pt x="6401" y="3897"/>
                      <a:pt x="6348" y="3901"/>
                      <a:pt x="6294" y="3909"/>
                    </a:cubicBezTo>
                    <a:cubicBezTo>
                      <a:pt x="5351" y="4043"/>
                      <a:pt x="5083" y="5757"/>
                      <a:pt x="5083" y="5757"/>
                    </a:cubicBezTo>
                    <a:cubicBezTo>
                      <a:pt x="5083" y="5757"/>
                      <a:pt x="4773" y="5137"/>
                      <a:pt x="4364" y="5137"/>
                    </a:cubicBezTo>
                    <a:cubicBezTo>
                      <a:pt x="4340" y="5137"/>
                      <a:pt x="4317" y="5139"/>
                      <a:pt x="4293" y="5143"/>
                    </a:cubicBezTo>
                    <a:cubicBezTo>
                      <a:pt x="3891" y="5198"/>
                      <a:pt x="3891" y="5873"/>
                      <a:pt x="3891" y="5873"/>
                    </a:cubicBezTo>
                    <a:cubicBezTo>
                      <a:pt x="3891" y="5873"/>
                      <a:pt x="3224" y="4659"/>
                      <a:pt x="2403" y="4659"/>
                    </a:cubicBezTo>
                    <a:cubicBezTo>
                      <a:pt x="2341" y="4659"/>
                      <a:pt x="2277" y="4666"/>
                      <a:pt x="2214" y="4681"/>
                    </a:cubicBezTo>
                    <a:cubicBezTo>
                      <a:pt x="1308" y="4893"/>
                      <a:pt x="1387" y="6280"/>
                      <a:pt x="1387" y="6280"/>
                    </a:cubicBezTo>
                    <a:lnTo>
                      <a:pt x="1" y="6949"/>
                    </a:lnTo>
                    <a:lnTo>
                      <a:pt x="828" y="8724"/>
                    </a:lnTo>
                    <a:lnTo>
                      <a:pt x="20003" y="8724"/>
                    </a:lnTo>
                    <a:lnTo>
                      <a:pt x="20003" y="541"/>
                    </a:lnTo>
                    <a:cubicBezTo>
                      <a:pt x="20003" y="541"/>
                      <a:pt x="19832" y="0"/>
                      <a:pt x="19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38"/>
              <p:cNvSpPr/>
              <p:nvPr/>
            </p:nvSpPr>
            <p:spPr>
              <a:xfrm>
                <a:off x="9518680" y="2347231"/>
                <a:ext cx="191023" cy="128212"/>
              </a:xfrm>
              <a:custGeom>
                <a:avLst/>
                <a:gdLst/>
                <a:ahLst/>
                <a:cxnLst/>
                <a:rect l="l" t="t" r="r" b="b"/>
                <a:pathLst>
                  <a:path w="3984" h="2674" extrusionOk="0">
                    <a:moveTo>
                      <a:pt x="1531" y="0"/>
                    </a:moveTo>
                    <a:cubicBezTo>
                      <a:pt x="1015" y="0"/>
                      <a:pt x="522" y="309"/>
                      <a:pt x="306" y="808"/>
                    </a:cubicBezTo>
                    <a:cubicBezTo>
                      <a:pt x="1" y="1501"/>
                      <a:pt x="329" y="2291"/>
                      <a:pt x="999" y="2582"/>
                    </a:cubicBezTo>
                    <a:cubicBezTo>
                      <a:pt x="1158" y="2648"/>
                      <a:pt x="1402" y="2673"/>
                      <a:pt x="1682" y="2673"/>
                    </a:cubicBezTo>
                    <a:cubicBezTo>
                      <a:pt x="2624" y="2673"/>
                      <a:pt x="3984" y="2388"/>
                      <a:pt x="3984" y="2388"/>
                    </a:cubicBezTo>
                    <a:cubicBezTo>
                      <a:pt x="3984" y="2388"/>
                      <a:pt x="2755" y="406"/>
                      <a:pt x="2062" y="115"/>
                    </a:cubicBezTo>
                    <a:cubicBezTo>
                      <a:pt x="1889" y="37"/>
                      <a:pt x="170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38"/>
              <p:cNvSpPr/>
              <p:nvPr/>
            </p:nvSpPr>
            <p:spPr>
              <a:xfrm>
                <a:off x="9272995" y="2357252"/>
                <a:ext cx="158898" cy="158131"/>
              </a:xfrm>
              <a:custGeom>
                <a:avLst/>
                <a:gdLst/>
                <a:ahLst/>
                <a:cxnLst/>
                <a:rect l="l" t="t" r="r" b="b"/>
                <a:pathLst>
                  <a:path w="3314" h="3298" extrusionOk="0">
                    <a:moveTo>
                      <a:pt x="1843" y="0"/>
                    </a:moveTo>
                    <a:cubicBezTo>
                      <a:pt x="1483" y="0"/>
                      <a:pt x="1121" y="145"/>
                      <a:pt x="851" y="428"/>
                    </a:cubicBezTo>
                    <a:cubicBezTo>
                      <a:pt x="347" y="968"/>
                      <a:pt x="1" y="3297"/>
                      <a:pt x="1" y="3297"/>
                    </a:cubicBezTo>
                    <a:cubicBezTo>
                      <a:pt x="1" y="3297"/>
                      <a:pt x="2311" y="2794"/>
                      <a:pt x="2815" y="2258"/>
                    </a:cubicBezTo>
                    <a:cubicBezTo>
                      <a:pt x="3314" y="1717"/>
                      <a:pt x="3295" y="871"/>
                      <a:pt x="2755" y="368"/>
                    </a:cubicBezTo>
                    <a:cubicBezTo>
                      <a:pt x="2499" y="121"/>
                      <a:pt x="2172"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38"/>
              <p:cNvSpPr/>
              <p:nvPr/>
            </p:nvSpPr>
            <p:spPr>
              <a:xfrm>
                <a:off x="9145597" y="2359362"/>
                <a:ext cx="101745" cy="130801"/>
              </a:xfrm>
              <a:custGeom>
                <a:avLst/>
                <a:gdLst/>
                <a:ahLst/>
                <a:cxnLst/>
                <a:rect l="l" t="t" r="r" b="b"/>
                <a:pathLst>
                  <a:path w="2122" h="2728" extrusionOk="0">
                    <a:moveTo>
                      <a:pt x="1660" y="0"/>
                    </a:moveTo>
                    <a:cubicBezTo>
                      <a:pt x="1660" y="0"/>
                      <a:pt x="329" y="998"/>
                      <a:pt x="176" y="1479"/>
                    </a:cubicBezTo>
                    <a:cubicBezTo>
                      <a:pt x="1" y="1983"/>
                      <a:pt x="273" y="2519"/>
                      <a:pt x="772" y="2676"/>
                    </a:cubicBezTo>
                    <a:cubicBezTo>
                      <a:pt x="875" y="2711"/>
                      <a:pt x="978" y="2727"/>
                      <a:pt x="1080" y="2727"/>
                    </a:cubicBezTo>
                    <a:cubicBezTo>
                      <a:pt x="1477" y="2727"/>
                      <a:pt x="1843" y="2477"/>
                      <a:pt x="1965" y="2080"/>
                    </a:cubicBezTo>
                    <a:cubicBezTo>
                      <a:pt x="2122" y="1576"/>
                      <a:pt x="1660" y="0"/>
                      <a:pt x="166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38"/>
              <p:cNvSpPr/>
              <p:nvPr/>
            </p:nvSpPr>
            <p:spPr>
              <a:xfrm>
                <a:off x="8906576" y="2373986"/>
                <a:ext cx="62955" cy="79545"/>
              </a:xfrm>
              <a:custGeom>
                <a:avLst/>
                <a:gdLst/>
                <a:ahLst/>
                <a:cxnLst/>
                <a:rect l="l" t="t" r="r" b="b"/>
                <a:pathLst>
                  <a:path w="1313" h="1659" extrusionOk="0">
                    <a:moveTo>
                      <a:pt x="97" y="0"/>
                    </a:moveTo>
                    <a:lnTo>
                      <a:pt x="97" y="0"/>
                    </a:lnTo>
                    <a:cubicBezTo>
                      <a:pt x="97" y="0"/>
                      <a:pt x="0" y="1058"/>
                      <a:pt x="134" y="1350"/>
                    </a:cubicBezTo>
                    <a:cubicBezTo>
                      <a:pt x="245" y="1551"/>
                      <a:pt x="448" y="1658"/>
                      <a:pt x="659" y="1658"/>
                    </a:cubicBezTo>
                    <a:cubicBezTo>
                      <a:pt x="748" y="1658"/>
                      <a:pt x="839" y="1639"/>
                      <a:pt x="924" y="1599"/>
                    </a:cubicBezTo>
                    <a:cubicBezTo>
                      <a:pt x="1197" y="1447"/>
                      <a:pt x="1313" y="1100"/>
                      <a:pt x="1174" y="827"/>
                    </a:cubicBezTo>
                    <a:cubicBezTo>
                      <a:pt x="1021" y="541"/>
                      <a:pt x="97"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38"/>
              <p:cNvSpPr/>
              <p:nvPr/>
            </p:nvSpPr>
            <p:spPr>
              <a:xfrm>
                <a:off x="9652503" y="2329155"/>
                <a:ext cx="78490" cy="54229"/>
              </a:xfrm>
              <a:custGeom>
                <a:avLst/>
                <a:gdLst/>
                <a:ahLst/>
                <a:cxnLst/>
                <a:rect l="l" t="t" r="r" b="b"/>
                <a:pathLst>
                  <a:path w="1637" h="1131" extrusionOk="0">
                    <a:moveTo>
                      <a:pt x="1011" y="1"/>
                    </a:moveTo>
                    <a:cubicBezTo>
                      <a:pt x="922" y="1"/>
                      <a:pt x="832" y="23"/>
                      <a:pt x="749" y="71"/>
                    </a:cubicBezTo>
                    <a:cubicBezTo>
                      <a:pt x="463" y="205"/>
                      <a:pt x="1" y="1069"/>
                      <a:pt x="1" y="1069"/>
                    </a:cubicBezTo>
                    <a:cubicBezTo>
                      <a:pt x="1" y="1069"/>
                      <a:pt x="428" y="1131"/>
                      <a:pt x="799" y="1131"/>
                    </a:cubicBezTo>
                    <a:cubicBezTo>
                      <a:pt x="984" y="1131"/>
                      <a:pt x="1156" y="1116"/>
                      <a:pt x="1253" y="1069"/>
                    </a:cubicBezTo>
                    <a:cubicBezTo>
                      <a:pt x="1521" y="935"/>
                      <a:pt x="1636" y="589"/>
                      <a:pt x="1502" y="321"/>
                    </a:cubicBezTo>
                    <a:cubicBezTo>
                      <a:pt x="1409" y="118"/>
                      <a:pt x="1213" y="1"/>
                      <a:pt x="101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38"/>
              <p:cNvSpPr/>
              <p:nvPr/>
            </p:nvSpPr>
            <p:spPr>
              <a:xfrm>
                <a:off x="9599808" y="2204250"/>
                <a:ext cx="101697" cy="85730"/>
              </a:xfrm>
              <a:custGeom>
                <a:avLst/>
                <a:gdLst/>
                <a:ahLst/>
                <a:cxnLst/>
                <a:rect l="l" t="t" r="r" b="b"/>
                <a:pathLst>
                  <a:path w="2121" h="1788" extrusionOk="0">
                    <a:moveTo>
                      <a:pt x="0" y="1"/>
                    </a:moveTo>
                    <a:cubicBezTo>
                      <a:pt x="0" y="1"/>
                      <a:pt x="388" y="1346"/>
                      <a:pt x="735" y="1618"/>
                    </a:cubicBezTo>
                    <a:cubicBezTo>
                      <a:pt x="875" y="1732"/>
                      <a:pt x="1046" y="1787"/>
                      <a:pt x="1218" y="1787"/>
                    </a:cubicBezTo>
                    <a:cubicBezTo>
                      <a:pt x="1450" y="1787"/>
                      <a:pt x="1684" y="1688"/>
                      <a:pt x="1848" y="1503"/>
                    </a:cubicBezTo>
                    <a:cubicBezTo>
                      <a:pt x="2121" y="1156"/>
                      <a:pt x="2061" y="652"/>
                      <a:pt x="1714" y="384"/>
                    </a:cubicBezTo>
                    <a:cubicBezTo>
                      <a:pt x="1386" y="93"/>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38"/>
              <p:cNvSpPr/>
              <p:nvPr/>
            </p:nvSpPr>
            <p:spPr>
              <a:xfrm>
                <a:off x="8970347" y="2343635"/>
                <a:ext cx="20234" cy="21912"/>
              </a:xfrm>
              <a:custGeom>
                <a:avLst/>
                <a:gdLst/>
                <a:ahLst/>
                <a:cxnLst/>
                <a:rect l="l" t="t" r="r" b="b"/>
                <a:pathLst>
                  <a:path w="422" h="457" extrusionOk="0">
                    <a:moveTo>
                      <a:pt x="1" y="0"/>
                    </a:moveTo>
                    <a:cubicBezTo>
                      <a:pt x="1" y="0"/>
                      <a:pt x="19" y="305"/>
                      <a:pt x="75" y="384"/>
                    </a:cubicBezTo>
                    <a:cubicBezTo>
                      <a:pt x="111" y="431"/>
                      <a:pt x="167" y="456"/>
                      <a:pt x="223" y="456"/>
                    </a:cubicBezTo>
                    <a:cubicBezTo>
                      <a:pt x="260" y="456"/>
                      <a:pt x="298" y="445"/>
                      <a:pt x="329" y="421"/>
                    </a:cubicBezTo>
                    <a:cubicBezTo>
                      <a:pt x="403" y="347"/>
                      <a:pt x="421" y="231"/>
                      <a:pt x="366" y="153"/>
                    </a:cubicBezTo>
                    <a:cubicBezTo>
                      <a:pt x="287" y="74"/>
                      <a:pt x="1" y="0"/>
                      <a:pt x="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38"/>
              <p:cNvSpPr/>
              <p:nvPr/>
            </p:nvSpPr>
            <p:spPr>
              <a:xfrm>
                <a:off x="9023761" y="2456169"/>
                <a:ext cx="75805" cy="63051"/>
              </a:xfrm>
              <a:custGeom>
                <a:avLst/>
                <a:gdLst/>
                <a:ahLst/>
                <a:cxnLst/>
                <a:rect l="l" t="t" r="r" b="b"/>
                <a:pathLst>
                  <a:path w="1581" h="1315" extrusionOk="0">
                    <a:moveTo>
                      <a:pt x="1" y="1"/>
                    </a:moveTo>
                    <a:cubicBezTo>
                      <a:pt x="1" y="1"/>
                      <a:pt x="310" y="985"/>
                      <a:pt x="560" y="1193"/>
                    </a:cubicBezTo>
                    <a:cubicBezTo>
                      <a:pt x="664" y="1274"/>
                      <a:pt x="789" y="1315"/>
                      <a:pt x="915" y="1315"/>
                    </a:cubicBezTo>
                    <a:cubicBezTo>
                      <a:pt x="1090" y="1315"/>
                      <a:pt x="1266" y="1236"/>
                      <a:pt x="1387" y="1077"/>
                    </a:cubicBezTo>
                    <a:cubicBezTo>
                      <a:pt x="1581" y="828"/>
                      <a:pt x="1544" y="463"/>
                      <a:pt x="1271" y="269"/>
                    </a:cubicBezTo>
                    <a:cubicBezTo>
                      <a:pt x="1022" y="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38"/>
              <p:cNvSpPr/>
              <p:nvPr/>
            </p:nvSpPr>
            <p:spPr>
              <a:xfrm>
                <a:off x="8807755" y="2468971"/>
                <a:ext cx="57441" cy="37974"/>
              </a:xfrm>
              <a:custGeom>
                <a:avLst/>
                <a:gdLst/>
                <a:ahLst/>
                <a:cxnLst/>
                <a:rect l="l" t="t" r="r" b="b"/>
                <a:pathLst>
                  <a:path w="1198" h="792" extrusionOk="0">
                    <a:moveTo>
                      <a:pt x="423" y="1"/>
                    </a:moveTo>
                    <a:cubicBezTo>
                      <a:pt x="417" y="1"/>
                      <a:pt x="412" y="1"/>
                      <a:pt x="407" y="2"/>
                    </a:cubicBezTo>
                    <a:cubicBezTo>
                      <a:pt x="176" y="2"/>
                      <a:pt x="0" y="177"/>
                      <a:pt x="24" y="408"/>
                    </a:cubicBezTo>
                    <a:cubicBezTo>
                      <a:pt x="24" y="621"/>
                      <a:pt x="195" y="792"/>
                      <a:pt x="426" y="792"/>
                    </a:cubicBezTo>
                    <a:cubicBezTo>
                      <a:pt x="638" y="773"/>
                      <a:pt x="1197" y="371"/>
                      <a:pt x="1197" y="371"/>
                    </a:cubicBezTo>
                    <a:cubicBezTo>
                      <a:pt x="1197" y="371"/>
                      <a:pt x="64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4" name="Google Shape;644;p38"/>
            <p:cNvGrpSpPr/>
            <p:nvPr/>
          </p:nvGrpSpPr>
          <p:grpSpPr>
            <a:xfrm>
              <a:off x="0" y="4526555"/>
              <a:ext cx="997883" cy="615118"/>
              <a:chOff x="7378425" y="2211250"/>
              <a:chExt cx="520300" cy="320725"/>
            </a:xfrm>
          </p:grpSpPr>
          <p:sp>
            <p:nvSpPr>
              <p:cNvPr id="645" name="Google Shape;645;p38"/>
              <p:cNvSpPr/>
              <p:nvPr/>
            </p:nvSpPr>
            <p:spPr>
              <a:xfrm>
                <a:off x="7378425" y="2211250"/>
                <a:ext cx="520300" cy="320725"/>
              </a:xfrm>
              <a:custGeom>
                <a:avLst/>
                <a:gdLst/>
                <a:ahLst/>
                <a:cxnLst/>
                <a:rect l="l" t="t" r="r" b="b"/>
                <a:pathLst>
                  <a:path w="20812" h="12829" extrusionOk="0">
                    <a:moveTo>
                      <a:pt x="1185" y="0"/>
                    </a:moveTo>
                    <a:cubicBezTo>
                      <a:pt x="584" y="0"/>
                      <a:pt x="1" y="104"/>
                      <a:pt x="1" y="104"/>
                    </a:cubicBezTo>
                    <a:lnTo>
                      <a:pt x="1" y="12829"/>
                    </a:lnTo>
                    <a:lnTo>
                      <a:pt x="20465" y="12829"/>
                    </a:lnTo>
                    <a:cubicBezTo>
                      <a:pt x="20465" y="12829"/>
                      <a:pt x="20812" y="12076"/>
                      <a:pt x="20313" y="11729"/>
                    </a:cubicBezTo>
                    <a:cubicBezTo>
                      <a:pt x="20153" y="11614"/>
                      <a:pt x="19890" y="11575"/>
                      <a:pt x="19610" y="11575"/>
                    </a:cubicBezTo>
                    <a:cubicBezTo>
                      <a:pt x="19052" y="11575"/>
                      <a:pt x="18428" y="11729"/>
                      <a:pt x="18428" y="11729"/>
                    </a:cubicBezTo>
                    <a:cubicBezTo>
                      <a:pt x="18428" y="11729"/>
                      <a:pt x="18543" y="11364"/>
                      <a:pt x="18483" y="11054"/>
                    </a:cubicBezTo>
                    <a:cubicBezTo>
                      <a:pt x="18446" y="10823"/>
                      <a:pt x="18331" y="10634"/>
                      <a:pt x="18003" y="10574"/>
                    </a:cubicBezTo>
                    <a:cubicBezTo>
                      <a:pt x="17926" y="10565"/>
                      <a:pt x="17849" y="10560"/>
                      <a:pt x="17771" y="10560"/>
                    </a:cubicBezTo>
                    <a:cubicBezTo>
                      <a:pt x="17694" y="10560"/>
                      <a:pt x="17617" y="10565"/>
                      <a:pt x="17540" y="10574"/>
                    </a:cubicBezTo>
                    <a:cubicBezTo>
                      <a:pt x="16963" y="10634"/>
                      <a:pt x="16464" y="10920"/>
                      <a:pt x="16464" y="10920"/>
                    </a:cubicBezTo>
                    <a:cubicBezTo>
                      <a:pt x="16464" y="10920"/>
                      <a:pt x="16501" y="10093"/>
                      <a:pt x="15942" y="10038"/>
                    </a:cubicBezTo>
                    <a:cubicBezTo>
                      <a:pt x="15915" y="10034"/>
                      <a:pt x="15889" y="10032"/>
                      <a:pt x="15863" y="10032"/>
                    </a:cubicBezTo>
                    <a:cubicBezTo>
                      <a:pt x="15344" y="10032"/>
                      <a:pt x="14962" y="10750"/>
                      <a:pt x="14962" y="10750"/>
                    </a:cubicBezTo>
                    <a:cubicBezTo>
                      <a:pt x="14962" y="10750"/>
                      <a:pt x="15055" y="9266"/>
                      <a:pt x="14477" y="9132"/>
                    </a:cubicBezTo>
                    <a:cubicBezTo>
                      <a:pt x="14456" y="9128"/>
                      <a:pt x="14435" y="9126"/>
                      <a:pt x="14412" y="9126"/>
                    </a:cubicBezTo>
                    <a:cubicBezTo>
                      <a:pt x="13842" y="9126"/>
                      <a:pt x="12823" y="10500"/>
                      <a:pt x="12823" y="10500"/>
                    </a:cubicBezTo>
                    <a:cubicBezTo>
                      <a:pt x="12823" y="10500"/>
                      <a:pt x="12957" y="9784"/>
                      <a:pt x="12726" y="9594"/>
                    </a:cubicBezTo>
                    <a:cubicBezTo>
                      <a:pt x="12683" y="9558"/>
                      <a:pt x="12611" y="9544"/>
                      <a:pt x="12523" y="9544"/>
                    </a:cubicBezTo>
                    <a:cubicBezTo>
                      <a:pt x="12133" y="9544"/>
                      <a:pt x="11415" y="9829"/>
                      <a:pt x="11400" y="9844"/>
                    </a:cubicBezTo>
                    <a:cubicBezTo>
                      <a:pt x="11418" y="9825"/>
                      <a:pt x="12033" y="9322"/>
                      <a:pt x="11899" y="8938"/>
                    </a:cubicBezTo>
                    <a:cubicBezTo>
                      <a:pt x="11794" y="8623"/>
                      <a:pt x="11203" y="8589"/>
                      <a:pt x="10953" y="8589"/>
                    </a:cubicBezTo>
                    <a:cubicBezTo>
                      <a:pt x="10884" y="8589"/>
                      <a:pt x="10841" y="8592"/>
                      <a:pt x="10841" y="8592"/>
                    </a:cubicBezTo>
                    <a:cubicBezTo>
                      <a:pt x="10841" y="8592"/>
                      <a:pt x="11686" y="8208"/>
                      <a:pt x="11418" y="7534"/>
                    </a:cubicBezTo>
                    <a:cubicBezTo>
                      <a:pt x="11169" y="6878"/>
                      <a:pt x="10129" y="6822"/>
                      <a:pt x="10129" y="6822"/>
                    </a:cubicBezTo>
                    <a:cubicBezTo>
                      <a:pt x="10129" y="6822"/>
                      <a:pt x="10647" y="6531"/>
                      <a:pt x="10513" y="6203"/>
                    </a:cubicBezTo>
                    <a:cubicBezTo>
                      <a:pt x="10379" y="5856"/>
                      <a:pt x="9764" y="5801"/>
                      <a:pt x="9764" y="5801"/>
                    </a:cubicBezTo>
                    <a:cubicBezTo>
                      <a:pt x="9764" y="5801"/>
                      <a:pt x="10148" y="5625"/>
                      <a:pt x="10263" y="5320"/>
                    </a:cubicBezTo>
                    <a:cubicBezTo>
                      <a:pt x="10319" y="5186"/>
                      <a:pt x="10319" y="5011"/>
                      <a:pt x="10185" y="4817"/>
                    </a:cubicBezTo>
                    <a:cubicBezTo>
                      <a:pt x="9919" y="4471"/>
                      <a:pt x="9373" y="4402"/>
                      <a:pt x="8977" y="4402"/>
                    </a:cubicBezTo>
                    <a:cubicBezTo>
                      <a:pt x="8710" y="4402"/>
                      <a:pt x="8512" y="4433"/>
                      <a:pt x="8512" y="4433"/>
                    </a:cubicBezTo>
                    <a:cubicBezTo>
                      <a:pt x="8512" y="4433"/>
                      <a:pt x="9145" y="3953"/>
                      <a:pt x="8683" y="3643"/>
                    </a:cubicBezTo>
                    <a:cubicBezTo>
                      <a:pt x="8529" y="3541"/>
                      <a:pt x="8309" y="3508"/>
                      <a:pt x="8083" y="3508"/>
                    </a:cubicBezTo>
                    <a:cubicBezTo>
                      <a:pt x="7633" y="3508"/>
                      <a:pt x="7163" y="3643"/>
                      <a:pt x="7163" y="3643"/>
                    </a:cubicBezTo>
                    <a:cubicBezTo>
                      <a:pt x="7163" y="3643"/>
                      <a:pt x="7569" y="3163"/>
                      <a:pt x="6913" y="2585"/>
                    </a:cubicBezTo>
                    <a:cubicBezTo>
                      <a:pt x="6764" y="2454"/>
                      <a:pt x="6547" y="2404"/>
                      <a:pt x="6299" y="2404"/>
                    </a:cubicBezTo>
                    <a:cubicBezTo>
                      <a:pt x="5552" y="2404"/>
                      <a:pt x="4534" y="2862"/>
                      <a:pt x="4315" y="2959"/>
                    </a:cubicBezTo>
                    <a:lnTo>
                      <a:pt x="4315" y="2959"/>
                    </a:lnTo>
                    <a:cubicBezTo>
                      <a:pt x="4491" y="2878"/>
                      <a:pt x="5130" y="2518"/>
                      <a:pt x="4852" y="2275"/>
                    </a:cubicBezTo>
                    <a:cubicBezTo>
                      <a:pt x="4743" y="2180"/>
                      <a:pt x="4563" y="2148"/>
                      <a:pt x="4372" y="2148"/>
                    </a:cubicBezTo>
                    <a:cubicBezTo>
                      <a:pt x="3990" y="2148"/>
                      <a:pt x="3563" y="2275"/>
                      <a:pt x="3563" y="2275"/>
                    </a:cubicBezTo>
                    <a:cubicBezTo>
                      <a:pt x="3563" y="2275"/>
                      <a:pt x="4025" y="1642"/>
                      <a:pt x="3563" y="1374"/>
                    </a:cubicBezTo>
                    <a:cubicBezTo>
                      <a:pt x="3483" y="1330"/>
                      <a:pt x="3388" y="1312"/>
                      <a:pt x="3288" y="1312"/>
                    </a:cubicBezTo>
                    <a:cubicBezTo>
                      <a:pt x="2813" y="1312"/>
                      <a:pt x="2196" y="1721"/>
                      <a:pt x="2196" y="1721"/>
                    </a:cubicBezTo>
                    <a:cubicBezTo>
                      <a:pt x="2196" y="1721"/>
                      <a:pt x="2773" y="1065"/>
                      <a:pt x="2427" y="390"/>
                    </a:cubicBezTo>
                    <a:cubicBezTo>
                      <a:pt x="2264" y="82"/>
                      <a:pt x="1718" y="0"/>
                      <a:pt x="1185"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38"/>
              <p:cNvSpPr/>
              <p:nvPr/>
            </p:nvSpPr>
            <p:spPr>
              <a:xfrm>
                <a:off x="7388600" y="2349550"/>
                <a:ext cx="55350" cy="53025"/>
              </a:xfrm>
              <a:custGeom>
                <a:avLst/>
                <a:gdLst/>
                <a:ahLst/>
                <a:cxnLst/>
                <a:rect l="l" t="t" r="r" b="b"/>
                <a:pathLst>
                  <a:path w="2214" h="2121" extrusionOk="0">
                    <a:moveTo>
                      <a:pt x="2214" y="1"/>
                    </a:moveTo>
                    <a:lnTo>
                      <a:pt x="2214" y="1"/>
                    </a:lnTo>
                    <a:cubicBezTo>
                      <a:pt x="2214" y="1"/>
                      <a:pt x="670" y="324"/>
                      <a:pt x="324" y="652"/>
                    </a:cubicBezTo>
                    <a:cubicBezTo>
                      <a:pt x="0" y="999"/>
                      <a:pt x="0" y="1540"/>
                      <a:pt x="324" y="1868"/>
                    </a:cubicBezTo>
                    <a:cubicBezTo>
                      <a:pt x="490" y="2034"/>
                      <a:pt x="716" y="2121"/>
                      <a:pt x="941" y="2121"/>
                    </a:cubicBezTo>
                    <a:cubicBezTo>
                      <a:pt x="1159" y="2121"/>
                      <a:pt x="1377" y="2039"/>
                      <a:pt x="1539" y="1868"/>
                    </a:cubicBezTo>
                    <a:cubicBezTo>
                      <a:pt x="1867" y="1540"/>
                      <a:pt x="2214" y="1"/>
                      <a:pt x="2214"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38"/>
              <p:cNvSpPr/>
              <p:nvPr/>
            </p:nvSpPr>
            <p:spPr>
              <a:xfrm>
                <a:off x="7499725" y="2280250"/>
                <a:ext cx="52000" cy="35600"/>
              </a:xfrm>
              <a:custGeom>
                <a:avLst/>
                <a:gdLst/>
                <a:ahLst/>
                <a:cxnLst/>
                <a:rect l="l" t="t" r="r" b="b"/>
                <a:pathLst>
                  <a:path w="2080" h="1424" extrusionOk="0">
                    <a:moveTo>
                      <a:pt x="1269" y="1"/>
                    </a:moveTo>
                    <a:cubicBezTo>
                      <a:pt x="1160" y="1"/>
                      <a:pt x="1049" y="25"/>
                      <a:pt x="943" y="75"/>
                    </a:cubicBezTo>
                    <a:cubicBezTo>
                      <a:pt x="596" y="250"/>
                      <a:pt x="0" y="1345"/>
                      <a:pt x="0" y="1345"/>
                    </a:cubicBezTo>
                    <a:cubicBezTo>
                      <a:pt x="0" y="1345"/>
                      <a:pt x="549" y="1423"/>
                      <a:pt x="1017" y="1423"/>
                    </a:cubicBezTo>
                    <a:cubicBezTo>
                      <a:pt x="1251" y="1423"/>
                      <a:pt x="1465" y="1404"/>
                      <a:pt x="1581" y="1345"/>
                    </a:cubicBezTo>
                    <a:cubicBezTo>
                      <a:pt x="1946" y="1174"/>
                      <a:pt x="2080" y="749"/>
                      <a:pt x="1909" y="403"/>
                    </a:cubicBezTo>
                    <a:cubicBezTo>
                      <a:pt x="1784" y="144"/>
                      <a:pt x="1534"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38"/>
              <p:cNvSpPr/>
              <p:nvPr/>
            </p:nvSpPr>
            <p:spPr>
              <a:xfrm>
                <a:off x="7698975" y="2429375"/>
                <a:ext cx="14925" cy="13700"/>
              </a:xfrm>
              <a:custGeom>
                <a:avLst/>
                <a:gdLst/>
                <a:ahLst/>
                <a:cxnLst/>
                <a:rect l="l" t="t" r="r" b="b"/>
                <a:pathLst>
                  <a:path w="597" h="548" extrusionOk="0">
                    <a:moveTo>
                      <a:pt x="597" y="1"/>
                    </a:moveTo>
                    <a:cubicBezTo>
                      <a:pt x="597" y="1"/>
                      <a:pt x="195" y="61"/>
                      <a:pt x="98" y="158"/>
                    </a:cubicBezTo>
                    <a:cubicBezTo>
                      <a:pt x="1" y="232"/>
                      <a:pt x="1" y="389"/>
                      <a:pt x="98" y="481"/>
                    </a:cubicBezTo>
                    <a:cubicBezTo>
                      <a:pt x="139" y="523"/>
                      <a:pt x="201" y="547"/>
                      <a:pt x="264" y="547"/>
                    </a:cubicBezTo>
                    <a:cubicBezTo>
                      <a:pt x="322" y="547"/>
                      <a:pt x="380" y="527"/>
                      <a:pt x="426" y="481"/>
                    </a:cubicBezTo>
                    <a:cubicBezTo>
                      <a:pt x="523" y="389"/>
                      <a:pt x="59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38"/>
              <p:cNvSpPr/>
              <p:nvPr/>
            </p:nvSpPr>
            <p:spPr>
              <a:xfrm>
                <a:off x="7470375" y="2335100"/>
                <a:ext cx="32250" cy="32275"/>
              </a:xfrm>
              <a:custGeom>
                <a:avLst/>
                <a:gdLst/>
                <a:ahLst/>
                <a:cxnLst/>
                <a:rect l="l" t="t" r="r" b="b"/>
                <a:pathLst>
                  <a:path w="1290" h="1291" extrusionOk="0">
                    <a:moveTo>
                      <a:pt x="578" y="1"/>
                    </a:moveTo>
                    <a:cubicBezTo>
                      <a:pt x="455" y="1"/>
                      <a:pt x="331" y="45"/>
                      <a:pt x="232" y="135"/>
                    </a:cubicBezTo>
                    <a:cubicBezTo>
                      <a:pt x="19" y="348"/>
                      <a:pt x="1" y="671"/>
                      <a:pt x="195" y="884"/>
                    </a:cubicBezTo>
                    <a:cubicBezTo>
                      <a:pt x="403" y="1096"/>
                      <a:pt x="1290" y="1290"/>
                      <a:pt x="1290" y="1290"/>
                    </a:cubicBezTo>
                    <a:cubicBezTo>
                      <a:pt x="1290" y="1290"/>
                      <a:pt x="1156" y="385"/>
                      <a:pt x="962" y="172"/>
                    </a:cubicBezTo>
                    <a:cubicBezTo>
                      <a:pt x="861" y="59"/>
                      <a:pt x="720" y="1"/>
                      <a:pt x="57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38"/>
              <p:cNvSpPr/>
              <p:nvPr/>
            </p:nvSpPr>
            <p:spPr>
              <a:xfrm>
                <a:off x="7383750" y="2478925"/>
                <a:ext cx="28900" cy="38425"/>
              </a:xfrm>
              <a:custGeom>
                <a:avLst/>
                <a:gdLst/>
                <a:ahLst/>
                <a:cxnLst/>
                <a:rect l="l" t="t" r="r" b="b"/>
                <a:pathLst>
                  <a:path w="1156" h="1537" extrusionOk="0">
                    <a:moveTo>
                      <a:pt x="827" y="1"/>
                    </a:moveTo>
                    <a:cubicBezTo>
                      <a:pt x="827" y="1"/>
                      <a:pt x="134" y="602"/>
                      <a:pt x="56" y="888"/>
                    </a:cubicBezTo>
                    <a:cubicBezTo>
                      <a:pt x="0" y="1156"/>
                      <a:pt x="153" y="1447"/>
                      <a:pt x="444" y="1526"/>
                    </a:cubicBezTo>
                    <a:cubicBezTo>
                      <a:pt x="480" y="1533"/>
                      <a:pt x="517" y="1537"/>
                      <a:pt x="554" y="1537"/>
                    </a:cubicBezTo>
                    <a:cubicBezTo>
                      <a:pt x="787" y="1537"/>
                      <a:pt x="1013" y="1389"/>
                      <a:pt x="1077" y="1138"/>
                    </a:cubicBezTo>
                    <a:cubicBezTo>
                      <a:pt x="1155" y="870"/>
                      <a:pt x="827" y="1"/>
                      <a:pt x="8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38"/>
              <p:cNvSpPr/>
              <p:nvPr/>
            </p:nvSpPr>
            <p:spPr>
              <a:xfrm>
                <a:off x="7756275" y="2478175"/>
                <a:ext cx="38500" cy="37875"/>
              </a:xfrm>
              <a:custGeom>
                <a:avLst/>
                <a:gdLst/>
                <a:ahLst/>
                <a:cxnLst/>
                <a:rect l="l" t="t" r="r" b="b"/>
                <a:pathLst>
                  <a:path w="1540" h="1515" extrusionOk="0">
                    <a:moveTo>
                      <a:pt x="701" y="1"/>
                    </a:moveTo>
                    <a:cubicBezTo>
                      <a:pt x="545" y="1"/>
                      <a:pt x="389" y="58"/>
                      <a:pt x="269" y="170"/>
                    </a:cubicBezTo>
                    <a:cubicBezTo>
                      <a:pt x="19" y="401"/>
                      <a:pt x="1" y="784"/>
                      <a:pt x="232" y="1034"/>
                    </a:cubicBezTo>
                    <a:cubicBezTo>
                      <a:pt x="481" y="1283"/>
                      <a:pt x="1539" y="1514"/>
                      <a:pt x="1539" y="1514"/>
                    </a:cubicBezTo>
                    <a:cubicBezTo>
                      <a:pt x="1539" y="1514"/>
                      <a:pt x="1387" y="456"/>
                      <a:pt x="1156" y="207"/>
                    </a:cubicBezTo>
                    <a:cubicBezTo>
                      <a:pt x="1036" y="68"/>
                      <a:pt x="86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38"/>
              <p:cNvSpPr/>
              <p:nvPr/>
            </p:nvSpPr>
            <p:spPr>
              <a:xfrm>
                <a:off x="7418400" y="2260050"/>
                <a:ext cx="37575" cy="47750"/>
              </a:xfrm>
              <a:custGeom>
                <a:avLst/>
                <a:gdLst/>
                <a:ahLst/>
                <a:cxnLst/>
                <a:rect l="l" t="t" r="r" b="b"/>
                <a:pathLst>
                  <a:path w="1503" h="1910" extrusionOk="0">
                    <a:moveTo>
                      <a:pt x="1193" y="0"/>
                    </a:moveTo>
                    <a:cubicBezTo>
                      <a:pt x="1193" y="0"/>
                      <a:pt x="250" y="670"/>
                      <a:pt x="134" y="1017"/>
                    </a:cubicBezTo>
                    <a:cubicBezTo>
                      <a:pt x="0" y="1363"/>
                      <a:pt x="195" y="1751"/>
                      <a:pt x="541" y="1867"/>
                    </a:cubicBezTo>
                    <a:cubicBezTo>
                      <a:pt x="616" y="1896"/>
                      <a:pt x="693" y="1909"/>
                      <a:pt x="769" y="1909"/>
                    </a:cubicBezTo>
                    <a:cubicBezTo>
                      <a:pt x="1041" y="1909"/>
                      <a:pt x="1296" y="1732"/>
                      <a:pt x="1387" y="1460"/>
                    </a:cubicBezTo>
                    <a:cubicBezTo>
                      <a:pt x="1502" y="1114"/>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38"/>
              <p:cNvSpPr/>
              <p:nvPr/>
            </p:nvSpPr>
            <p:spPr>
              <a:xfrm>
                <a:off x="7595475" y="2450075"/>
                <a:ext cx="22675" cy="27950"/>
              </a:xfrm>
              <a:custGeom>
                <a:avLst/>
                <a:gdLst/>
                <a:ahLst/>
                <a:cxnLst/>
                <a:rect l="l" t="t" r="r" b="b"/>
                <a:pathLst>
                  <a:path w="907" h="1118" extrusionOk="0">
                    <a:moveTo>
                      <a:pt x="448" y="0"/>
                    </a:moveTo>
                    <a:cubicBezTo>
                      <a:pt x="304" y="0"/>
                      <a:pt x="167" y="83"/>
                      <a:pt x="98" y="231"/>
                    </a:cubicBezTo>
                    <a:cubicBezTo>
                      <a:pt x="1" y="425"/>
                      <a:pt x="98" y="1118"/>
                      <a:pt x="98" y="1118"/>
                    </a:cubicBezTo>
                    <a:cubicBezTo>
                      <a:pt x="98" y="1118"/>
                      <a:pt x="712" y="771"/>
                      <a:pt x="809" y="577"/>
                    </a:cubicBezTo>
                    <a:cubicBezTo>
                      <a:pt x="906" y="388"/>
                      <a:pt x="828" y="138"/>
                      <a:pt x="620" y="41"/>
                    </a:cubicBezTo>
                    <a:cubicBezTo>
                      <a:pt x="564" y="14"/>
                      <a:pt x="505" y="0"/>
                      <a:pt x="448" y="0"/>
                    </a:cubicBez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8"/>
              <p:cNvSpPr/>
              <p:nvPr/>
            </p:nvSpPr>
            <p:spPr>
              <a:xfrm>
                <a:off x="7586350" y="2389975"/>
                <a:ext cx="59300" cy="39450"/>
              </a:xfrm>
              <a:custGeom>
                <a:avLst/>
                <a:gdLst/>
                <a:ahLst/>
                <a:cxnLst/>
                <a:rect l="l" t="t" r="r" b="b"/>
                <a:pathLst>
                  <a:path w="2372" h="1578" extrusionOk="0">
                    <a:moveTo>
                      <a:pt x="776" y="1"/>
                    </a:moveTo>
                    <a:cubicBezTo>
                      <a:pt x="769" y="1"/>
                      <a:pt x="761" y="1"/>
                      <a:pt x="754" y="1"/>
                    </a:cubicBezTo>
                    <a:cubicBezTo>
                      <a:pt x="329" y="38"/>
                      <a:pt x="1" y="422"/>
                      <a:pt x="38" y="847"/>
                    </a:cubicBezTo>
                    <a:cubicBezTo>
                      <a:pt x="78" y="1277"/>
                      <a:pt x="424" y="1578"/>
                      <a:pt x="850" y="1578"/>
                    </a:cubicBezTo>
                    <a:cubicBezTo>
                      <a:pt x="862" y="1578"/>
                      <a:pt x="875" y="1577"/>
                      <a:pt x="888" y="1577"/>
                    </a:cubicBezTo>
                    <a:cubicBezTo>
                      <a:pt x="1308" y="1540"/>
                      <a:pt x="2371" y="671"/>
                      <a:pt x="2371" y="671"/>
                    </a:cubicBezTo>
                    <a:cubicBezTo>
                      <a:pt x="2371" y="671"/>
                      <a:pt x="1231"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38"/>
              <p:cNvSpPr/>
              <p:nvPr/>
            </p:nvSpPr>
            <p:spPr>
              <a:xfrm>
                <a:off x="7655200" y="2470850"/>
                <a:ext cx="31325" cy="43025"/>
              </a:xfrm>
              <a:custGeom>
                <a:avLst/>
                <a:gdLst/>
                <a:ahLst/>
                <a:cxnLst/>
                <a:rect l="l" t="t" r="r" b="b"/>
                <a:pathLst>
                  <a:path w="1253" h="1721" extrusionOk="0">
                    <a:moveTo>
                      <a:pt x="828" y="1"/>
                    </a:moveTo>
                    <a:cubicBezTo>
                      <a:pt x="828" y="1"/>
                      <a:pt x="116" y="712"/>
                      <a:pt x="56" y="1040"/>
                    </a:cubicBezTo>
                    <a:cubicBezTo>
                      <a:pt x="1" y="1345"/>
                      <a:pt x="213" y="1655"/>
                      <a:pt x="541" y="1710"/>
                    </a:cubicBezTo>
                    <a:cubicBezTo>
                      <a:pt x="576" y="1717"/>
                      <a:pt x="611" y="1720"/>
                      <a:pt x="645" y="1720"/>
                    </a:cubicBezTo>
                    <a:cubicBezTo>
                      <a:pt x="913" y="1720"/>
                      <a:pt x="1162" y="1520"/>
                      <a:pt x="1211" y="1230"/>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38"/>
              <p:cNvSpPr/>
              <p:nvPr/>
            </p:nvSpPr>
            <p:spPr>
              <a:xfrm>
                <a:off x="7382250" y="2224350"/>
                <a:ext cx="34200" cy="44025"/>
              </a:xfrm>
              <a:custGeom>
                <a:avLst/>
                <a:gdLst/>
                <a:ahLst/>
                <a:cxnLst/>
                <a:rect l="l" t="t" r="r" b="b"/>
                <a:pathLst>
                  <a:path w="1368" h="1761" extrusionOk="0">
                    <a:moveTo>
                      <a:pt x="1021" y="0"/>
                    </a:moveTo>
                    <a:cubicBezTo>
                      <a:pt x="1021" y="0"/>
                      <a:pt x="194" y="675"/>
                      <a:pt x="97" y="984"/>
                    </a:cubicBezTo>
                    <a:cubicBezTo>
                      <a:pt x="0" y="1312"/>
                      <a:pt x="194" y="1636"/>
                      <a:pt x="522" y="1733"/>
                    </a:cubicBezTo>
                    <a:cubicBezTo>
                      <a:pt x="581" y="1751"/>
                      <a:pt x="640" y="1760"/>
                      <a:pt x="699" y="1760"/>
                    </a:cubicBezTo>
                    <a:cubicBezTo>
                      <a:pt x="953" y="1760"/>
                      <a:pt x="1196" y="1597"/>
                      <a:pt x="1271" y="1331"/>
                    </a:cubicBezTo>
                    <a:cubicBezTo>
                      <a:pt x="1368" y="1021"/>
                      <a:pt x="1021"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8"/>
              <p:cNvSpPr/>
              <p:nvPr/>
            </p:nvSpPr>
            <p:spPr>
              <a:xfrm>
                <a:off x="7514625" y="2352500"/>
                <a:ext cx="89550" cy="59000"/>
              </a:xfrm>
              <a:custGeom>
                <a:avLst/>
                <a:gdLst/>
                <a:ahLst/>
                <a:cxnLst/>
                <a:rect l="l" t="t" r="r" b="b"/>
                <a:pathLst>
                  <a:path w="3582" h="2360" extrusionOk="0">
                    <a:moveTo>
                      <a:pt x="1203" y="1"/>
                    </a:moveTo>
                    <a:cubicBezTo>
                      <a:pt x="1135" y="1"/>
                      <a:pt x="1074" y="6"/>
                      <a:pt x="1022" y="17"/>
                    </a:cubicBezTo>
                    <a:cubicBezTo>
                      <a:pt x="389" y="169"/>
                      <a:pt x="0" y="807"/>
                      <a:pt x="158" y="1440"/>
                    </a:cubicBezTo>
                    <a:cubicBezTo>
                      <a:pt x="288" y="1986"/>
                      <a:pt x="771" y="2360"/>
                      <a:pt x="1308" y="2360"/>
                    </a:cubicBezTo>
                    <a:cubicBezTo>
                      <a:pt x="1398" y="2360"/>
                      <a:pt x="1489" y="2349"/>
                      <a:pt x="1581" y="2327"/>
                    </a:cubicBezTo>
                    <a:cubicBezTo>
                      <a:pt x="2214" y="2170"/>
                      <a:pt x="3581" y="631"/>
                      <a:pt x="3581" y="631"/>
                    </a:cubicBezTo>
                    <a:cubicBezTo>
                      <a:pt x="3581" y="631"/>
                      <a:pt x="1962" y="1"/>
                      <a:pt x="12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864150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
  <p:cSld name="Background ">
    <p:bg>
      <p:bgPr>
        <a:gradFill>
          <a:gsLst>
            <a:gs pos="0">
              <a:srgbClr val="B2EBFF"/>
            </a:gs>
            <a:gs pos="100000">
              <a:schemeClr val="lt1"/>
            </a:gs>
          </a:gsLst>
          <a:lin ang="5400700" scaled="0"/>
        </a:gradFill>
        <a:effectLst/>
      </p:bgPr>
    </p:bg>
    <p:spTree>
      <p:nvGrpSpPr>
        <p:cNvPr id="1" name="Shape 658"/>
        <p:cNvGrpSpPr/>
        <p:nvPr/>
      </p:nvGrpSpPr>
      <p:grpSpPr>
        <a:xfrm>
          <a:off x="0" y="0"/>
          <a:ext cx="0" cy="0"/>
          <a:chOff x="0" y="0"/>
          <a:chExt cx="0" cy="0"/>
        </a:xfrm>
      </p:grpSpPr>
      <p:grpSp>
        <p:nvGrpSpPr>
          <p:cNvPr id="659" name="Google Shape;659;p39"/>
          <p:cNvGrpSpPr/>
          <p:nvPr/>
        </p:nvGrpSpPr>
        <p:grpSpPr>
          <a:xfrm>
            <a:off x="4067" y="-33"/>
            <a:ext cx="12158309" cy="6858055"/>
            <a:chOff x="3057" y="-25"/>
            <a:chExt cx="9141347" cy="5143541"/>
          </a:xfrm>
        </p:grpSpPr>
        <p:sp>
          <p:nvSpPr>
            <p:cNvPr id="660" name="Google Shape;660;p39"/>
            <p:cNvSpPr/>
            <p:nvPr/>
          </p:nvSpPr>
          <p:spPr>
            <a:xfrm>
              <a:off x="3057" y="-25"/>
              <a:ext cx="9141312" cy="3590096"/>
            </a:xfrm>
            <a:custGeom>
              <a:avLst/>
              <a:gdLst/>
              <a:ahLst/>
              <a:cxnLst/>
              <a:rect l="l" t="t" r="r" b="b"/>
              <a:pathLst>
                <a:path w="55217" h="21486" extrusionOk="0">
                  <a:moveTo>
                    <a:pt x="0" y="0"/>
                  </a:moveTo>
                  <a:lnTo>
                    <a:pt x="0" y="21486"/>
                  </a:lnTo>
                  <a:lnTo>
                    <a:pt x="55216" y="21486"/>
                  </a:lnTo>
                  <a:lnTo>
                    <a:pt x="5521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9"/>
            <p:cNvSpPr/>
            <p:nvPr/>
          </p:nvSpPr>
          <p:spPr>
            <a:xfrm>
              <a:off x="3057" y="2113000"/>
              <a:ext cx="9141312" cy="624750"/>
            </a:xfrm>
            <a:custGeom>
              <a:avLst/>
              <a:gdLst/>
              <a:ahLst/>
              <a:cxnLst/>
              <a:rect l="l" t="t" r="r" b="b"/>
              <a:pathLst>
                <a:path w="55217" h="3739" extrusionOk="0">
                  <a:moveTo>
                    <a:pt x="8955" y="158"/>
                  </a:moveTo>
                  <a:lnTo>
                    <a:pt x="45130" y="657"/>
                  </a:lnTo>
                  <a:lnTo>
                    <a:pt x="45203" y="3623"/>
                  </a:lnTo>
                  <a:lnTo>
                    <a:pt x="9011" y="3623"/>
                  </a:lnTo>
                  <a:lnTo>
                    <a:pt x="8955" y="158"/>
                  </a:lnTo>
                  <a:close/>
                  <a:moveTo>
                    <a:pt x="0" y="1"/>
                  </a:moveTo>
                  <a:lnTo>
                    <a:pt x="0" y="24"/>
                  </a:lnTo>
                  <a:lnTo>
                    <a:pt x="8798" y="158"/>
                  </a:lnTo>
                  <a:lnTo>
                    <a:pt x="8974" y="3623"/>
                  </a:lnTo>
                  <a:lnTo>
                    <a:pt x="0" y="3623"/>
                  </a:lnTo>
                  <a:lnTo>
                    <a:pt x="0" y="3739"/>
                  </a:lnTo>
                  <a:lnTo>
                    <a:pt x="55216" y="3679"/>
                  </a:lnTo>
                  <a:lnTo>
                    <a:pt x="55216" y="3623"/>
                  </a:lnTo>
                  <a:lnTo>
                    <a:pt x="45264" y="3623"/>
                  </a:lnTo>
                  <a:lnTo>
                    <a:pt x="45300" y="657"/>
                  </a:lnTo>
                  <a:lnTo>
                    <a:pt x="55216" y="809"/>
                  </a:lnTo>
                  <a:lnTo>
                    <a:pt x="55216" y="735"/>
                  </a:lnTo>
                  <a:lnTo>
                    <a:pt x="0"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9"/>
            <p:cNvSpPr/>
            <p:nvPr/>
          </p:nvSpPr>
          <p:spPr>
            <a:xfrm>
              <a:off x="3057" y="3200925"/>
              <a:ext cx="9141312" cy="102760"/>
            </a:xfrm>
            <a:custGeom>
              <a:avLst/>
              <a:gdLst/>
              <a:ahLst/>
              <a:cxnLst/>
              <a:rect l="l" t="t" r="r" b="b"/>
              <a:pathLst>
                <a:path w="55217" h="615" extrusionOk="0">
                  <a:moveTo>
                    <a:pt x="0" y="0"/>
                  </a:moveTo>
                  <a:lnTo>
                    <a:pt x="0" y="97"/>
                  </a:lnTo>
                  <a:lnTo>
                    <a:pt x="55216" y="615"/>
                  </a:lnTo>
                  <a:lnTo>
                    <a:pt x="55216" y="559"/>
                  </a:lnTo>
                  <a:lnTo>
                    <a:pt x="0"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9"/>
            <p:cNvSpPr/>
            <p:nvPr/>
          </p:nvSpPr>
          <p:spPr>
            <a:xfrm>
              <a:off x="2817295" y="807523"/>
              <a:ext cx="26157" cy="472698"/>
            </a:xfrm>
            <a:custGeom>
              <a:avLst/>
              <a:gdLst/>
              <a:ahLst/>
              <a:cxnLst/>
              <a:rect l="l" t="t" r="r" b="b"/>
              <a:pathLst>
                <a:path w="158" h="2829" extrusionOk="0">
                  <a:moveTo>
                    <a:pt x="0" y="0"/>
                  </a:moveTo>
                  <a:lnTo>
                    <a:pt x="0" y="2828"/>
                  </a:lnTo>
                  <a:lnTo>
                    <a:pt x="98" y="2828"/>
                  </a:lnTo>
                  <a:lnTo>
                    <a:pt x="158"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39"/>
            <p:cNvSpPr/>
            <p:nvPr/>
          </p:nvSpPr>
          <p:spPr>
            <a:xfrm>
              <a:off x="3521889" y="2734576"/>
              <a:ext cx="38408" cy="501938"/>
            </a:xfrm>
            <a:custGeom>
              <a:avLst/>
              <a:gdLst/>
              <a:ahLst/>
              <a:cxnLst/>
              <a:rect l="l" t="t" r="r" b="b"/>
              <a:pathLst>
                <a:path w="232" h="3004" extrusionOk="0">
                  <a:moveTo>
                    <a:pt x="0" y="0"/>
                  </a:moveTo>
                  <a:lnTo>
                    <a:pt x="194" y="3004"/>
                  </a:lnTo>
                  <a:lnTo>
                    <a:pt x="231" y="3004"/>
                  </a:lnTo>
                  <a:lnTo>
                    <a:pt x="134"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39"/>
            <p:cNvSpPr/>
            <p:nvPr/>
          </p:nvSpPr>
          <p:spPr>
            <a:xfrm>
              <a:off x="6546379" y="2730733"/>
              <a:ext cx="35428" cy="537529"/>
            </a:xfrm>
            <a:custGeom>
              <a:avLst/>
              <a:gdLst/>
              <a:ahLst/>
              <a:cxnLst/>
              <a:rect l="l" t="t" r="r" b="b"/>
              <a:pathLst>
                <a:path w="214" h="3217" extrusionOk="0">
                  <a:moveTo>
                    <a:pt x="1" y="0"/>
                  </a:moveTo>
                  <a:lnTo>
                    <a:pt x="135" y="3216"/>
                  </a:lnTo>
                  <a:lnTo>
                    <a:pt x="213" y="3216"/>
                  </a:lnTo>
                  <a:lnTo>
                    <a:pt x="176"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9"/>
            <p:cNvSpPr/>
            <p:nvPr/>
          </p:nvSpPr>
          <p:spPr>
            <a:xfrm>
              <a:off x="9122055" y="2727558"/>
              <a:ext cx="22350" cy="566936"/>
            </a:xfrm>
            <a:custGeom>
              <a:avLst/>
              <a:gdLst/>
              <a:ahLst/>
              <a:cxnLst/>
              <a:rect l="l" t="t" r="r" b="b"/>
              <a:pathLst>
                <a:path w="135" h="3393" extrusionOk="0">
                  <a:moveTo>
                    <a:pt x="0" y="1"/>
                  </a:moveTo>
                  <a:lnTo>
                    <a:pt x="37" y="3392"/>
                  </a:lnTo>
                  <a:lnTo>
                    <a:pt x="134" y="3392"/>
                  </a:lnTo>
                  <a:lnTo>
                    <a:pt x="134"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39"/>
            <p:cNvSpPr/>
            <p:nvPr/>
          </p:nvSpPr>
          <p:spPr>
            <a:xfrm>
              <a:off x="3057" y="-25"/>
              <a:ext cx="9141312" cy="1772825"/>
            </a:xfrm>
            <a:custGeom>
              <a:avLst/>
              <a:gdLst/>
              <a:ahLst/>
              <a:cxnLst/>
              <a:rect l="l" t="t" r="r" b="b"/>
              <a:pathLst>
                <a:path w="55217" h="10610" extrusionOk="0">
                  <a:moveTo>
                    <a:pt x="47307" y="1995"/>
                  </a:moveTo>
                  <a:lnTo>
                    <a:pt x="47514" y="4736"/>
                  </a:lnTo>
                  <a:lnTo>
                    <a:pt x="27165" y="4736"/>
                  </a:lnTo>
                  <a:lnTo>
                    <a:pt x="27206" y="2177"/>
                  </a:lnTo>
                  <a:lnTo>
                    <a:pt x="27031" y="2177"/>
                  </a:lnTo>
                  <a:lnTo>
                    <a:pt x="27109" y="4736"/>
                  </a:lnTo>
                  <a:lnTo>
                    <a:pt x="6506" y="4736"/>
                  </a:lnTo>
                  <a:lnTo>
                    <a:pt x="6548" y="2348"/>
                  </a:lnTo>
                  <a:lnTo>
                    <a:pt x="47307" y="1995"/>
                  </a:lnTo>
                  <a:close/>
                  <a:moveTo>
                    <a:pt x="25663" y="7874"/>
                  </a:moveTo>
                  <a:lnTo>
                    <a:pt x="47033" y="8142"/>
                  </a:lnTo>
                  <a:lnTo>
                    <a:pt x="47111" y="10363"/>
                  </a:lnTo>
                  <a:lnTo>
                    <a:pt x="47111" y="10363"/>
                  </a:lnTo>
                  <a:lnTo>
                    <a:pt x="25705" y="10434"/>
                  </a:lnTo>
                  <a:lnTo>
                    <a:pt x="25663" y="7874"/>
                  </a:lnTo>
                  <a:close/>
                  <a:moveTo>
                    <a:pt x="13479" y="0"/>
                  </a:moveTo>
                  <a:lnTo>
                    <a:pt x="13497" y="2195"/>
                  </a:lnTo>
                  <a:lnTo>
                    <a:pt x="13576" y="2195"/>
                  </a:lnTo>
                  <a:lnTo>
                    <a:pt x="0" y="2292"/>
                  </a:lnTo>
                  <a:lnTo>
                    <a:pt x="0" y="2408"/>
                  </a:lnTo>
                  <a:lnTo>
                    <a:pt x="6354" y="2348"/>
                  </a:lnTo>
                  <a:lnTo>
                    <a:pt x="6414" y="4736"/>
                  </a:lnTo>
                  <a:lnTo>
                    <a:pt x="0" y="4736"/>
                  </a:lnTo>
                  <a:lnTo>
                    <a:pt x="0" y="4852"/>
                  </a:lnTo>
                  <a:lnTo>
                    <a:pt x="36771" y="4815"/>
                  </a:lnTo>
                  <a:lnTo>
                    <a:pt x="36771" y="4815"/>
                  </a:lnTo>
                  <a:lnTo>
                    <a:pt x="36849" y="7934"/>
                  </a:lnTo>
                  <a:lnTo>
                    <a:pt x="36849" y="7934"/>
                  </a:lnTo>
                  <a:lnTo>
                    <a:pt x="0" y="7430"/>
                  </a:lnTo>
                  <a:lnTo>
                    <a:pt x="0" y="7546"/>
                  </a:lnTo>
                  <a:lnTo>
                    <a:pt x="25566" y="7874"/>
                  </a:lnTo>
                  <a:lnTo>
                    <a:pt x="25492" y="7874"/>
                  </a:lnTo>
                  <a:lnTo>
                    <a:pt x="25608" y="10434"/>
                  </a:lnTo>
                  <a:lnTo>
                    <a:pt x="0" y="10512"/>
                  </a:lnTo>
                  <a:lnTo>
                    <a:pt x="0" y="10609"/>
                  </a:lnTo>
                  <a:lnTo>
                    <a:pt x="55216" y="10378"/>
                  </a:lnTo>
                  <a:lnTo>
                    <a:pt x="55216" y="10337"/>
                  </a:lnTo>
                  <a:lnTo>
                    <a:pt x="47149" y="10363"/>
                  </a:lnTo>
                  <a:lnTo>
                    <a:pt x="47149" y="10363"/>
                  </a:lnTo>
                  <a:lnTo>
                    <a:pt x="47149" y="8142"/>
                  </a:lnTo>
                  <a:lnTo>
                    <a:pt x="47149" y="8142"/>
                  </a:lnTo>
                  <a:lnTo>
                    <a:pt x="55216" y="8239"/>
                  </a:lnTo>
                  <a:lnTo>
                    <a:pt x="55216" y="8183"/>
                  </a:lnTo>
                  <a:lnTo>
                    <a:pt x="36946" y="7934"/>
                  </a:lnTo>
                  <a:lnTo>
                    <a:pt x="36983" y="4815"/>
                  </a:lnTo>
                  <a:lnTo>
                    <a:pt x="55216" y="4815"/>
                  </a:lnTo>
                  <a:lnTo>
                    <a:pt x="55216" y="4736"/>
                  </a:lnTo>
                  <a:lnTo>
                    <a:pt x="47574" y="4736"/>
                  </a:lnTo>
                  <a:lnTo>
                    <a:pt x="47514" y="1994"/>
                  </a:lnTo>
                  <a:lnTo>
                    <a:pt x="47514" y="1994"/>
                  </a:lnTo>
                  <a:lnTo>
                    <a:pt x="55216" y="1927"/>
                  </a:lnTo>
                  <a:lnTo>
                    <a:pt x="55216" y="1849"/>
                  </a:lnTo>
                  <a:lnTo>
                    <a:pt x="13594" y="2195"/>
                  </a:lnTo>
                  <a:lnTo>
                    <a:pt x="13594"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39"/>
            <p:cNvSpPr/>
            <p:nvPr/>
          </p:nvSpPr>
          <p:spPr>
            <a:xfrm>
              <a:off x="6221398" y="-25"/>
              <a:ext cx="26157" cy="334347"/>
            </a:xfrm>
            <a:custGeom>
              <a:avLst/>
              <a:gdLst/>
              <a:ahLst/>
              <a:cxnLst/>
              <a:rect l="l" t="t" r="r" b="b"/>
              <a:pathLst>
                <a:path w="158" h="2001" extrusionOk="0">
                  <a:moveTo>
                    <a:pt x="0" y="0"/>
                  </a:moveTo>
                  <a:lnTo>
                    <a:pt x="60" y="2001"/>
                  </a:lnTo>
                  <a:lnTo>
                    <a:pt x="157" y="2001"/>
                  </a:lnTo>
                  <a:lnTo>
                    <a:pt x="157"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39"/>
            <p:cNvSpPr/>
            <p:nvPr/>
          </p:nvSpPr>
          <p:spPr>
            <a:xfrm>
              <a:off x="4605765" y="1753254"/>
              <a:ext cx="35263" cy="421735"/>
            </a:xfrm>
            <a:custGeom>
              <a:avLst/>
              <a:gdLst/>
              <a:ahLst/>
              <a:cxnLst/>
              <a:rect l="l" t="t" r="r" b="b"/>
              <a:pathLst>
                <a:path w="213" h="2524" extrusionOk="0">
                  <a:moveTo>
                    <a:pt x="0" y="1"/>
                  </a:moveTo>
                  <a:lnTo>
                    <a:pt x="153" y="2523"/>
                  </a:lnTo>
                  <a:lnTo>
                    <a:pt x="213" y="2523"/>
                  </a:lnTo>
                  <a:lnTo>
                    <a:pt x="153"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39"/>
            <p:cNvSpPr/>
            <p:nvPr/>
          </p:nvSpPr>
          <p:spPr>
            <a:xfrm>
              <a:off x="3057" y="3490326"/>
              <a:ext cx="9141312" cy="99753"/>
            </a:xfrm>
            <a:custGeom>
              <a:avLst/>
              <a:gdLst/>
              <a:ahLst/>
              <a:cxnLst/>
              <a:rect l="l" t="t" r="r" b="b"/>
              <a:pathLst>
                <a:path w="55217" h="597" extrusionOk="0">
                  <a:moveTo>
                    <a:pt x="0" y="1"/>
                  </a:moveTo>
                  <a:lnTo>
                    <a:pt x="0" y="597"/>
                  </a:lnTo>
                  <a:lnTo>
                    <a:pt x="55216" y="597"/>
                  </a:lnTo>
                  <a:lnTo>
                    <a:pt x="55216" y="1"/>
                  </a:lnTo>
                  <a:close/>
                </a:path>
              </a:pathLst>
            </a:custGeom>
            <a:solidFill>
              <a:srgbClr val="FAF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9"/>
            <p:cNvSpPr/>
            <p:nvPr/>
          </p:nvSpPr>
          <p:spPr>
            <a:xfrm>
              <a:off x="3057" y="3589911"/>
              <a:ext cx="9141312" cy="1553603"/>
            </a:xfrm>
            <a:custGeom>
              <a:avLst/>
              <a:gdLst/>
              <a:ahLst/>
              <a:cxnLst/>
              <a:rect l="l" t="t" r="r" b="b"/>
              <a:pathLst>
                <a:path w="55217" h="9298" extrusionOk="0">
                  <a:moveTo>
                    <a:pt x="0" y="1"/>
                  </a:moveTo>
                  <a:lnTo>
                    <a:pt x="0" y="9298"/>
                  </a:lnTo>
                  <a:lnTo>
                    <a:pt x="55216" y="9298"/>
                  </a:lnTo>
                  <a:lnTo>
                    <a:pt x="552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9"/>
            <p:cNvSpPr/>
            <p:nvPr/>
          </p:nvSpPr>
          <p:spPr>
            <a:xfrm>
              <a:off x="1619352" y="4654611"/>
              <a:ext cx="1784822" cy="488905"/>
            </a:xfrm>
            <a:custGeom>
              <a:avLst/>
              <a:gdLst/>
              <a:ahLst/>
              <a:cxnLst/>
              <a:rect l="l" t="t" r="r" b="b"/>
              <a:pathLst>
                <a:path w="10781" h="2926" extrusionOk="0">
                  <a:moveTo>
                    <a:pt x="1387" y="1"/>
                  </a:moveTo>
                  <a:lnTo>
                    <a:pt x="1" y="2926"/>
                  </a:lnTo>
                  <a:lnTo>
                    <a:pt x="9819" y="2926"/>
                  </a:lnTo>
                  <a:lnTo>
                    <a:pt x="10780"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9"/>
            <p:cNvSpPr/>
            <p:nvPr/>
          </p:nvSpPr>
          <p:spPr>
            <a:xfrm>
              <a:off x="7420003" y="3786075"/>
              <a:ext cx="1584337" cy="840129"/>
            </a:xfrm>
            <a:custGeom>
              <a:avLst/>
              <a:gdLst/>
              <a:ahLst/>
              <a:cxnLst/>
              <a:rect l="l" t="t" r="r" b="b"/>
              <a:pathLst>
                <a:path w="9570" h="5028" extrusionOk="0">
                  <a:moveTo>
                    <a:pt x="0" y="1"/>
                  </a:moveTo>
                  <a:lnTo>
                    <a:pt x="195" y="5028"/>
                  </a:lnTo>
                  <a:lnTo>
                    <a:pt x="9570" y="5028"/>
                  </a:lnTo>
                  <a:lnTo>
                    <a:pt x="8664"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39"/>
            <p:cNvSpPr/>
            <p:nvPr/>
          </p:nvSpPr>
          <p:spPr>
            <a:xfrm>
              <a:off x="3073" y="3589911"/>
              <a:ext cx="9141312" cy="1553603"/>
            </a:xfrm>
            <a:custGeom>
              <a:avLst/>
              <a:gdLst/>
              <a:ahLst/>
              <a:cxnLst/>
              <a:rect l="l" t="t" r="r" b="b"/>
              <a:pathLst>
                <a:path w="55217" h="9298" extrusionOk="0">
                  <a:moveTo>
                    <a:pt x="0" y="1"/>
                  </a:moveTo>
                  <a:lnTo>
                    <a:pt x="0" y="1004"/>
                  </a:lnTo>
                  <a:lnTo>
                    <a:pt x="4427" y="1004"/>
                  </a:lnTo>
                  <a:lnTo>
                    <a:pt x="4834" y="366"/>
                  </a:lnTo>
                  <a:lnTo>
                    <a:pt x="5065" y="1"/>
                  </a:lnTo>
                  <a:close/>
                  <a:moveTo>
                    <a:pt x="5351" y="1"/>
                  </a:moveTo>
                  <a:lnTo>
                    <a:pt x="5120" y="366"/>
                  </a:lnTo>
                  <a:lnTo>
                    <a:pt x="4718" y="1004"/>
                  </a:lnTo>
                  <a:lnTo>
                    <a:pt x="13382" y="1004"/>
                  </a:lnTo>
                  <a:lnTo>
                    <a:pt x="13668" y="366"/>
                  </a:lnTo>
                  <a:lnTo>
                    <a:pt x="13844" y="1"/>
                  </a:lnTo>
                  <a:close/>
                  <a:moveTo>
                    <a:pt x="14130" y="1"/>
                  </a:moveTo>
                  <a:lnTo>
                    <a:pt x="13959" y="366"/>
                  </a:lnTo>
                  <a:lnTo>
                    <a:pt x="13668" y="1004"/>
                  </a:lnTo>
                  <a:lnTo>
                    <a:pt x="22313" y="1004"/>
                  </a:lnTo>
                  <a:lnTo>
                    <a:pt x="22526" y="366"/>
                  </a:lnTo>
                  <a:lnTo>
                    <a:pt x="22641" y="1"/>
                  </a:lnTo>
                  <a:close/>
                  <a:moveTo>
                    <a:pt x="22932" y="1"/>
                  </a:moveTo>
                  <a:lnTo>
                    <a:pt x="22817" y="366"/>
                  </a:lnTo>
                  <a:lnTo>
                    <a:pt x="22604" y="1004"/>
                  </a:lnTo>
                  <a:lnTo>
                    <a:pt x="31249" y="1004"/>
                  </a:lnTo>
                  <a:lnTo>
                    <a:pt x="31365" y="366"/>
                  </a:lnTo>
                  <a:lnTo>
                    <a:pt x="31439" y="1"/>
                  </a:lnTo>
                  <a:close/>
                  <a:moveTo>
                    <a:pt x="31711" y="1"/>
                  </a:moveTo>
                  <a:lnTo>
                    <a:pt x="31651" y="366"/>
                  </a:lnTo>
                  <a:lnTo>
                    <a:pt x="31536" y="1004"/>
                  </a:lnTo>
                  <a:lnTo>
                    <a:pt x="40181" y="1004"/>
                  </a:lnTo>
                  <a:lnTo>
                    <a:pt x="40199" y="366"/>
                  </a:lnTo>
                  <a:lnTo>
                    <a:pt x="40218" y="1"/>
                  </a:lnTo>
                  <a:close/>
                  <a:moveTo>
                    <a:pt x="40509" y="1"/>
                  </a:moveTo>
                  <a:lnTo>
                    <a:pt x="40490" y="366"/>
                  </a:lnTo>
                  <a:lnTo>
                    <a:pt x="40467" y="1004"/>
                  </a:lnTo>
                  <a:lnTo>
                    <a:pt x="49112" y="1004"/>
                  </a:lnTo>
                  <a:lnTo>
                    <a:pt x="49057" y="366"/>
                  </a:lnTo>
                  <a:lnTo>
                    <a:pt x="49015" y="1"/>
                  </a:lnTo>
                  <a:close/>
                  <a:moveTo>
                    <a:pt x="49288" y="1"/>
                  </a:moveTo>
                  <a:lnTo>
                    <a:pt x="49325" y="366"/>
                  </a:lnTo>
                  <a:lnTo>
                    <a:pt x="49404" y="1004"/>
                  </a:lnTo>
                  <a:lnTo>
                    <a:pt x="55216" y="1004"/>
                  </a:lnTo>
                  <a:lnTo>
                    <a:pt x="55216" y="1"/>
                  </a:lnTo>
                  <a:close/>
                  <a:moveTo>
                    <a:pt x="0" y="1175"/>
                  </a:moveTo>
                  <a:lnTo>
                    <a:pt x="0" y="6202"/>
                  </a:lnTo>
                  <a:lnTo>
                    <a:pt x="5910" y="6202"/>
                  </a:lnTo>
                  <a:lnTo>
                    <a:pt x="8664" y="1175"/>
                  </a:lnTo>
                  <a:close/>
                  <a:moveTo>
                    <a:pt x="8955" y="1175"/>
                  </a:moveTo>
                  <a:lnTo>
                    <a:pt x="6220" y="6202"/>
                  </a:lnTo>
                  <a:lnTo>
                    <a:pt x="15613" y="6202"/>
                  </a:lnTo>
                  <a:lnTo>
                    <a:pt x="17637" y="1175"/>
                  </a:lnTo>
                  <a:close/>
                  <a:moveTo>
                    <a:pt x="17924" y="1175"/>
                  </a:moveTo>
                  <a:lnTo>
                    <a:pt x="15923" y="6202"/>
                  </a:lnTo>
                  <a:lnTo>
                    <a:pt x="25298" y="6202"/>
                  </a:lnTo>
                  <a:lnTo>
                    <a:pt x="26587" y="1175"/>
                  </a:lnTo>
                  <a:close/>
                  <a:moveTo>
                    <a:pt x="26878" y="1175"/>
                  </a:moveTo>
                  <a:lnTo>
                    <a:pt x="25608" y="6202"/>
                  </a:lnTo>
                  <a:lnTo>
                    <a:pt x="34983" y="6202"/>
                  </a:lnTo>
                  <a:lnTo>
                    <a:pt x="35560" y="1175"/>
                  </a:lnTo>
                  <a:close/>
                  <a:moveTo>
                    <a:pt x="35847" y="1175"/>
                  </a:moveTo>
                  <a:lnTo>
                    <a:pt x="35292" y="6202"/>
                  </a:lnTo>
                  <a:lnTo>
                    <a:pt x="44686" y="6202"/>
                  </a:lnTo>
                  <a:lnTo>
                    <a:pt x="44510" y="1175"/>
                  </a:lnTo>
                  <a:close/>
                  <a:moveTo>
                    <a:pt x="53775" y="1175"/>
                  </a:moveTo>
                  <a:lnTo>
                    <a:pt x="54676" y="6202"/>
                  </a:lnTo>
                  <a:lnTo>
                    <a:pt x="55216" y="6202"/>
                  </a:lnTo>
                  <a:lnTo>
                    <a:pt x="55216" y="1175"/>
                  </a:lnTo>
                  <a:close/>
                  <a:moveTo>
                    <a:pt x="0" y="6373"/>
                  </a:moveTo>
                  <a:lnTo>
                    <a:pt x="0" y="8166"/>
                  </a:lnTo>
                  <a:lnTo>
                    <a:pt x="1119" y="6373"/>
                  </a:lnTo>
                  <a:close/>
                  <a:moveTo>
                    <a:pt x="1424" y="6373"/>
                  </a:moveTo>
                  <a:lnTo>
                    <a:pt x="0" y="8683"/>
                  </a:lnTo>
                  <a:lnTo>
                    <a:pt x="0" y="9298"/>
                  </a:lnTo>
                  <a:lnTo>
                    <a:pt x="9436" y="9298"/>
                  </a:lnTo>
                  <a:lnTo>
                    <a:pt x="10840" y="6373"/>
                  </a:lnTo>
                  <a:close/>
                  <a:moveTo>
                    <a:pt x="20853" y="6373"/>
                  </a:moveTo>
                  <a:lnTo>
                    <a:pt x="19906" y="9298"/>
                  </a:lnTo>
                  <a:lnTo>
                    <a:pt x="29725" y="9298"/>
                  </a:lnTo>
                  <a:lnTo>
                    <a:pt x="30265" y="6373"/>
                  </a:lnTo>
                  <a:close/>
                  <a:moveTo>
                    <a:pt x="30575" y="6373"/>
                  </a:moveTo>
                  <a:lnTo>
                    <a:pt x="30053" y="9298"/>
                  </a:lnTo>
                  <a:lnTo>
                    <a:pt x="39871" y="9298"/>
                  </a:lnTo>
                  <a:lnTo>
                    <a:pt x="39987" y="6373"/>
                  </a:lnTo>
                  <a:close/>
                  <a:moveTo>
                    <a:pt x="40296" y="6373"/>
                  </a:moveTo>
                  <a:lnTo>
                    <a:pt x="40199" y="9298"/>
                  </a:lnTo>
                  <a:lnTo>
                    <a:pt x="50018" y="9298"/>
                  </a:lnTo>
                  <a:lnTo>
                    <a:pt x="49690" y="6373"/>
                  </a:lnTo>
                  <a:close/>
                  <a:moveTo>
                    <a:pt x="50018" y="6373"/>
                  </a:moveTo>
                  <a:lnTo>
                    <a:pt x="50346" y="9298"/>
                  </a:lnTo>
                  <a:lnTo>
                    <a:pt x="55216" y="9298"/>
                  </a:lnTo>
                  <a:lnTo>
                    <a:pt x="55216" y="6373"/>
                  </a:lnTo>
                  <a:close/>
                </a:path>
              </a:pathLst>
            </a:custGeom>
            <a:solidFill>
              <a:srgbClr val="FFF76A">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39"/>
            <p:cNvSpPr/>
            <p:nvPr/>
          </p:nvSpPr>
          <p:spPr>
            <a:xfrm>
              <a:off x="3057" y="3490326"/>
              <a:ext cx="9135187" cy="99753"/>
            </a:xfrm>
            <a:custGeom>
              <a:avLst/>
              <a:gdLst/>
              <a:ahLst/>
              <a:cxnLst/>
              <a:rect l="l" t="t" r="r" b="b"/>
              <a:pathLst>
                <a:path w="55180" h="597" extrusionOk="0">
                  <a:moveTo>
                    <a:pt x="0" y="1"/>
                  </a:moveTo>
                  <a:lnTo>
                    <a:pt x="0" y="597"/>
                  </a:lnTo>
                  <a:lnTo>
                    <a:pt x="55179" y="597"/>
                  </a:lnTo>
                  <a:lnTo>
                    <a:pt x="55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6" name="Google Shape;676;p39"/>
          <p:cNvGrpSpPr/>
          <p:nvPr/>
        </p:nvGrpSpPr>
        <p:grpSpPr>
          <a:xfrm flipH="1">
            <a:off x="638220" y="719986"/>
            <a:ext cx="3002752" cy="5197364"/>
            <a:chOff x="741245" y="4005303"/>
            <a:chExt cx="399598" cy="689952"/>
          </a:xfrm>
        </p:grpSpPr>
        <p:sp>
          <p:nvSpPr>
            <p:cNvPr id="677" name="Google Shape;677;p39"/>
            <p:cNvSpPr/>
            <p:nvPr/>
          </p:nvSpPr>
          <p:spPr>
            <a:xfrm>
              <a:off x="775846" y="4005303"/>
              <a:ext cx="364997" cy="689952"/>
            </a:xfrm>
            <a:custGeom>
              <a:avLst/>
              <a:gdLst/>
              <a:ahLst/>
              <a:cxnLst/>
              <a:rect l="l" t="t" r="r" b="b"/>
              <a:pathLst>
                <a:path w="13017" h="24606" extrusionOk="0">
                  <a:moveTo>
                    <a:pt x="8816" y="23644"/>
                  </a:moveTo>
                  <a:lnTo>
                    <a:pt x="9916" y="23663"/>
                  </a:lnTo>
                  <a:lnTo>
                    <a:pt x="7472" y="23663"/>
                  </a:lnTo>
                  <a:lnTo>
                    <a:pt x="8761" y="23644"/>
                  </a:lnTo>
                  <a:close/>
                  <a:moveTo>
                    <a:pt x="4815" y="1"/>
                  </a:moveTo>
                  <a:cubicBezTo>
                    <a:pt x="4797" y="1"/>
                    <a:pt x="4773" y="19"/>
                    <a:pt x="4773" y="43"/>
                  </a:cubicBezTo>
                  <a:lnTo>
                    <a:pt x="4773" y="79"/>
                  </a:lnTo>
                  <a:lnTo>
                    <a:pt x="4736" y="79"/>
                  </a:lnTo>
                  <a:cubicBezTo>
                    <a:pt x="4718" y="79"/>
                    <a:pt x="4681" y="116"/>
                    <a:pt x="4681" y="158"/>
                  </a:cubicBezTo>
                  <a:cubicBezTo>
                    <a:pt x="4658" y="213"/>
                    <a:pt x="4658" y="274"/>
                    <a:pt x="4639" y="329"/>
                  </a:cubicBezTo>
                  <a:lnTo>
                    <a:pt x="4602" y="329"/>
                  </a:lnTo>
                  <a:cubicBezTo>
                    <a:pt x="4584" y="366"/>
                    <a:pt x="4584" y="408"/>
                    <a:pt x="4565" y="444"/>
                  </a:cubicBezTo>
                  <a:lnTo>
                    <a:pt x="4565" y="505"/>
                  </a:lnTo>
                  <a:cubicBezTo>
                    <a:pt x="4565" y="523"/>
                    <a:pt x="4542" y="542"/>
                    <a:pt x="4542" y="560"/>
                  </a:cubicBezTo>
                  <a:lnTo>
                    <a:pt x="4256" y="560"/>
                  </a:lnTo>
                  <a:lnTo>
                    <a:pt x="2389" y="523"/>
                  </a:lnTo>
                  <a:lnTo>
                    <a:pt x="2255" y="523"/>
                  </a:lnTo>
                  <a:lnTo>
                    <a:pt x="0" y="481"/>
                  </a:lnTo>
                  <a:lnTo>
                    <a:pt x="0" y="481"/>
                  </a:lnTo>
                  <a:lnTo>
                    <a:pt x="97" y="4104"/>
                  </a:lnTo>
                  <a:lnTo>
                    <a:pt x="116" y="4603"/>
                  </a:lnTo>
                  <a:lnTo>
                    <a:pt x="153" y="6123"/>
                  </a:lnTo>
                  <a:lnTo>
                    <a:pt x="231" y="8762"/>
                  </a:lnTo>
                  <a:lnTo>
                    <a:pt x="231" y="9242"/>
                  </a:lnTo>
                  <a:lnTo>
                    <a:pt x="268" y="10360"/>
                  </a:lnTo>
                  <a:lnTo>
                    <a:pt x="347" y="13248"/>
                  </a:lnTo>
                  <a:lnTo>
                    <a:pt x="347" y="13364"/>
                  </a:lnTo>
                  <a:lnTo>
                    <a:pt x="384" y="14459"/>
                  </a:lnTo>
                  <a:lnTo>
                    <a:pt x="384" y="14482"/>
                  </a:lnTo>
                  <a:lnTo>
                    <a:pt x="481" y="17984"/>
                  </a:lnTo>
                  <a:lnTo>
                    <a:pt x="481" y="18908"/>
                  </a:lnTo>
                  <a:lnTo>
                    <a:pt x="499" y="18908"/>
                  </a:lnTo>
                  <a:lnTo>
                    <a:pt x="578" y="21681"/>
                  </a:lnTo>
                  <a:lnTo>
                    <a:pt x="578" y="21759"/>
                  </a:lnTo>
                  <a:lnTo>
                    <a:pt x="638" y="23644"/>
                  </a:lnTo>
                  <a:lnTo>
                    <a:pt x="754" y="23644"/>
                  </a:lnTo>
                  <a:lnTo>
                    <a:pt x="772" y="23912"/>
                  </a:lnTo>
                  <a:lnTo>
                    <a:pt x="11265" y="23912"/>
                  </a:lnTo>
                  <a:lnTo>
                    <a:pt x="11418" y="24605"/>
                  </a:lnTo>
                  <a:lnTo>
                    <a:pt x="11746" y="24605"/>
                  </a:lnTo>
                  <a:lnTo>
                    <a:pt x="11764" y="23912"/>
                  </a:lnTo>
                  <a:lnTo>
                    <a:pt x="12245" y="23912"/>
                  </a:lnTo>
                  <a:lnTo>
                    <a:pt x="12263" y="23663"/>
                  </a:lnTo>
                  <a:lnTo>
                    <a:pt x="12379" y="23663"/>
                  </a:lnTo>
                  <a:lnTo>
                    <a:pt x="12397" y="22817"/>
                  </a:lnTo>
                  <a:lnTo>
                    <a:pt x="12420" y="22124"/>
                  </a:lnTo>
                  <a:lnTo>
                    <a:pt x="12439" y="21833"/>
                  </a:lnTo>
                  <a:lnTo>
                    <a:pt x="12439" y="21718"/>
                  </a:lnTo>
                  <a:lnTo>
                    <a:pt x="12494" y="19370"/>
                  </a:lnTo>
                  <a:lnTo>
                    <a:pt x="12536" y="18040"/>
                  </a:lnTo>
                  <a:lnTo>
                    <a:pt x="12536" y="17716"/>
                  </a:lnTo>
                  <a:lnTo>
                    <a:pt x="12554" y="17619"/>
                  </a:lnTo>
                  <a:lnTo>
                    <a:pt x="12651" y="13613"/>
                  </a:lnTo>
                  <a:lnTo>
                    <a:pt x="12670" y="13613"/>
                  </a:lnTo>
                  <a:lnTo>
                    <a:pt x="12670" y="13345"/>
                  </a:lnTo>
                  <a:lnTo>
                    <a:pt x="12785" y="9205"/>
                  </a:lnTo>
                  <a:lnTo>
                    <a:pt x="12785" y="8914"/>
                  </a:lnTo>
                  <a:lnTo>
                    <a:pt x="12901" y="4548"/>
                  </a:lnTo>
                  <a:lnTo>
                    <a:pt x="12901" y="4335"/>
                  </a:lnTo>
                  <a:lnTo>
                    <a:pt x="13017" y="736"/>
                  </a:lnTo>
                  <a:lnTo>
                    <a:pt x="11127" y="694"/>
                  </a:lnTo>
                  <a:lnTo>
                    <a:pt x="10956" y="694"/>
                  </a:lnTo>
                  <a:lnTo>
                    <a:pt x="8932" y="657"/>
                  </a:lnTo>
                  <a:lnTo>
                    <a:pt x="8761" y="657"/>
                  </a:lnTo>
                  <a:lnTo>
                    <a:pt x="7892" y="639"/>
                  </a:lnTo>
                  <a:lnTo>
                    <a:pt x="7892" y="597"/>
                  </a:lnTo>
                  <a:lnTo>
                    <a:pt x="7892" y="560"/>
                  </a:lnTo>
                  <a:lnTo>
                    <a:pt x="7892" y="523"/>
                  </a:lnTo>
                  <a:cubicBezTo>
                    <a:pt x="7892" y="523"/>
                    <a:pt x="7892" y="505"/>
                    <a:pt x="7874" y="505"/>
                  </a:cubicBezTo>
                  <a:lnTo>
                    <a:pt x="7874" y="481"/>
                  </a:lnTo>
                  <a:lnTo>
                    <a:pt x="7874" y="463"/>
                  </a:lnTo>
                  <a:lnTo>
                    <a:pt x="7874" y="426"/>
                  </a:lnTo>
                  <a:cubicBezTo>
                    <a:pt x="7874" y="426"/>
                    <a:pt x="7874" y="408"/>
                    <a:pt x="7855" y="408"/>
                  </a:cubicBezTo>
                  <a:lnTo>
                    <a:pt x="7855" y="389"/>
                  </a:lnTo>
                  <a:lnTo>
                    <a:pt x="7855" y="347"/>
                  </a:lnTo>
                  <a:lnTo>
                    <a:pt x="7837" y="329"/>
                  </a:lnTo>
                  <a:lnTo>
                    <a:pt x="7800" y="329"/>
                  </a:lnTo>
                  <a:cubicBezTo>
                    <a:pt x="7777" y="274"/>
                    <a:pt x="7777" y="213"/>
                    <a:pt x="7758" y="158"/>
                  </a:cubicBezTo>
                  <a:cubicBezTo>
                    <a:pt x="7758" y="116"/>
                    <a:pt x="7740" y="79"/>
                    <a:pt x="7703" y="79"/>
                  </a:cubicBezTo>
                  <a:lnTo>
                    <a:pt x="7661" y="79"/>
                  </a:lnTo>
                  <a:lnTo>
                    <a:pt x="7661" y="43"/>
                  </a:lnTo>
                  <a:cubicBezTo>
                    <a:pt x="7661" y="19"/>
                    <a:pt x="7643" y="1"/>
                    <a:pt x="76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39"/>
            <p:cNvSpPr/>
            <p:nvPr/>
          </p:nvSpPr>
          <p:spPr>
            <a:xfrm>
              <a:off x="986903" y="4023725"/>
              <a:ext cx="61576" cy="645088"/>
            </a:xfrm>
            <a:custGeom>
              <a:avLst/>
              <a:gdLst/>
              <a:ahLst/>
              <a:cxnLst/>
              <a:rect l="l" t="t" r="r" b="b"/>
              <a:pathLst>
                <a:path w="2196" h="23006" extrusionOk="0">
                  <a:moveTo>
                    <a:pt x="0" y="0"/>
                  </a:moveTo>
                  <a:lnTo>
                    <a:pt x="0" y="22987"/>
                  </a:lnTo>
                  <a:lnTo>
                    <a:pt x="60" y="22987"/>
                  </a:lnTo>
                  <a:lnTo>
                    <a:pt x="1483" y="23006"/>
                  </a:lnTo>
                  <a:lnTo>
                    <a:pt x="2195" y="37"/>
                  </a:lnTo>
                  <a:lnTo>
                    <a:pt x="17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39"/>
            <p:cNvSpPr/>
            <p:nvPr/>
          </p:nvSpPr>
          <p:spPr>
            <a:xfrm>
              <a:off x="923813" y="4022014"/>
              <a:ext cx="63118" cy="646799"/>
            </a:xfrm>
            <a:custGeom>
              <a:avLst/>
              <a:gdLst/>
              <a:ahLst/>
              <a:cxnLst/>
              <a:rect l="l" t="t" r="r" b="b"/>
              <a:pathLst>
                <a:path w="2251" h="23067" extrusionOk="0">
                  <a:moveTo>
                    <a:pt x="0" y="1"/>
                  </a:moveTo>
                  <a:lnTo>
                    <a:pt x="0" y="23067"/>
                  </a:lnTo>
                  <a:lnTo>
                    <a:pt x="153" y="23067"/>
                  </a:lnTo>
                  <a:lnTo>
                    <a:pt x="2250" y="23048"/>
                  </a:lnTo>
                  <a:lnTo>
                    <a:pt x="2250" y="61"/>
                  </a:lnTo>
                  <a:lnTo>
                    <a:pt x="171" y="24"/>
                  </a:lnTo>
                  <a:lnTo>
                    <a:pt x="0"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39"/>
            <p:cNvSpPr/>
            <p:nvPr/>
          </p:nvSpPr>
          <p:spPr>
            <a:xfrm>
              <a:off x="852031" y="4021005"/>
              <a:ext cx="71810" cy="647808"/>
            </a:xfrm>
            <a:custGeom>
              <a:avLst/>
              <a:gdLst/>
              <a:ahLst/>
              <a:cxnLst/>
              <a:rect l="l" t="t" r="r" b="b"/>
              <a:pathLst>
                <a:path w="2561" h="23103" extrusionOk="0">
                  <a:moveTo>
                    <a:pt x="324" y="0"/>
                  </a:moveTo>
                  <a:lnTo>
                    <a:pt x="0" y="23084"/>
                  </a:lnTo>
                  <a:lnTo>
                    <a:pt x="2560" y="23103"/>
                  </a:lnTo>
                  <a:lnTo>
                    <a:pt x="2560" y="37"/>
                  </a:lnTo>
                  <a:lnTo>
                    <a:pt x="462"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9"/>
            <p:cNvSpPr/>
            <p:nvPr/>
          </p:nvSpPr>
          <p:spPr>
            <a:xfrm>
              <a:off x="741245" y="4018790"/>
              <a:ext cx="64800" cy="649519"/>
            </a:xfrm>
            <a:custGeom>
              <a:avLst/>
              <a:gdLst/>
              <a:ahLst/>
              <a:cxnLst/>
              <a:rect l="l" t="t" r="r" b="b"/>
              <a:pathLst>
                <a:path w="2311" h="23164" extrusionOk="0">
                  <a:moveTo>
                    <a:pt x="1" y="0"/>
                  </a:moveTo>
                  <a:lnTo>
                    <a:pt x="638" y="23163"/>
                  </a:lnTo>
                  <a:lnTo>
                    <a:pt x="2311" y="23163"/>
                  </a:lnTo>
                  <a:lnTo>
                    <a:pt x="2256" y="42"/>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39"/>
            <p:cNvSpPr/>
            <p:nvPr/>
          </p:nvSpPr>
          <p:spPr>
            <a:xfrm>
              <a:off x="804475" y="4019968"/>
              <a:ext cx="56641" cy="648341"/>
            </a:xfrm>
            <a:custGeom>
              <a:avLst/>
              <a:gdLst/>
              <a:ahLst/>
              <a:cxnLst/>
              <a:rect l="l" t="t" r="r" b="b"/>
              <a:pathLst>
                <a:path w="2020" h="23122" extrusionOk="0">
                  <a:moveTo>
                    <a:pt x="1" y="0"/>
                  </a:moveTo>
                  <a:lnTo>
                    <a:pt x="56" y="23121"/>
                  </a:lnTo>
                  <a:lnTo>
                    <a:pt x="1696" y="23121"/>
                  </a:lnTo>
                  <a:lnTo>
                    <a:pt x="2020" y="37"/>
                  </a:lnTo>
                  <a:lnTo>
                    <a:pt x="135"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39"/>
            <p:cNvSpPr/>
            <p:nvPr/>
          </p:nvSpPr>
          <p:spPr>
            <a:xfrm>
              <a:off x="1028487" y="4024762"/>
              <a:ext cx="77755" cy="644051"/>
            </a:xfrm>
            <a:custGeom>
              <a:avLst/>
              <a:gdLst/>
              <a:ahLst/>
              <a:cxnLst/>
              <a:rect l="l" t="t" r="r" b="b"/>
              <a:pathLst>
                <a:path w="2773" h="22969" extrusionOk="0">
                  <a:moveTo>
                    <a:pt x="712" y="0"/>
                  </a:moveTo>
                  <a:lnTo>
                    <a:pt x="0" y="22969"/>
                  </a:lnTo>
                  <a:lnTo>
                    <a:pt x="2140" y="22969"/>
                  </a:lnTo>
                  <a:lnTo>
                    <a:pt x="2773" y="42"/>
                  </a:lnTo>
                  <a:lnTo>
                    <a:pt x="888"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39"/>
            <p:cNvSpPr/>
            <p:nvPr/>
          </p:nvSpPr>
          <p:spPr>
            <a:xfrm>
              <a:off x="762892" y="4668280"/>
              <a:ext cx="322376" cy="7543"/>
            </a:xfrm>
            <a:custGeom>
              <a:avLst/>
              <a:gdLst/>
              <a:ahLst/>
              <a:cxnLst/>
              <a:rect l="l" t="t" r="r" b="b"/>
              <a:pathLst>
                <a:path w="11497" h="269" extrusionOk="0">
                  <a:moveTo>
                    <a:pt x="0" y="0"/>
                  </a:moveTo>
                  <a:lnTo>
                    <a:pt x="0" y="268"/>
                  </a:lnTo>
                  <a:lnTo>
                    <a:pt x="11473" y="268"/>
                  </a:lnTo>
                  <a:lnTo>
                    <a:pt x="11496" y="19"/>
                  </a:lnTo>
                  <a:lnTo>
                    <a:pt x="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39"/>
            <p:cNvSpPr/>
            <p:nvPr/>
          </p:nvSpPr>
          <p:spPr>
            <a:xfrm>
              <a:off x="776884" y="4675795"/>
              <a:ext cx="14132" cy="19460"/>
            </a:xfrm>
            <a:custGeom>
              <a:avLst/>
              <a:gdLst/>
              <a:ahLst/>
              <a:cxnLst/>
              <a:rect l="l" t="t" r="r" b="b"/>
              <a:pathLst>
                <a:path w="504" h="694" extrusionOk="0">
                  <a:moveTo>
                    <a:pt x="0" y="0"/>
                  </a:moveTo>
                  <a:lnTo>
                    <a:pt x="0" y="693"/>
                  </a:lnTo>
                  <a:lnTo>
                    <a:pt x="347" y="693"/>
                  </a:lnTo>
                  <a:lnTo>
                    <a:pt x="50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9"/>
            <p:cNvSpPr/>
            <p:nvPr/>
          </p:nvSpPr>
          <p:spPr>
            <a:xfrm>
              <a:off x="1057115" y="4675795"/>
              <a:ext cx="14020" cy="19460"/>
            </a:xfrm>
            <a:custGeom>
              <a:avLst/>
              <a:gdLst/>
              <a:ahLst/>
              <a:cxnLst/>
              <a:rect l="l" t="t" r="r" b="b"/>
              <a:pathLst>
                <a:path w="500" h="694" extrusionOk="0">
                  <a:moveTo>
                    <a:pt x="1" y="0"/>
                  </a:moveTo>
                  <a:lnTo>
                    <a:pt x="153" y="693"/>
                  </a:lnTo>
                  <a:lnTo>
                    <a:pt x="481" y="693"/>
                  </a:lnTo>
                  <a:lnTo>
                    <a:pt x="50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9"/>
            <p:cNvSpPr/>
            <p:nvPr/>
          </p:nvSpPr>
          <p:spPr>
            <a:xfrm>
              <a:off x="744497" y="4134371"/>
              <a:ext cx="358519" cy="54033"/>
            </a:xfrm>
            <a:custGeom>
              <a:avLst/>
              <a:gdLst/>
              <a:ahLst/>
              <a:cxnLst/>
              <a:rect l="l" t="t" r="r" b="b"/>
              <a:pathLst>
                <a:path w="12786" h="1927" extrusionOk="0">
                  <a:moveTo>
                    <a:pt x="0" y="0"/>
                  </a:moveTo>
                  <a:lnTo>
                    <a:pt x="42" y="1562"/>
                  </a:lnTo>
                  <a:lnTo>
                    <a:pt x="12748" y="1927"/>
                  </a:lnTo>
                  <a:lnTo>
                    <a:pt x="12785" y="194"/>
                  </a:ln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9"/>
            <p:cNvSpPr/>
            <p:nvPr/>
          </p:nvSpPr>
          <p:spPr>
            <a:xfrm>
              <a:off x="747722" y="4264448"/>
              <a:ext cx="351537" cy="43294"/>
            </a:xfrm>
            <a:custGeom>
              <a:avLst/>
              <a:gdLst/>
              <a:ahLst/>
              <a:cxnLst/>
              <a:rect l="l" t="t" r="r" b="b"/>
              <a:pathLst>
                <a:path w="12537" h="1544" extrusionOk="0">
                  <a:moveTo>
                    <a:pt x="1" y="0"/>
                  </a:moveTo>
                  <a:lnTo>
                    <a:pt x="42" y="1118"/>
                  </a:lnTo>
                  <a:lnTo>
                    <a:pt x="12499" y="1543"/>
                  </a:lnTo>
                  <a:lnTo>
                    <a:pt x="12536" y="157"/>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39"/>
            <p:cNvSpPr/>
            <p:nvPr/>
          </p:nvSpPr>
          <p:spPr>
            <a:xfrm>
              <a:off x="751620" y="4389198"/>
              <a:ext cx="344387" cy="34489"/>
            </a:xfrm>
            <a:custGeom>
              <a:avLst/>
              <a:gdLst/>
              <a:ahLst/>
              <a:cxnLst/>
              <a:rect l="l" t="t" r="r" b="b"/>
              <a:pathLst>
                <a:path w="12282" h="1230" extrusionOk="0">
                  <a:moveTo>
                    <a:pt x="0" y="1"/>
                  </a:moveTo>
                  <a:lnTo>
                    <a:pt x="19" y="791"/>
                  </a:lnTo>
                  <a:lnTo>
                    <a:pt x="12263" y="1230"/>
                  </a:lnTo>
                  <a:lnTo>
                    <a:pt x="12282" y="116"/>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39"/>
            <p:cNvSpPr/>
            <p:nvPr/>
          </p:nvSpPr>
          <p:spPr>
            <a:xfrm>
              <a:off x="754844" y="4509574"/>
              <a:ext cx="337938" cy="41079"/>
            </a:xfrm>
            <a:custGeom>
              <a:avLst/>
              <a:gdLst/>
              <a:ahLst/>
              <a:cxnLst/>
              <a:rect l="l" t="t" r="r" b="b"/>
              <a:pathLst>
                <a:path w="12052" h="1465" extrusionOk="0">
                  <a:moveTo>
                    <a:pt x="1" y="0"/>
                  </a:moveTo>
                  <a:lnTo>
                    <a:pt x="1" y="924"/>
                  </a:lnTo>
                  <a:lnTo>
                    <a:pt x="12014" y="1465"/>
                  </a:lnTo>
                  <a:lnTo>
                    <a:pt x="12051" y="56"/>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39"/>
            <p:cNvSpPr/>
            <p:nvPr/>
          </p:nvSpPr>
          <p:spPr>
            <a:xfrm>
              <a:off x="758097" y="4625127"/>
              <a:ext cx="331433" cy="20497"/>
            </a:xfrm>
            <a:custGeom>
              <a:avLst/>
              <a:gdLst/>
              <a:ahLst/>
              <a:cxnLst/>
              <a:rect l="l" t="t" r="r" b="b"/>
              <a:pathLst>
                <a:path w="11820" h="731" extrusionOk="0">
                  <a:moveTo>
                    <a:pt x="0" y="1"/>
                  </a:moveTo>
                  <a:lnTo>
                    <a:pt x="0" y="440"/>
                  </a:lnTo>
                  <a:lnTo>
                    <a:pt x="11801" y="731"/>
                  </a:lnTo>
                  <a:lnTo>
                    <a:pt x="11820" y="19"/>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39"/>
            <p:cNvSpPr/>
            <p:nvPr/>
          </p:nvSpPr>
          <p:spPr>
            <a:xfrm>
              <a:off x="852031" y="4021005"/>
              <a:ext cx="76605" cy="647808"/>
            </a:xfrm>
            <a:custGeom>
              <a:avLst/>
              <a:gdLst/>
              <a:ahLst/>
              <a:cxnLst/>
              <a:rect l="l" t="t" r="r" b="b"/>
              <a:pathLst>
                <a:path w="2732" h="23103" extrusionOk="0">
                  <a:moveTo>
                    <a:pt x="324" y="0"/>
                  </a:moveTo>
                  <a:lnTo>
                    <a:pt x="93" y="15807"/>
                  </a:lnTo>
                  <a:lnTo>
                    <a:pt x="93" y="15923"/>
                  </a:lnTo>
                  <a:lnTo>
                    <a:pt x="0" y="23084"/>
                  </a:lnTo>
                  <a:lnTo>
                    <a:pt x="134" y="23084"/>
                  </a:lnTo>
                  <a:lnTo>
                    <a:pt x="231" y="15959"/>
                  </a:lnTo>
                  <a:lnTo>
                    <a:pt x="2560" y="16075"/>
                  </a:lnTo>
                  <a:lnTo>
                    <a:pt x="2560" y="23103"/>
                  </a:lnTo>
                  <a:lnTo>
                    <a:pt x="2657" y="23103"/>
                  </a:lnTo>
                  <a:lnTo>
                    <a:pt x="2676" y="16075"/>
                  </a:lnTo>
                  <a:lnTo>
                    <a:pt x="2676" y="15959"/>
                  </a:lnTo>
                  <a:lnTo>
                    <a:pt x="2731" y="60"/>
                  </a:lnTo>
                  <a:lnTo>
                    <a:pt x="2560" y="37"/>
                  </a:lnTo>
                  <a:lnTo>
                    <a:pt x="2560" y="15941"/>
                  </a:lnTo>
                  <a:lnTo>
                    <a:pt x="250" y="15825"/>
                  </a:lnTo>
                  <a:lnTo>
                    <a:pt x="462"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9"/>
            <p:cNvSpPr/>
            <p:nvPr/>
          </p:nvSpPr>
          <p:spPr>
            <a:xfrm>
              <a:off x="746180" y="4019968"/>
              <a:ext cx="62081" cy="648341"/>
            </a:xfrm>
            <a:custGeom>
              <a:avLst/>
              <a:gdLst/>
              <a:ahLst/>
              <a:cxnLst/>
              <a:rect l="l" t="t" r="r" b="b"/>
              <a:pathLst>
                <a:path w="2214" h="23122" extrusionOk="0">
                  <a:moveTo>
                    <a:pt x="2080" y="0"/>
                  </a:moveTo>
                  <a:lnTo>
                    <a:pt x="2098" y="6681"/>
                  </a:lnTo>
                  <a:lnTo>
                    <a:pt x="0" y="6681"/>
                  </a:lnTo>
                  <a:lnTo>
                    <a:pt x="19" y="6889"/>
                  </a:lnTo>
                  <a:lnTo>
                    <a:pt x="2098" y="6815"/>
                  </a:lnTo>
                  <a:lnTo>
                    <a:pt x="2135" y="23121"/>
                  </a:lnTo>
                  <a:lnTo>
                    <a:pt x="2158" y="23121"/>
                  </a:lnTo>
                  <a:lnTo>
                    <a:pt x="221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9"/>
            <p:cNvSpPr/>
            <p:nvPr/>
          </p:nvSpPr>
          <p:spPr>
            <a:xfrm>
              <a:off x="986903" y="4023725"/>
              <a:ext cx="66483" cy="645088"/>
            </a:xfrm>
            <a:custGeom>
              <a:avLst/>
              <a:gdLst/>
              <a:ahLst/>
              <a:cxnLst/>
              <a:rect l="l" t="t" r="r" b="b"/>
              <a:pathLst>
                <a:path w="2371" h="23006" extrusionOk="0">
                  <a:moveTo>
                    <a:pt x="134" y="6700"/>
                  </a:moveTo>
                  <a:lnTo>
                    <a:pt x="1983" y="6834"/>
                  </a:lnTo>
                  <a:lnTo>
                    <a:pt x="1599" y="19388"/>
                  </a:lnTo>
                  <a:lnTo>
                    <a:pt x="97" y="19328"/>
                  </a:lnTo>
                  <a:lnTo>
                    <a:pt x="134" y="6700"/>
                  </a:lnTo>
                  <a:close/>
                  <a:moveTo>
                    <a:pt x="0" y="0"/>
                  </a:moveTo>
                  <a:lnTo>
                    <a:pt x="0" y="22987"/>
                  </a:lnTo>
                  <a:lnTo>
                    <a:pt x="79" y="22987"/>
                  </a:lnTo>
                  <a:lnTo>
                    <a:pt x="97" y="19443"/>
                  </a:lnTo>
                  <a:lnTo>
                    <a:pt x="1599" y="19559"/>
                  </a:lnTo>
                  <a:lnTo>
                    <a:pt x="1483" y="23006"/>
                  </a:lnTo>
                  <a:lnTo>
                    <a:pt x="1562" y="23006"/>
                  </a:lnTo>
                  <a:lnTo>
                    <a:pt x="2371" y="37"/>
                  </a:lnTo>
                  <a:lnTo>
                    <a:pt x="2195" y="37"/>
                  </a:lnTo>
                  <a:lnTo>
                    <a:pt x="2006" y="6584"/>
                  </a:lnTo>
                  <a:lnTo>
                    <a:pt x="134" y="6547"/>
                  </a:lnTo>
                  <a:lnTo>
                    <a:pt x="17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9"/>
            <p:cNvSpPr/>
            <p:nvPr/>
          </p:nvSpPr>
          <p:spPr>
            <a:xfrm>
              <a:off x="743965" y="4120351"/>
              <a:ext cx="359557" cy="19488"/>
            </a:xfrm>
            <a:custGeom>
              <a:avLst/>
              <a:gdLst/>
              <a:ahLst/>
              <a:cxnLst/>
              <a:rect l="l" t="t" r="r" b="b"/>
              <a:pathLst>
                <a:path w="12823" h="695" extrusionOk="0">
                  <a:moveTo>
                    <a:pt x="1" y="1"/>
                  </a:moveTo>
                  <a:lnTo>
                    <a:pt x="19" y="500"/>
                  </a:lnTo>
                  <a:lnTo>
                    <a:pt x="12804" y="694"/>
                  </a:lnTo>
                  <a:lnTo>
                    <a:pt x="12823" y="214"/>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9"/>
            <p:cNvSpPr/>
            <p:nvPr/>
          </p:nvSpPr>
          <p:spPr>
            <a:xfrm>
              <a:off x="747722" y="4250961"/>
              <a:ext cx="352042" cy="17918"/>
            </a:xfrm>
            <a:custGeom>
              <a:avLst/>
              <a:gdLst/>
              <a:ahLst/>
              <a:cxnLst/>
              <a:rect l="l" t="t" r="r" b="b"/>
              <a:pathLst>
                <a:path w="12555" h="639" extrusionOk="0">
                  <a:moveTo>
                    <a:pt x="1" y="1"/>
                  </a:moveTo>
                  <a:lnTo>
                    <a:pt x="1" y="481"/>
                  </a:lnTo>
                  <a:lnTo>
                    <a:pt x="12536" y="638"/>
                  </a:lnTo>
                  <a:lnTo>
                    <a:pt x="12555" y="153"/>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9"/>
            <p:cNvSpPr/>
            <p:nvPr/>
          </p:nvSpPr>
          <p:spPr>
            <a:xfrm>
              <a:off x="750975" y="4376777"/>
              <a:ext cx="345565" cy="15702"/>
            </a:xfrm>
            <a:custGeom>
              <a:avLst/>
              <a:gdLst/>
              <a:ahLst/>
              <a:cxnLst/>
              <a:rect l="l" t="t" r="r" b="b"/>
              <a:pathLst>
                <a:path w="12324" h="560" extrusionOk="0">
                  <a:moveTo>
                    <a:pt x="0" y="0"/>
                  </a:moveTo>
                  <a:lnTo>
                    <a:pt x="23" y="444"/>
                  </a:lnTo>
                  <a:lnTo>
                    <a:pt x="12305" y="559"/>
                  </a:lnTo>
                  <a:lnTo>
                    <a:pt x="12323" y="97"/>
                  </a:lnTo>
                  <a:lnTo>
                    <a:pt x="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9"/>
            <p:cNvSpPr/>
            <p:nvPr/>
          </p:nvSpPr>
          <p:spPr>
            <a:xfrm>
              <a:off x="754199" y="4497124"/>
              <a:ext cx="339088" cy="14020"/>
            </a:xfrm>
            <a:custGeom>
              <a:avLst/>
              <a:gdLst/>
              <a:ahLst/>
              <a:cxnLst/>
              <a:rect l="l" t="t" r="r" b="b"/>
              <a:pathLst>
                <a:path w="12093" h="500" extrusionOk="0">
                  <a:moveTo>
                    <a:pt x="1" y="1"/>
                  </a:moveTo>
                  <a:lnTo>
                    <a:pt x="24" y="444"/>
                  </a:lnTo>
                  <a:lnTo>
                    <a:pt x="12074" y="500"/>
                  </a:lnTo>
                  <a:lnTo>
                    <a:pt x="12093" y="7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9"/>
            <p:cNvSpPr/>
            <p:nvPr/>
          </p:nvSpPr>
          <p:spPr>
            <a:xfrm>
              <a:off x="743965" y="4120351"/>
              <a:ext cx="359557" cy="12478"/>
            </a:xfrm>
            <a:custGeom>
              <a:avLst/>
              <a:gdLst/>
              <a:ahLst/>
              <a:cxnLst/>
              <a:rect l="l" t="t" r="r" b="b"/>
              <a:pathLst>
                <a:path w="12823" h="445" extrusionOk="0">
                  <a:moveTo>
                    <a:pt x="1" y="1"/>
                  </a:moveTo>
                  <a:lnTo>
                    <a:pt x="1" y="56"/>
                  </a:lnTo>
                  <a:lnTo>
                    <a:pt x="12804" y="445"/>
                  </a:lnTo>
                  <a:lnTo>
                    <a:pt x="12823" y="214"/>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9"/>
            <p:cNvSpPr/>
            <p:nvPr/>
          </p:nvSpPr>
          <p:spPr>
            <a:xfrm>
              <a:off x="747722" y="4250961"/>
              <a:ext cx="352042" cy="12478"/>
            </a:xfrm>
            <a:custGeom>
              <a:avLst/>
              <a:gdLst/>
              <a:ahLst/>
              <a:cxnLst/>
              <a:rect l="l" t="t" r="r" b="b"/>
              <a:pathLst>
                <a:path w="12555" h="445" extrusionOk="0">
                  <a:moveTo>
                    <a:pt x="1" y="1"/>
                  </a:moveTo>
                  <a:lnTo>
                    <a:pt x="1" y="79"/>
                  </a:lnTo>
                  <a:lnTo>
                    <a:pt x="12555" y="444"/>
                  </a:lnTo>
                  <a:lnTo>
                    <a:pt x="12555" y="153"/>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9"/>
            <p:cNvSpPr/>
            <p:nvPr/>
          </p:nvSpPr>
          <p:spPr>
            <a:xfrm>
              <a:off x="750975" y="4376777"/>
              <a:ext cx="345565" cy="10263"/>
            </a:xfrm>
            <a:custGeom>
              <a:avLst/>
              <a:gdLst/>
              <a:ahLst/>
              <a:cxnLst/>
              <a:rect l="l" t="t" r="r" b="b"/>
              <a:pathLst>
                <a:path w="12324" h="366" extrusionOk="0">
                  <a:moveTo>
                    <a:pt x="0" y="0"/>
                  </a:moveTo>
                  <a:lnTo>
                    <a:pt x="0" y="116"/>
                  </a:lnTo>
                  <a:lnTo>
                    <a:pt x="12323" y="365"/>
                  </a:lnTo>
                  <a:lnTo>
                    <a:pt x="12323" y="97"/>
                  </a:lnTo>
                  <a:lnTo>
                    <a:pt x="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9"/>
            <p:cNvSpPr/>
            <p:nvPr/>
          </p:nvSpPr>
          <p:spPr>
            <a:xfrm>
              <a:off x="754199" y="4497124"/>
              <a:ext cx="339088" cy="5468"/>
            </a:xfrm>
            <a:custGeom>
              <a:avLst/>
              <a:gdLst/>
              <a:ahLst/>
              <a:cxnLst/>
              <a:rect l="l" t="t" r="r" b="b"/>
              <a:pathLst>
                <a:path w="12093" h="195" extrusionOk="0">
                  <a:moveTo>
                    <a:pt x="1" y="1"/>
                  </a:moveTo>
                  <a:lnTo>
                    <a:pt x="24" y="195"/>
                  </a:lnTo>
                  <a:lnTo>
                    <a:pt x="12093" y="176"/>
                  </a:lnTo>
                  <a:lnTo>
                    <a:pt x="12093" y="79"/>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9"/>
            <p:cNvSpPr/>
            <p:nvPr/>
          </p:nvSpPr>
          <p:spPr>
            <a:xfrm>
              <a:off x="757452" y="4613210"/>
              <a:ext cx="332610" cy="12478"/>
            </a:xfrm>
            <a:custGeom>
              <a:avLst/>
              <a:gdLst/>
              <a:ahLst/>
              <a:cxnLst/>
              <a:rect l="l" t="t" r="r" b="b"/>
              <a:pathLst>
                <a:path w="11862" h="445" extrusionOk="0">
                  <a:moveTo>
                    <a:pt x="0" y="1"/>
                  </a:moveTo>
                  <a:lnTo>
                    <a:pt x="23" y="426"/>
                  </a:lnTo>
                  <a:lnTo>
                    <a:pt x="11843" y="444"/>
                  </a:lnTo>
                  <a:lnTo>
                    <a:pt x="11861" y="38"/>
                  </a:lnTo>
                  <a:lnTo>
                    <a:pt x="0"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9"/>
            <p:cNvSpPr/>
            <p:nvPr/>
          </p:nvSpPr>
          <p:spPr>
            <a:xfrm>
              <a:off x="757452" y="4613210"/>
              <a:ext cx="332610" cy="4318"/>
            </a:xfrm>
            <a:custGeom>
              <a:avLst/>
              <a:gdLst/>
              <a:ahLst/>
              <a:cxnLst/>
              <a:rect l="l" t="t" r="r" b="b"/>
              <a:pathLst>
                <a:path w="11862" h="154" extrusionOk="0">
                  <a:moveTo>
                    <a:pt x="0" y="1"/>
                  </a:moveTo>
                  <a:lnTo>
                    <a:pt x="0" y="79"/>
                  </a:lnTo>
                  <a:lnTo>
                    <a:pt x="11861" y="153"/>
                  </a:lnTo>
                  <a:lnTo>
                    <a:pt x="11861" y="38"/>
                  </a:lnTo>
                  <a:lnTo>
                    <a:pt x="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9"/>
            <p:cNvSpPr/>
            <p:nvPr/>
          </p:nvSpPr>
          <p:spPr>
            <a:xfrm>
              <a:off x="769874" y="4409163"/>
              <a:ext cx="76745" cy="88522"/>
            </a:xfrm>
            <a:custGeom>
              <a:avLst/>
              <a:gdLst/>
              <a:ahLst/>
              <a:cxnLst/>
              <a:rect l="l" t="t" r="r" b="b"/>
              <a:pathLst>
                <a:path w="2737" h="3157" extrusionOk="0">
                  <a:moveTo>
                    <a:pt x="135" y="0"/>
                  </a:moveTo>
                  <a:cubicBezTo>
                    <a:pt x="135" y="0"/>
                    <a:pt x="1" y="310"/>
                    <a:pt x="1" y="499"/>
                  </a:cubicBezTo>
                  <a:lnTo>
                    <a:pt x="1" y="2944"/>
                  </a:lnTo>
                  <a:cubicBezTo>
                    <a:pt x="1" y="3082"/>
                    <a:pt x="116" y="3156"/>
                    <a:pt x="116" y="3156"/>
                  </a:cubicBezTo>
                  <a:lnTo>
                    <a:pt x="2639" y="3156"/>
                  </a:lnTo>
                  <a:cubicBezTo>
                    <a:pt x="2639" y="3156"/>
                    <a:pt x="2736" y="3082"/>
                    <a:pt x="2736" y="2944"/>
                  </a:cubicBezTo>
                  <a:lnTo>
                    <a:pt x="2736" y="499"/>
                  </a:lnTo>
                  <a:cubicBezTo>
                    <a:pt x="2736" y="402"/>
                    <a:pt x="2699" y="250"/>
                    <a:pt x="2676" y="153"/>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9"/>
            <p:cNvSpPr/>
            <p:nvPr/>
          </p:nvSpPr>
          <p:spPr>
            <a:xfrm>
              <a:off x="772594" y="4411883"/>
              <a:ext cx="71810" cy="83083"/>
            </a:xfrm>
            <a:custGeom>
              <a:avLst/>
              <a:gdLst/>
              <a:ahLst/>
              <a:cxnLst/>
              <a:rect l="l" t="t" r="r" b="b"/>
              <a:pathLst>
                <a:path w="2561" h="2963" extrusionOk="0">
                  <a:moveTo>
                    <a:pt x="98" y="0"/>
                  </a:moveTo>
                  <a:cubicBezTo>
                    <a:pt x="61" y="97"/>
                    <a:pt x="1" y="287"/>
                    <a:pt x="1" y="402"/>
                  </a:cubicBezTo>
                  <a:lnTo>
                    <a:pt x="1" y="2847"/>
                  </a:lnTo>
                  <a:cubicBezTo>
                    <a:pt x="1" y="2907"/>
                    <a:pt x="19" y="2944"/>
                    <a:pt x="38" y="2962"/>
                  </a:cubicBezTo>
                  <a:lnTo>
                    <a:pt x="2505" y="2962"/>
                  </a:lnTo>
                  <a:cubicBezTo>
                    <a:pt x="2524" y="2944"/>
                    <a:pt x="2561" y="2907"/>
                    <a:pt x="2561" y="2847"/>
                  </a:cubicBezTo>
                  <a:lnTo>
                    <a:pt x="2561" y="402"/>
                  </a:lnTo>
                  <a:cubicBezTo>
                    <a:pt x="2561" y="287"/>
                    <a:pt x="2487"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9"/>
            <p:cNvSpPr/>
            <p:nvPr/>
          </p:nvSpPr>
          <p:spPr>
            <a:xfrm>
              <a:off x="771051" y="4401648"/>
              <a:ext cx="74530" cy="7543"/>
            </a:xfrm>
            <a:custGeom>
              <a:avLst/>
              <a:gdLst/>
              <a:ahLst/>
              <a:cxnLst/>
              <a:rect l="l" t="t" r="r" b="b"/>
              <a:pathLst>
                <a:path w="2658" h="269" extrusionOk="0">
                  <a:moveTo>
                    <a:pt x="56" y="0"/>
                  </a:moveTo>
                  <a:cubicBezTo>
                    <a:pt x="19" y="0"/>
                    <a:pt x="0" y="19"/>
                    <a:pt x="0" y="37"/>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9"/>
            <p:cNvSpPr/>
            <p:nvPr/>
          </p:nvSpPr>
          <p:spPr>
            <a:xfrm>
              <a:off x="775313" y="4439867"/>
              <a:ext cx="43182" cy="29162"/>
            </a:xfrm>
            <a:custGeom>
              <a:avLst/>
              <a:gdLst/>
              <a:ahLst/>
              <a:cxnLst/>
              <a:rect l="l" t="t" r="r" b="b"/>
              <a:pathLst>
                <a:path w="1540" h="1040" extrusionOk="0">
                  <a:moveTo>
                    <a:pt x="1406" y="0"/>
                  </a:moveTo>
                  <a:lnTo>
                    <a:pt x="1" y="231"/>
                  </a:lnTo>
                  <a:lnTo>
                    <a:pt x="135" y="1040"/>
                  </a:lnTo>
                  <a:lnTo>
                    <a:pt x="1540" y="832"/>
                  </a:lnTo>
                  <a:lnTo>
                    <a:pt x="140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9"/>
            <p:cNvSpPr/>
            <p:nvPr/>
          </p:nvSpPr>
          <p:spPr>
            <a:xfrm>
              <a:off x="771051" y="4401648"/>
              <a:ext cx="7543" cy="7543"/>
            </a:xfrm>
            <a:custGeom>
              <a:avLst/>
              <a:gdLst/>
              <a:ahLst/>
              <a:cxnLst/>
              <a:rect l="l" t="t" r="r" b="b"/>
              <a:pathLst>
                <a:path w="269" h="269" extrusionOk="0">
                  <a:moveTo>
                    <a:pt x="56" y="0"/>
                  </a:moveTo>
                  <a:cubicBezTo>
                    <a:pt x="19" y="0"/>
                    <a:pt x="0" y="19"/>
                    <a:pt x="0" y="37"/>
                  </a:cubicBezTo>
                  <a:lnTo>
                    <a:pt x="0" y="231"/>
                  </a:lnTo>
                  <a:cubicBezTo>
                    <a:pt x="0" y="250"/>
                    <a:pt x="19" y="268"/>
                    <a:pt x="56" y="268"/>
                  </a:cubicBezTo>
                  <a:lnTo>
                    <a:pt x="268" y="268"/>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9"/>
            <p:cNvSpPr/>
            <p:nvPr/>
          </p:nvSpPr>
          <p:spPr>
            <a:xfrm>
              <a:off x="771051" y="4401648"/>
              <a:ext cx="74530" cy="7543"/>
            </a:xfrm>
            <a:custGeom>
              <a:avLst/>
              <a:gdLst/>
              <a:ahLst/>
              <a:cxnLst/>
              <a:rect l="l" t="t" r="r" b="b"/>
              <a:pathLst>
                <a:path w="2658" h="269" extrusionOk="0">
                  <a:moveTo>
                    <a:pt x="2500" y="0"/>
                  </a:moveTo>
                  <a:lnTo>
                    <a:pt x="2172" y="171"/>
                  </a:lnTo>
                  <a:cubicBezTo>
                    <a:pt x="2172" y="171"/>
                    <a:pt x="287" y="208"/>
                    <a:pt x="0" y="208"/>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9"/>
            <p:cNvSpPr/>
            <p:nvPr/>
          </p:nvSpPr>
          <p:spPr>
            <a:xfrm>
              <a:off x="807728" y="4401648"/>
              <a:ext cx="11300" cy="7543"/>
            </a:xfrm>
            <a:custGeom>
              <a:avLst/>
              <a:gdLst/>
              <a:ahLst/>
              <a:cxnLst/>
              <a:rect l="l" t="t" r="r" b="b"/>
              <a:pathLst>
                <a:path w="403" h="269" extrusionOk="0">
                  <a:moveTo>
                    <a:pt x="97" y="0"/>
                  </a:moveTo>
                  <a:lnTo>
                    <a:pt x="0" y="268"/>
                  </a:lnTo>
                  <a:lnTo>
                    <a:pt x="310" y="268"/>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9"/>
            <p:cNvSpPr/>
            <p:nvPr/>
          </p:nvSpPr>
          <p:spPr>
            <a:xfrm>
              <a:off x="888174" y="4409163"/>
              <a:ext cx="76605" cy="88522"/>
            </a:xfrm>
            <a:custGeom>
              <a:avLst/>
              <a:gdLst/>
              <a:ahLst/>
              <a:cxnLst/>
              <a:rect l="l" t="t" r="r" b="b"/>
              <a:pathLst>
                <a:path w="2732" h="3157" extrusionOk="0">
                  <a:moveTo>
                    <a:pt x="116" y="0"/>
                  </a:moveTo>
                  <a:cubicBezTo>
                    <a:pt x="116" y="0"/>
                    <a:pt x="0" y="310"/>
                    <a:pt x="0" y="499"/>
                  </a:cubicBezTo>
                  <a:lnTo>
                    <a:pt x="0" y="2944"/>
                  </a:lnTo>
                  <a:cubicBezTo>
                    <a:pt x="0" y="3082"/>
                    <a:pt x="97" y="3156"/>
                    <a:pt x="97" y="3156"/>
                  </a:cubicBezTo>
                  <a:lnTo>
                    <a:pt x="2616" y="3156"/>
                  </a:lnTo>
                  <a:cubicBezTo>
                    <a:pt x="2616" y="3156"/>
                    <a:pt x="2731" y="3082"/>
                    <a:pt x="2731" y="2944"/>
                  </a:cubicBezTo>
                  <a:lnTo>
                    <a:pt x="2731" y="499"/>
                  </a:lnTo>
                  <a:cubicBezTo>
                    <a:pt x="2731" y="402"/>
                    <a:pt x="2694" y="250"/>
                    <a:pt x="2657" y="153"/>
                  </a:cubicBezTo>
                  <a:cubicBezTo>
                    <a:pt x="2639" y="56"/>
                    <a:pt x="2597" y="0"/>
                    <a:pt x="2597"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9"/>
            <p:cNvSpPr/>
            <p:nvPr/>
          </p:nvSpPr>
          <p:spPr>
            <a:xfrm>
              <a:off x="890894" y="4411883"/>
              <a:ext cx="71278" cy="83083"/>
            </a:xfrm>
            <a:custGeom>
              <a:avLst/>
              <a:gdLst/>
              <a:ahLst/>
              <a:cxnLst/>
              <a:rect l="l" t="t" r="r" b="b"/>
              <a:pathLst>
                <a:path w="2542" h="2963" extrusionOk="0">
                  <a:moveTo>
                    <a:pt x="93" y="0"/>
                  </a:moveTo>
                  <a:cubicBezTo>
                    <a:pt x="56" y="97"/>
                    <a:pt x="0" y="287"/>
                    <a:pt x="0" y="402"/>
                  </a:cubicBezTo>
                  <a:lnTo>
                    <a:pt x="0" y="2847"/>
                  </a:lnTo>
                  <a:cubicBezTo>
                    <a:pt x="0" y="2907"/>
                    <a:pt x="19" y="2944"/>
                    <a:pt x="37" y="2962"/>
                  </a:cubicBezTo>
                  <a:lnTo>
                    <a:pt x="2500" y="2962"/>
                  </a:lnTo>
                  <a:cubicBezTo>
                    <a:pt x="2519" y="2944"/>
                    <a:pt x="2542" y="2907"/>
                    <a:pt x="2542" y="2847"/>
                  </a:cubicBezTo>
                  <a:lnTo>
                    <a:pt x="2542" y="402"/>
                  </a:lnTo>
                  <a:cubicBezTo>
                    <a:pt x="2542" y="287"/>
                    <a:pt x="2482" y="97"/>
                    <a:pt x="244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9"/>
            <p:cNvSpPr/>
            <p:nvPr/>
          </p:nvSpPr>
          <p:spPr>
            <a:xfrm>
              <a:off x="889212" y="4401648"/>
              <a:ext cx="74530" cy="7543"/>
            </a:xfrm>
            <a:custGeom>
              <a:avLst/>
              <a:gdLst/>
              <a:ahLst/>
              <a:cxnLst/>
              <a:rect l="l" t="t" r="r" b="b"/>
              <a:pathLst>
                <a:path w="2658" h="269" extrusionOk="0">
                  <a:moveTo>
                    <a:pt x="37" y="0"/>
                  </a:moveTo>
                  <a:cubicBezTo>
                    <a:pt x="19" y="0"/>
                    <a:pt x="0" y="19"/>
                    <a:pt x="0" y="37"/>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9"/>
            <p:cNvSpPr/>
            <p:nvPr/>
          </p:nvSpPr>
          <p:spPr>
            <a:xfrm>
              <a:off x="908644" y="4436614"/>
              <a:ext cx="45369" cy="35667"/>
            </a:xfrm>
            <a:custGeom>
              <a:avLst/>
              <a:gdLst/>
              <a:ahLst/>
              <a:cxnLst/>
              <a:rect l="l" t="t" r="r" b="b"/>
              <a:pathLst>
                <a:path w="1618" h="1272" extrusionOk="0">
                  <a:moveTo>
                    <a:pt x="292" y="1"/>
                  </a:moveTo>
                  <a:lnTo>
                    <a:pt x="0" y="772"/>
                  </a:lnTo>
                  <a:lnTo>
                    <a:pt x="1331" y="1271"/>
                  </a:lnTo>
                  <a:lnTo>
                    <a:pt x="1618" y="504"/>
                  </a:lnTo>
                  <a:lnTo>
                    <a:pt x="292"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9"/>
            <p:cNvSpPr/>
            <p:nvPr/>
          </p:nvSpPr>
          <p:spPr>
            <a:xfrm>
              <a:off x="889212" y="4401648"/>
              <a:ext cx="7543" cy="7543"/>
            </a:xfrm>
            <a:custGeom>
              <a:avLst/>
              <a:gdLst/>
              <a:ahLst/>
              <a:cxnLst/>
              <a:rect l="l" t="t" r="r" b="b"/>
              <a:pathLst>
                <a:path w="269" h="269" extrusionOk="0">
                  <a:moveTo>
                    <a:pt x="37" y="0"/>
                  </a:moveTo>
                  <a:cubicBezTo>
                    <a:pt x="19" y="0"/>
                    <a:pt x="0" y="19"/>
                    <a:pt x="0" y="37"/>
                  </a:cubicBezTo>
                  <a:lnTo>
                    <a:pt x="0" y="231"/>
                  </a:lnTo>
                  <a:cubicBezTo>
                    <a:pt x="0" y="250"/>
                    <a:pt x="19" y="268"/>
                    <a:pt x="37" y="268"/>
                  </a:cubicBezTo>
                  <a:lnTo>
                    <a:pt x="250" y="268"/>
                  </a:lnTo>
                  <a:cubicBezTo>
                    <a:pt x="268" y="190"/>
                    <a:pt x="268" y="74"/>
                    <a:pt x="26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9"/>
            <p:cNvSpPr/>
            <p:nvPr/>
          </p:nvSpPr>
          <p:spPr>
            <a:xfrm>
              <a:off x="889212" y="4401648"/>
              <a:ext cx="74530" cy="7543"/>
            </a:xfrm>
            <a:custGeom>
              <a:avLst/>
              <a:gdLst/>
              <a:ahLst/>
              <a:cxnLst/>
              <a:rect l="l" t="t" r="r" b="b"/>
              <a:pathLst>
                <a:path w="2658" h="269" extrusionOk="0">
                  <a:moveTo>
                    <a:pt x="2486" y="0"/>
                  </a:moveTo>
                  <a:lnTo>
                    <a:pt x="2177" y="171"/>
                  </a:lnTo>
                  <a:cubicBezTo>
                    <a:pt x="2177" y="171"/>
                    <a:pt x="291" y="208"/>
                    <a:pt x="0" y="208"/>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9"/>
            <p:cNvSpPr/>
            <p:nvPr/>
          </p:nvSpPr>
          <p:spPr>
            <a:xfrm>
              <a:off x="925860" y="4401648"/>
              <a:ext cx="10936" cy="7543"/>
            </a:xfrm>
            <a:custGeom>
              <a:avLst/>
              <a:gdLst/>
              <a:ahLst/>
              <a:cxnLst/>
              <a:rect l="l" t="t" r="r" b="b"/>
              <a:pathLst>
                <a:path w="390" h="269" extrusionOk="0">
                  <a:moveTo>
                    <a:pt x="98" y="0"/>
                  </a:moveTo>
                  <a:lnTo>
                    <a:pt x="1" y="268"/>
                  </a:lnTo>
                  <a:lnTo>
                    <a:pt x="292" y="268"/>
                  </a:lnTo>
                  <a:lnTo>
                    <a:pt x="38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9"/>
            <p:cNvSpPr/>
            <p:nvPr/>
          </p:nvSpPr>
          <p:spPr>
            <a:xfrm>
              <a:off x="1012279" y="4409163"/>
              <a:ext cx="77250" cy="88522"/>
            </a:xfrm>
            <a:custGeom>
              <a:avLst/>
              <a:gdLst/>
              <a:ahLst/>
              <a:cxnLst/>
              <a:rect l="l" t="t" r="r" b="b"/>
              <a:pathLst>
                <a:path w="2755" h="3157" extrusionOk="0">
                  <a:moveTo>
                    <a:pt x="135" y="0"/>
                  </a:moveTo>
                  <a:cubicBezTo>
                    <a:pt x="135" y="0"/>
                    <a:pt x="1" y="310"/>
                    <a:pt x="1" y="499"/>
                  </a:cubicBezTo>
                  <a:lnTo>
                    <a:pt x="1" y="2944"/>
                  </a:lnTo>
                  <a:cubicBezTo>
                    <a:pt x="1" y="3082"/>
                    <a:pt x="116" y="3156"/>
                    <a:pt x="116" y="3156"/>
                  </a:cubicBezTo>
                  <a:lnTo>
                    <a:pt x="2639" y="3156"/>
                  </a:lnTo>
                  <a:cubicBezTo>
                    <a:pt x="2639" y="3156"/>
                    <a:pt x="2755" y="3082"/>
                    <a:pt x="2755" y="2944"/>
                  </a:cubicBezTo>
                  <a:lnTo>
                    <a:pt x="2755" y="499"/>
                  </a:lnTo>
                  <a:cubicBezTo>
                    <a:pt x="2755" y="402"/>
                    <a:pt x="2718" y="250"/>
                    <a:pt x="2676" y="153"/>
                  </a:cubicBezTo>
                  <a:cubicBezTo>
                    <a:pt x="2658"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9"/>
            <p:cNvSpPr/>
            <p:nvPr/>
          </p:nvSpPr>
          <p:spPr>
            <a:xfrm>
              <a:off x="1014999" y="4411883"/>
              <a:ext cx="71810" cy="83083"/>
            </a:xfrm>
            <a:custGeom>
              <a:avLst/>
              <a:gdLst/>
              <a:ahLst/>
              <a:cxnLst/>
              <a:rect l="l" t="t" r="r" b="b"/>
              <a:pathLst>
                <a:path w="2561" h="2963" extrusionOk="0">
                  <a:moveTo>
                    <a:pt x="98" y="0"/>
                  </a:moveTo>
                  <a:cubicBezTo>
                    <a:pt x="79" y="97"/>
                    <a:pt x="1" y="287"/>
                    <a:pt x="1" y="402"/>
                  </a:cubicBezTo>
                  <a:lnTo>
                    <a:pt x="1" y="2847"/>
                  </a:lnTo>
                  <a:cubicBezTo>
                    <a:pt x="1" y="2907"/>
                    <a:pt x="38" y="2944"/>
                    <a:pt x="56" y="2962"/>
                  </a:cubicBezTo>
                  <a:lnTo>
                    <a:pt x="2505" y="2962"/>
                  </a:lnTo>
                  <a:cubicBezTo>
                    <a:pt x="2524" y="2944"/>
                    <a:pt x="2561" y="2907"/>
                    <a:pt x="2561" y="2847"/>
                  </a:cubicBezTo>
                  <a:lnTo>
                    <a:pt x="2561" y="402"/>
                  </a:lnTo>
                  <a:cubicBezTo>
                    <a:pt x="2561" y="287"/>
                    <a:pt x="2505"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9"/>
            <p:cNvSpPr/>
            <p:nvPr/>
          </p:nvSpPr>
          <p:spPr>
            <a:xfrm>
              <a:off x="1013962" y="4401648"/>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9"/>
            <p:cNvSpPr/>
            <p:nvPr/>
          </p:nvSpPr>
          <p:spPr>
            <a:xfrm>
              <a:off x="1012279" y="4439867"/>
              <a:ext cx="30227" cy="31881"/>
            </a:xfrm>
            <a:custGeom>
              <a:avLst/>
              <a:gdLst/>
              <a:ahLst/>
              <a:cxnLst/>
              <a:rect l="l" t="t" r="r" b="b"/>
              <a:pathLst>
                <a:path w="1078" h="1137" extrusionOk="0">
                  <a:moveTo>
                    <a:pt x="1" y="0"/>
                  </a:moveTo>
                  <a:lnTo>
                    <a:pt x="1" y="869"/>
                  </a:lnTo>
                  <a:lnTo>
                    <a:pt x="828" y="1137"/>
                  </a:lnTo>
                  <a:lnTo>
                    <a:pt x="1078" y="347"/>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9"/>
            <p:cNvSpPr/>
            <p:nvPr/>
          </p:nvSpPr>
          <p:spPr>
            <a:xfrm>
              <a:off x="1013962" y="4401648"/>
              <a:ext cx="7543" cy="7543"/>
            </a:xfrm>
            <a:custGeom>
              <a:avLst/>
              <a:gdLst/>
              <a:ahLst/>
              <a:cxnLst/>
              <a:rect l="l" t="t" r="r" b="b"/>
              <a:pathLst>
                <a:path w="269" h="269" extrusionOk="0">
                  <a:moveTo>
                    <a:pt x="38" y="0"/>
                  </a:moveTo>
                  <a:cubicBezTo>
                    <a:pt x="19" y="0"/>
                    <a:pt x="1" y="19"/>
                    <a:pt x="1" y="37"/>
                  </a:cubicBezTo>
                  <a:lnTo>
                    <a:pt x="1" y="231"/>
                  </a:lnTo>
                  <a:cubicBezTo>
                    <a:pt x="1" y="250"/>
                    <a:pt x="19" y="268"/>
                    <a:pt x="38" y="268"/>
                  </a:cubicBezTo>
                  <a:lnTo>
                    <a:pt x="250" y="268"/>
                  </a:lnTo>
                  <a:cubicBezTo>
                    <a:pt x="250" y="190"/>
                    <a:pt x="269" y="74"/>
                    <a:pt x="26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9"/>
            <p:cNvSpPr/>
            <p:nvPr/>
          </p:nvSpPr>
          <p:spPr>
            <a:xfrm>
              <a:off x="1013962" y="4401648"/>
              <a:ext cx="73885" cy="7543"/>
            </a:xfrm>
            <a:custGeom>
              <a:avLst/>
              <a:gdLst/>
              <a:ahLst/>
              <a:cxnLst/>
              <a:rect l="l" t="t" r="r" b="b"/>
              <a:pathLst>
                <a:path w="2635" h="269" extrusionOk="0">
                  <a:moveTo>
                    <a:pt x="2482" y="0"/>
                  </a:moveTo>
                  <a:lnTo>
                    <a:pt x="2154" y="171"/>
                  </a:lnTo>
                  <a:cubicBezTo>
                    <a:pt x="2154" y="171"/>
                    <a:pt x="287" y="208"/>
                    <a:pt x="1" y="208"/>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9"/>
            <p:cNvSpPr/>
            <p:nvPr/>
          </p:nvSpPr>
          <p:spPr>
            <a:xfrm>
              <a:off x="1050638" y="4401648"/>
              <a:ext cx="10795" cy="7543"/>
            </a:xfrm>
            <a:custGeom>
              <a:avLst/>
              <a:gdLst/>
              <a:ahLst/>
              <a:cxnLst/>
              <a:rect l="l" t="t" r="r" b="b"/>
              <a:pathLst>
                <a:path w="385" h="269" extrusionOk="0">
                  <a:moveTo>
                    <a:pt x="98" y="0"/>
                  </a:moveTo>
                  <a:lnTo>
                    <a:pt x="1" y="268"/>
                  </a:lnTo>
                  <a:lnTo>
                    <a:pt x="287" y="268"/>
                  </a:lnTo>
                  <a:lnTo>
                    <a:pt x="38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9"/>
            <p:cNvSpPr/>
            <p:nvPr/>
          </p:nvSpPr>
          <p:spPr>
            <a:xfrm>
              <a:off x="769874" y="4525248"/>
              <a:ext cx="76745" cy="87990"/>
            </a:xfrm>
            <a:custGeom>
              <a:avLst/>
              <a:gdLst/>
              <a:ahLst/>
              <a:cxnLst/>
              <a:rect l="l" t="t" r="r" b="b"/>
              <a:pathLst>
                <a:path w="2737" h="3138" extrusionOk="0">
                  <a:moveTo>
                    <a:pt x="135" y="0"/>
                  </a:moveTo>
                  <a:cubicBezTo>
                    <a:pt x="135" y="0"/>
                    <a:pt x="1" y="287"/>
                    <a:pt x="1" y="499"/>
                  </a:cubicBezTo>
                  <a:lnTo>
                    <a:pt x="1" y="2944"/>
                  </a:lnTo>
                  <a:cubicBezTo>
                    <a:pt x="1" y="3078"/>
                    <a:pt x="116" y="3138"/>
                    <a:pt x="116" y="3138"/>
                  </a:cubicBezTo>
                  <a:lnTo>
                    <a:pt x="2639" y="3138"/>
                  </a:lnTo>
                  <a:cubicBezTo>
                    <a:pt x="2639" y="3138"/>
                    <a:pt x="2736" y="3059"/>
                    <a:pt x="2736" y="2944"/>
                  </a:cubicBezTo>
                  <a:lnTo>
                    <a:pt x="2736" y="499"/>
                  </a:lnTo>
                  <a:cubicBezTo>
                    <a:pt x="2736" y="384"/>
                    <a:pt x="2699" y="231"/>
                    <a:pt x="2676" y="134"/>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9"/>
            <p:cNvSpPr/>
            <p:nvPr/>
          </p:nvSpPr>
          <p:spPr>
            <a:xfrm>
              <a:off x="772594" y="4528473"/>
              <a:ext cx="71810" cy="83083"/>
            </a:xfrm>
            <a:custGeom>
              <a:avLst/>
              <a:gdLst/>
              <a:ahLst/>
              <a:cxnLst/>
              <a:rect l="l" t="t" r="r" b="b"/>
              <a:pathLst>
                <a:path w="2561" h="2963" extrusionOk="0">
                  <a:moveTo>
                    <a:pt x="98" y="1"/>
                  </a:moveTo>
                  <a:cubicBezTo>
                    <a:pt x="61" y="98"/>
                    <a:pt x="1" y="269"/>
                    <a:pt x="1" y="403"/>
                  </a:cubicBezTo>
                  <a:lnTo>
                    <a:pt x="1" y="2847"/>
                  </a:lnTo>
                  <a:cubicBezTo>
                    <a:pt x="1" y="2907"/>
                    <a:pt x="19" y="2944"/>
                    <a:pt x="38" y="2963"/>
                  </a:cubicBezTo>
                  <a:lnTo>
                    <a:pt x="2505" y="2963"/>
                  </a:lnTo>
                  <a:cubicBezTo>
                    <a:pt x="2524" y="2926"/>
                    <a:pt x="2561" y="2889"/>
                    <a:pt x="2561" y="2847"/>
                  </a:cubicBezTo>
                  <a:lnTo>
                    <a:pt x="2561" y="403"/>
                  </a:lnTo>
                  <a:cubicBezTo>
                    <a:pt x="2561" y="269"/>
                    <a:pt x="2487" y="98"/>
                    <a:pt x="246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9"/>
            <p:cNvSpPr/>
            <p:nvPr/>
          </p:nvSpPr>
          <p:spPr>
            <a:xfrm>
              <a:off x="771051" y="4517089"/>
              <a:ext cx="74530" cy="8188"/>
            </a:xfrm>
            <a:custGeom>
              <a:avLst/>
              <a:gdLst/>
              <a:ahLst/>
              <a:cxnLst/>
              <a:rect l="l" t="t" r="r" b="b"/>
              <a:pathLst>
                <a:path w="2658" h="292" extrusionOk="0">
                  <a:moveTo>
                    <a:pt x="56" y="0"/>
                  </a:moveTo>
                  <a:cubicBezTo>
                    <a:pt x="19" y="0"/>
                    <a:pt x="0" y="19"/>
                    <a:pt x="0" y="60"/>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9"/>
            <p:cNvSpPr/>
            <p:nvPr/>
          </p:nvSpPr>
          <p:spPr>
            <a:xfrm>
              <a:off x="785043" y="4568374"/>
              <a:ext cx="41611" cy="26470"/>
            </a:xfrm>
            <a:custGeom>
              <a:avLst/>
              <a:gdLst/>
              <a:ahLst/>
              <a:cxnLst/>
              <a:rect l="l" t="t" r="r" b="b"/>
              <a:pathLst>
                <a:path w="1484" h="944" extrusionOk="0">
                  <a:moveTo>
                    <a:pt x="79" y="1"/>
                  </a:moveTo>
                  <a:lnTo>
                    <a:pt x="0" y="828"/>
                  </a:lnTo>
                  <a:lnTo>
                    <a:pt x="1424" y="944"/>
                  </a:lnTo>
                  <a:lnTo>
                    <a:pt x="1484" y="11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9"/>
            <p:cNvSpPr/>
            <p:nvPr/>
          </p:nvSpPr>
          <p:spPr>
            <a:xfrm>
              <a:off x="771051" y="4517089"/>
              <a:ext cx="7543" cy="8188"/>
            </a:xfrm>
            <a:custGeom>
              <a:avLst/>
              <a:gdLst/>
              <a:ahLst/>
              <a:cxnLst/>
              <a:rect l="l" t="t" r="r" b="b"/>
              <a:pathLst>
                <a:path w="269" h="292" extrusionOk="0">
                  <a:moveTo>
                    <a:pt x="56" y="0"/>
                  </a:moveTo>
                  <a:cubicBezTo>
                    <a:pt x="19" y="0"/>
                    <a:pt x="0" y="19"/>
                    <a:pt x="0" y="60"/>
                  </a:cubicBezTo>
                  <a:lnTo>
                    <a:pt x="0" y="231"/>
                  </a:lnTo>
                  <a:cubicBezTo>
                    <a:pt x="0" y="273"/>
                    <a:pt x="19" y="291"/>
                    <a:pt x="56" y="291"/>
                  </a:cubicBezTo>
                  <a:lnTo>
                    <a:pt x="268" y="291"/>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9"/>
            <p:cNvSpPr/>
            <p:nvPr/>
          </p:nvSpPr>
          <p:spPr>
            <a:xfrm>
              <a:off x="771051" y="4517089"/>
              <a:ext cx="74530" cy="8188"/>
            </a:xfrm>
            <a:custGeom>
              <a:avLst/>
              <a:gdLst/>
              <a:ahLst/>
              <a:cxnLst/>
              <a:rect l="l" t="t" r="r" b="b"/>
              <a:pathLst>
                <a:path w="2658" h="292" extrusionOk="0">
                  <a:moveTo>
                    <a:pt x="2500" y="0"/>
                  </a:moveTo>
                  <a:lnTo>
                    <a:pt x="2172" y="176"/>
                  </a:lnTo>
                  <a:cubicBezTo>
                    <a:pt x="2172" y="176"/>
                    <a:pt x="287" y="213"/>
                    <a:pt x="0" y="213"/>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9"/>
            <p:cNvSpPr/>
            <p:nvPr/>
          </p:nvSpPr>
          <p:spPr>
            <a:xfrm>
              <a:off x="807728" y="4517089"/>
              <a:ext cx="11300" cy="8188"/>
            </a:xfrm>
            <a:custGeom>
              <a:avLst/>
              <a:gdLst/>
              <a:ahLst/>
              <a:cxnLst/>
              <a:rect l="l" t="t" r="r" b="b"/>
              <a:pathLst>
                <a:path w="403" h="292" extrusionOk="0">
                  <a:moveTo>
                    <a:pt x="97" y="0"/>
                  </a:moveTo>
                  <a:lnTo>
                    <a:pt x="0" y="291"/>
                  </a:lnTo>
                  <a:lnTo>
                    <a:pt x="310" y="291"/>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9"/>
            <p:cNvSpPr/>
            <p:nvPr/>
          </p:nvSpPr>
          <p:spPr>
            <a:xfrm>
              <a:off x="888174" y="4525753"/>
              <a:ext cx="76605" cy="88522"/>
            </a:xfrm>
            <a:custGeom>
              <a:avLst/>
              <a:gdLst/>
              <a:ahLst/>
              <a:cxnLst/>
              <a:rect l="l" t="t" r="r" b="b"/>
              <a:pathLst>
                <a:path w="2732" h="3157" extrusionOk="0">
                  <a:moveTo>
                    <a:pt x="116" y="1"/>
                  </a:moveTo>
                  <a:cubicBezTo>
                    <a:pt x="116" y="1"/>
                    <a:pt x="0" y="287"/>
                    <a:pt x="0" y="500"/>
                  </a:cubicBezTo>
                  <a:lnTo>
                    <a:pt x="0" y="2944"/>
                  </a:lnTo>
                  <a:cubicBezTo>
                    <a:pt x="0" y="3083"/>
                    <a:pt x="97" y="3157"/>
                    <a:pt x="97" y="3157"/>
                  </a:cubicBezTo>
                  <a:lnTo>
                    <a:pt x="2616" y="3157"/>
                  </a:lnTo>
                  <a:cubicBezTo>
                    <a:pt x="2616" y="3157"/>
                    <a:pt x="2731" y="3060"/>
                    <a:pt x="2731" y="2944"/>
                  </a:cubicBezTo>
                  <a:lnTo>
                    <a:pt x="2731" y="500"/>
                  </a:lnTo>
                  <a:cubicBezTo>
                    <a:pt x="2731" y="384"/>
                    <a:pt x="2694" y="250"/>
                    <a:pt x="2657" y="135"/>
                  </a:cubicBezTo>
                  <a:cubicBezTo>
                    <a:pt x="2639" y="56"/>
                    <a:pt x="2597" y="1"/>
                    <a:pt x="259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9"/>
            <p:cNvSpPr/>
            <p:nvPr/>
          </p:nvSpPr>
          <p:spPr>
            <a:xfrm>
              <a:off x="890894" y="4528473"/>
              <a:ext cx="71278" cy="83083"/>
            </a:xfrm>
            <a:custGeom>
              <a:avLst/>
              <a:gdLst/>
              <a:ahLst/>
              <a:cxnLst/>
              <a:rect l="l" t="t" r="r" b="b"/>
              <a:pathLst>
                <a:path w="2542" h="2963" extrusionOk="0">
                  <a:moveTo>
                    <a:pt x="93" y="1"/>
                  </a:moveTo>
                  <a:cubicBezTo>
                    <a:pt x="56" y="98"/>
                    <a:pt x="0" y="269"/>
                    <a:pt x="0" y="403"/>
                  </a:cubicBezTo>
                  <a:lnTo>
                    <a:pt x="0" y="2847"/>
                  </a:lnTo>
                  <a:cubicBezTo>
                    <a:pt x="0" y="2907"/>
                    <a:pt x="19" y="2944"/>
                    <a:pt x="37" y="2963"/>
                  </a:cubicBezTo>
                  <a:lnTo>
                    <a:pt x="2500" y="2963"/>
                  </a:lnTo>
                  <a:cubicBezTo>
                    <a:pt x="2519" y="2926"/>
                    <a:pt x="2542" y="2889"/>
                    <a:pt x="2542" y="2847"/>
                  </a:cubicBezTo>
                  <a:lnTo>
                    <a:pt x="2542" y="403"/>
                  </a:lnTo>
                  <a:cubicBezTo>
                    <a:pt x="2542" y="269"/>
                    <a:pt x="2482" y="98"/>
                    <a:pt x="244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9"/>
            <p:cNvSpPr/>
            <p:nvPr/>
          </p:nvSpPr>
          <p:spPr>
            <a:xfrm>
              <a:off x="889212" y="4518238"/>
              <a:ext cx="74530" cy="7543"/>
            </a:xfrm>
            <a:custGeom>
              <a:avLst/>
              <a:gdLst/>
              <a:ahLst/>
              <a:cxnLst/>
              <a:rect l="l" t="t" r="r" b="b"/>
              <a:pathLst>
                <a:path w="2658" h="269" extrusionOk="0">
                  <a:moveTo>
                    <a:pt x="37" y="1"/>
                  </a:moveTo>
                  <a:cubicBezTo>
                    <a:pt x="19" y="1"/>
                    <a:pt x="0" y="19"/>
                    <a:pt x="0" y="38"/>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9"/>
            <p:cNvSpPr/>
            <p:nvPr/>
          </p:nvSpPr>
          <p:spPr>
            <a:xfrm>
              <a:off x="902671" y="4545185"/>
              <a:ext cx="45397" cy="35162"/>
            </a:xfrm>
            <a:custGeom>
              <a:avLst/>
              <a:gdLst/>
              <a:ahLst/>
              <a:cxnLst/>
              <a:rect l="l" t="t" r="r" b="b"/>
              <a:pathLst>
                <a:path w="1619" h="1254" extrusionOk="0">
                  <a:moveTo>
                    <a:pt x="1350" y="1"/>
                  </a:moveTo>
                  <a:lnTo>
                    <a:pt x="1" y="463"/>
                  </a:lnTo>
                  <a:lnTo>
                    <a:pt x="274" y="1253"/>
                  </a:lnTo>
                  <a:lnTo>
                    <a:pt x="1618" y="791"/>
                  </a:lnTo>
                  <a:lnTo>
                    <a:pt x="13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9"/>
            <p:cNvSpPr/>
            <p:nvPr/>
          </p:nvSpPr>
          <p:spPr>
            <a:xfrm>
              <a:off x="889212" y="4518238"/>
              <a:ext cx="7543" cy="7543"/>
            </a:xfrm>
            <a:custGeom>
              <a:avLst/>
              <a:gdLst/>
              <a:ahLst/>
              <a:cxnLst/>
              <a:rect l="l" t="t" r="r" b="b"/>
              <a:pathLst>
                <a:path w="269" h="269" extrusionOk="0">
                  <a:moveTo>
                    <a:pt x="37" y="1"/>
                  </a:moveTo>
                  <a:cubicBezTo>
                    <a:pt x="19" y="1"/>
                    <a:pt x="0" y="19"/>
                    <a:pt x="0" y="38"/>
                  </a:cubicBezTo>
                  <a:lnTo>
                    <a:pt x="0" y="232"/>
                  </a:lnTo>
                  <a:cubicBezTo>
                    <a:pt x="0" y="250"/>
                    <a:pt x="19" y="269"/>
                    <a:pt x="37" y="269"/>
                  </a:cubicBezTo>
                  <a:lnTo>
                    <a:pt x="250" y="269"/>
                  </a:lnTo>
                  <a:cubicBezTo>
                    <a:pt x="268" y="172"/>
                    <a:pt x="268" y="75"/>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9"/>
            <p:cNvSpPr/>
            <p:nvPr/>
          </p:nvSpPr>
          <p:spPr>
            <a:xfrm>
              <a:off x="889212" y="4518238"/>
              <a:ext cx="74530" cy="7543"/>
            </a:xfrm>
            <a:custGeom>
              <a:avLst/>
              <a:gdLst/>
              <a:ahLst/>
              <a:cxnLst/>
              <a:rect l="l" t="t" r="r" b="b"/>
              <a:pathLst>
                <a:path w="2658" h="269" extrusionOk="0">
                  <a:moveTo>
                    <a:pt x="2486" y="1"/>
                  </a:moveTo>
                  <a:lnTo>
                    <a:pt x="2177" y="172"/>
                  </a:lnTo>
                  <a:cubicBezTo>
                    <a:pt x="2177" y="172"/>
                    <a:pt x="291" y="190"/>
                    <a:pt x="0" y="209"/>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9"/>
            <p:cNvSpPr/>
            <p:nvPr/>
          </p:nvSpPr>
          <p:spPr>
            <a:xfrm>
              <a:off x="925860" y="4518238"/>
              <a:ext cx="10936" cy="7543"/>
            </a:xfrm>
            <a:custGeom>
              <a:avLst/>
              <a:gdLst/>
              <a:ahLst/>
              <a:cxnLst/>
              <a:rect l="l" t="t" r="r" b="b"/>
              <a:pathLst>
                <a:path w="390" h="269" extrusionOk="0">
                  <a:moveTo>
                    <a:pt x="98" y="1"/>
                  </a:moveTo>
                  <a:lnTo>
                    <a:pt x="1" y="269"/>
                  </a:lnTo>
                  <a:lnTo>
                    <a:pt x="292" y="269"/>
                  </a:lnTo>
                  <a:lnTo>
                    <a:pt x="38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9"/>
            <p:cNvSpPr/>
            <p:nvPr/>
          </p:nvSpPr>
          <p:spPr>
            <a:xfrm>
              <a:off x="1012279" y="4526286"/>
              <a:ext cx="77250" cy="88522"/>
            </a:xfrm>
            <a:custGeom>
              <a:avLst/>
              <a:gdLst/>
              <a:ahLst/>
              <a:cxnLst/>
              <a:rect l="l" t="t" r="r" b="b"/>
              <a:pathLst>
                <a:path w="2755" h="3157" extrusionOk="0">
                  <a:moveTo>
                    <a:pt x="135" y="0"/>
                  </a:moveTo>
                  <a:cubicBezTo>
                    <a:pt x="135" y="0"/>
                    <a:pt x="116" y="60"/>
                    <a:pt x="79" y="153"/>
                  </a:cubicBezTo>
                  <a:cubicBezTo>
                    <a:pt x="38" y="250"/>
                    <a:pt x="1" y="384"/>
                    <a:pt x="1" y="499"/>
                  </a:cubicBezTo>
                  <a:lnTo>
                    <a:pt x="1" y="2948"/>
                  </a:lnTo>
                  <a:cubicBezTo>
                    <a:pt x="1" y="3064"/>
                    <a:pt x="116" y="3156"/>
                    <a:pt x="116" y="3156"/>
                  </a:cubicBezTo>
                  <a:lnTo>
                    <a:pt x="2639" y="3156"/>
                  </a:lnTo>
                  <a:cubicBezTo>
                    <a:pt x="2639" y="3156"/>
                    <a:pt x="2755" y="3082"/>
                    <a:pt x="2755" y="2948"/>
                  </a:cubicBezTo>
                  <a:lnTo>
                    <a:pt x="2755" y="499"/>
                  </a:lnTo>
                  <a:cubicBezTo>
                    <a:pt x="2755" y="291"/>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9"/>
            <p:cNvSpPr/>
            <p:nvPr/>
          </p:nvSpPr>
          <p:spPr>
            <a:xfrm>
              <a:off x="1014999" y="4529006"/>
              <a:ext cx="71810" cy="83195"/>
            </a:xfrm>
            <a:custGeom>
              <a:avLst/>
              <a:gdLst/>
              <a:ahLst/>
              <a:cxnLst/>
              <a:rect l="l" t="t" r="r" b="b"/>
              <a:pathLst>
                <a:path w="2561" h="2967" extrusionOk="0">
                  <a:moveTo>
                    <a:pt x="98" y="0"/>
                  </a:moveTo>
                  <a:cubicBezTo>
                    <a:pt x="79" y="97"/>
                    <a:pt x="1" y="268"/>
                    <a:pt x="1" y="402"/>
                  </a:cubicBezTo>
                  <a:lnTo>
                    <a:pt x="1" y="2851"/>
                  </a:lnTo>
                  <a:cubicBezTo>
                    <a:pt x="1" y="2907"/>
                    <a:pt x="38" y="2944"/>
                    <a:pt x="56" y="2967"/>
                  </a:cubicBezTo>
                  <a:lnTo>
                    <a:pt x="2524" y="2967"/>
                  </a:lnTo>
                  <a:cubicBezTo>
                    <a:pt x="2542" y="2944"/>
                    <a:pt x="2561" y="2907"/>
                    <a:pt x="2561" y="2851"/>
                  </a:cubicBezTo>
                  <a:lnTo>
                    <a:pt x="2561" y="402"/>
                  </a:lnTo>
                  <a:cubicBezTo>
                    <a:pt x="2561" y="268"/>
                    <a:pt x="2505" y="97"/>
                    <a:pt x="246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9"/>
            <p:cNvSpPr/>
            <p:nvPr/>
          </p:nvSpPr>
          <p:spPr>
            <a:xfrm>
              <a:off x="1013962" y="4518771"/>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9"/>
            <p:cNvSpPr/>
            <p:nvPr/>
          </p:nvSpPr>
          <p:spPr>
            <a:xfrm>
              <a:off x="1059331" y="4557102"/>
              <a:ext cx="30199" cy="31265"/>
            </a:xfrm>
            <a:custGeom>
              <a:avLst/>
              <a:gdLst/>
              <a:ahLst/>
              <a:cxnLst/>
              <a:rect l="l" t="t" r="r" b="b"/>
              <a:pathLst>
                <a:path w="1077" h="1115" extrusionOk="0">
                  <a:moveTo>
                    <a:pt x="1077" y="1"/>
                  </a:moveTo>
                  <a:lnTo>
                    <a:pt x="0" y="324"/>
                  </a:lnTo>
                  <a:lnTo>
                    <a:pt x="250" y="1114"/>
                  </a:lnTo>
                  <a:lnTo>
                    <a:pt x="1077" y="865"/>
                  </a:lnTo>
                  <a:lnTo>
                    <a:pt x="107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9"/>
            <p:cNvSpPr/>
            <p:nvPr/>
          </p:nvSpPr>
          <p:spPr>
            <a:xfrm>
              <a:off x="1080837" y="4518771"/>
              <a:ext cx="7010" cy="7543"/>
            </a:xfrm>
            <a:custGeom>
              <a:avLst/>
              <a:gdLst/>
              <a:ahLst/>
              <a:cxnLst/>
              <a:rect l="l" t="t" r="r" b="b"/>
              <a:pathLst>
                <a:path w="250" h="269" extrusionOk="0">
                  <a:moveTo>
                    <a:pt x="0" y="0"/>
                  </a:moveTo>
                  <a:lnTo>
                    <a:pt x="0" y="268"/>
                  </a:lnTo>
                  <a:lnTo>
                    <a:pt x="213" y="268"/>
                  </a:lnTo>
                  <a:cubicBezTo>
                    <a:pt x="231" y="268"/>
                    <a:pt x="250" y="250"/>
                    <a:pt x="250" y="231"/>
                  </a:cubicBezTo>
                  <a:lnTo>
                    <a:pt x="250" y="37"/>
                  </a:lnTo>
                  <a:cubicBezTo>
                    <a:pt x="250" y="19"/>
                    <a:pt x="231" y="0"/>
                    <a:pt x="21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9"/>
            <p:cNvSpPr/>
            <p:nvPr/>
          </p:nvSpPr>
          <p:spPr>
            <a:xfrm>
              <a:off x="1013962" y="4518771"/>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213"/>
                  </a:lnTo>
                  <a:cubicBezTo>
                    <a:pt x="2367" y="190"/>
                    <a:pt x="482" y="171"/>
                    <a:pt x="482" y="171"/>
                  </a:cubicBezTo>
                  <a:lnTo>
                    <a:pt x="15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6" name="Google Shape;746;p39"/>
            <p:cNvSpPr/>
            <p:nvPr/>
          </p:nvSpPr>
          <p:spPr>
            <a:xfrm>
              <a:off x="1040404" y="4518771"/>
              <a:ext cx="11300" cy="7543"/>
            </a:xfrm>
            <a:custGeom>
              <a:avLst/>
              <a:gdLst/>
              <a:ahLst/>
              <a:cxnLst/>
              <a:rect l="l" t="t" r="r" b="b"/>
              <a:pathLst>
                <a:path w="403" h="269" extrusionOk="0">
                  <a:moveTo>
                    <a:pt x="1" y="0"/>
                  </a:moveTo>
                  <a:lnTo>
                    <a:pt x="98" y="268"/>
                  </a:lnTo>
                  <a:lnTo>
                    <a:pt x="403" y="268"/>
                  </a:lnTo>
                  <a:lnTo>
                    <a:pt x="30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7" name="Google Shape;747;p39"/>
            <p:cNvSpPr/>
            <p:nvPr/>
          </p:nvSpPr>
          <p:spPr>
            <a:xfrm>
              <a:off x="762892" y="4189413"/>
              <a:ext cx="41107" cy="62613"/>
            </a:xfrm>
            <a:custGeom>
              <a:avLst/>
              <a:gdLst/>
              <a:ahLst/>
              <a:cxnLst/>
              <a:rect l="l" t="t" r="r" b="b"/>
              <a:pathLst>
                <a:path w="1466" h="2233" extrusionOk="0">
                  <a:moveTo>
                    <a:pt x="79" y="1"/>
                  </a:moveTo>
                  <a:cubicBezTo>
                    <a:pt x="79" y="1"/>
                    <a:pt x="0" y="213"/>
                    <a:pt x="0" y="347"/>
                  </a:cubicBezTo>
                  <a:lnTo>
                    <a:pt x="0" y="2098"/>
                  </a:lnTo>
                  <a:cubicBezTo>
                    <a:pt x="0" y="2196"/>
                    <a:pt x="60" y="2232"/>
                    <a:pt x="60" y="2232"/>
                  </a:cubicBezTo>
                  <a:lnTo>
                    <a:pt x="1405" y="2232"/>
                  </a:lnTo>
                  <a:cubicBezTo>
                    <a:pt x="1405" y="2232"/>
                    <a:pt x="1465" y="2177"/>
                    <a:pt x="1465" y="2098"/>
                  </a:cubicBezTo>
                  <a:lnTo>
                    <a:pt x="1465" y="347"/>
                  </a:lnTo>
                  <a:cubicBezTo>
                    <a:pt x="1465" y="269"/>
                    <a:pt x="1447"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39"/>
            <p:cNvSpPr/>
            <p:nvPr/>
          </p:nvSpPr>
          <p:spPr>
            <a:xfrm>
              <a:off x="764574" y="4191096"/>
              <a:ext cx="37714" cy="59389"/>
            </a:xfrm>
            <a:custGeom>
              <a:avLst/>
              <a:gdLst/>
              <a:ahLst/>
              <a:cxnLst/>
              <a:rect l="l" t="t" r="r" b="b"/>
              <a:pathLst>
                <a:path w="1345" h="2118" extrusionOk="0">
                  <a:moveTo>
                    <a:pt x="74" y="1"/>
                  </a:moveTo>
                  <a:cubicBezTo>
                    <a:pt x="37" y="56"/>
                    <a:pt x="0" y="190"/>
                    <a:pt x="0" y="287"/>
                  </a:cubicBezTo>
                  <a:lnTo>
                    <a:pt x="0" y="2038"/>
                  </a:lnTo>
                  <a:cubicBezTo>
                    <a:pt x="0" y="2080"/>
                    <a:pt x="19" y="2099"/>
                    <a:pt x="37" y="2117"/>
                  </a:cubicBezTo>
                  <a:lnTo>
                    <a:pt x="1308" y="2117"/>
                  </a:lnTo>
                  <a:cubicBezTo>
                    <a:pt x="1326" y="2099"/>
                    <a:pt x="1345" y="2080"/>
                    <a:pt x="1345" y="2038"/>
                  </a:cubicBezTo>
                  <a:lnTo>
                    <a:pt x="1345" y="287"/>
                  </a:lnTo>
                  <a:cubicBezTo>
                    <a:pt x="1345" y="190"/>
                    <a:pt x="1308"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39"/>
            <p:cNvSpPr/>
            <p:nvPr/>
          </p:nvSpPr>
          <p:spPr>
            <a:xfrm>
              <a:off x="763396" y="4183469"/>
              <a:ext cx="40069" cy="5973"/>
            </a:xfrm>
            <a:custGeom>
              <a:avLst/>
              <a:gdLst/>
              <a:ahLst/>
              <a:cxnLst/>
              <a:rect l="l" t="t" r="r" b="b"/>
              <a:pathLst>
                <a:path w="1429" h="213" extrusionOk="0">
                  <a:moveTo>
                    <a:pt x="42" y="0"/>
                  </a:moveTo>
                  <a:cubicBezTo>
                    <a:pt x="19" y="0"/>
                    <a:pt x="1" y="19"/>
                    <a:pt x="1" y="42"/>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0" name="Google Shape;750;p39"/>
            <p:cNvSpPr/>
            <p:nvPr/>
          </p:nvSpPr>
          <p:spPr>
            <a:xfrm>
              <a:off x="766649" y="4211060"/>
              <a:ext cx="30872" cy="21002"/>
            </a:xfrm>
            <a:custGeom>
              <a:avLst/>
              <a:gdLst/>
              <a:ahLst/>
              <a:cxnLst/>
              <a:rect l="l" t="t" r="r" b="b"/>
              <a:pathLst>
                <a:path w="1101" h="749" extrusionOk="0">
                  <a:moveTo>
                    <a:pt x="1003" y="0"/>
                  </a:moveTo>
                  <a:lnTo>
                    <a:pt x="0" y="153"/>
                  </a:lnTo>
                  <a:lnTo>
                    <a:pt x="97" y="749"/>
                  </a:lnTo>
                  <a:lnTo>
                    <a:pt x="1100" y="578"/>
                  </a:lnTo>
                  <a:lnTo>
                    <a:pt x="1003"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39"/>
            <p:cNvSpPr/>
            <p:nvPr/>
          </p:nvSpPr>
          <p:spPr>
            <a:xfrm>
              <a:off x="782323" y="4183469"/>
              <a:ext cx="9225" cy="5973"/>
            </a:xfrm>
            <a:custGeom>
              <a:avLst/>
              <a:gdLst/>
              <a:ahLst/>
              <a:cxnLst/>
              <a:rect l="l" t="t" r="r" b="b"/>
              <a:pathLst>
                <a:path w="329" h="213" extrusionOk="0">
                  <a:moveTo>
                    <a:pt x="60" y="0"/>
                  </a:moveTo>
                  <a:lnTo>
                    <a:pt x="0" y="213"/>
                  </a:lnTo>
                  <a:lnTo>
                    <a:pt x="310" y="213"/>
                  </a:lnTo>
                  <a:cubicBezTo>
                    <a:pt x="310" y="134"/>
                    <a:pt x="310"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39"/>
            <p:cNvSpPr/>
            <p:nvPr/>
          </p:nvSpPr>
          <p:spPr>
            <a:xfrm>
              <a:off x="763396" y="4183469"/>
              <a:ext cx="40069" cy="5973"/>
            </a:xfrm>
            <a:custGeom>
              <a:avLst/>
              <a:gdLst/>
              <a:ahLst/>
              <a:cxnLst/>
              <a:rect l="l" t="t" r="r" b="b"/>
              <a:pathLst>
                <a:path w="1429" h="213" extrusionOk="0">
                  <a:moveTo>
                    <a:pt x="1313" y="0"/>
                  </a:moveTo>
                  <a:lnTo>
                    <a:pt x="1234" y="134"/>
                  </a:lnTo>
                  <a:cubicBezTo>
                    <a:pt x="1234" y="134"/>
                    <a:pt x="213" y="157"/>
                    <a:pt x="1" y="157"/>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39"/>
            <p:cNvSpPr/>
            <p:nvPr/>
          </p:nvSpPr>
          <p:spPr>
            <a:xfrm>
              <a:off x="846591" y="4189413"/>
              <a:ext cx="41611" cy="62613"/>
            </a:xfrm>
            <a:custGeom>
              <a:avLst/>
              <a:gdLst/>
              <a:ahLst/>
              <a:cxnLst/>
              <a:rect l="l" t="t" r="r" b="b"/>
              <a:pathLst>
                <a:path w="1484" h="2233" extrusionOk="0">
                  <a:moveTo>
                    <a:pt x="79" y="1"/>
                  </a:moveTo>
                  <a:cubicBezTo>
                    <a:pt x="79" y="1"/>
                    <a:pt x="0" y="213"/>
                    <a:pt x="0" y="347"/>
                  </a:cubicBezTo>
                  <a:lnTo>
                    <a:pt x="0" y="2098"/>
                  </a:lnTo>
                  <a:cubicBezTo>
                    <a:pt x="0" y="2196"/>
                    <a:pt x="79" y="2232"/>
                    <a:pt x="79"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39"/>
            <p:cNvSpPr/>
            <p:nvPr/>
          </p:nvSpPr>
          <p:spPr>
            <a:xfrm>
              <a:off x="848133" y="4191096"/>
              <a:ext cx="37854" cy="59389"/>
            </a:xfrm>
            <a:custGeom>
              <a:avLst/>
              <a:gdLst/>
              <a:ahLst/>
              <a:cxnLst/>
              <a:rect l="l" t="t" r="r" b="b"/>
              <a:pathLst>
                <a:path w="1350" h="2118" extrusionOk="0">
                  <a:moveTo>
                    <a:pt x="79" y="1"/>
                  </a:moveTo>
                  <a:cubicBezTo>
                    <a:pt x="42" y="56"/>
                    <a:pt x="1" y="190"/>
                    <a:pt x="1" y="287"/>
                  </a:cubicBezTo>
                  <a:lnTo>
                    <a:pt x="1" y="2038"/>
                  </a:lnTo>
                  <a:cubicBezTo>
                    <a:pt x="1" y="2080"/>
                    <a:pt x="24" y="2099"/>
                    <a:pt x="42" y="2117"/>
                  </a:cubicBezTo>
                  <a:lnTo>
                    <a:pt x="1313" y="2117"/>
                  </a:lnTo>
                  <a:cubicBezTo>
                    <a:pt x="1331" y="2099"/>
                    <a:pt x="1350" y="2080"/>
                    <a:pt x="1350" y="2038"/>
                  </a:cubicBezTo>
                  <a:lnTo>
                    <a:pt x="1350" y="287"/>
                  </a:lnTo>
                  <a:cubicBezTo>
                    <a:pt x="1350" y="190"/>
                    <a:pt x="1313"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39"/>
            <p:cNvSpPr/>
            <p:nvPr/>
          </p:nvSpPr>
          <p:spPr>
            <a:xfrm>
              <a:off x="847096" y="4183469"/>
              <a:ext cx="39929" cy="597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39"/>
            <p:cNvSpPr/>
            <p:nvPr/>
          </p:nvSpPr>
          <p:spPr>
            <a:xfrm>
              <a:off x="852536" y="4207807"/>
              <a:ext cx="32947" cy="26974"/>
            </a:xfrm>
            <a:custGeom>
              <a:avLst/>
              <a:gdLst/>
              <a:ahLst/>
              <a:cxnLst/>
              <a:rect l="l" t="t" r="r" b="b"/>
              <a:pathLst>
                <a:path w="1175" h="962" extrusionOk="0">
                  <a:moveTo>
                    <a:pt x="250" y="1"/>
                  </a:moveTo>
                  <a:lnTo>
                    <a:pt x="1" y="560"/>
                  </a:lnTo>
                  <a:lnTo>
                    <a:pt x="943" y="962"/>
                  </a:lnTo>
                  <a:lnTo>
                    <a:pt x="1174" y="421"/>
                  </a:lnTo>
                  <a:lnTo>
                    <a:pt x="2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39"/>
            <p:cNvSpPr/>
            <p:nvPr/>
          </p:nvSpPr>
          <p:spPr>
            <a:xfrm>
              <a:off x="866023" y="4183469"/>
              <a:ext cx="9225" cy="5973"/>
            </a:xfrm>
            <a:custGeom>
              <a:avLst/>
              <a:gdLst/>
              <a:ahLst/>
              <a:cxnLst/>
              <a:rect l="l" t="t" r="r" b="b"/>
              <a:pathLst>
                <a:path w="329" h="213" extrusionOk="0">
                  <a:moveTo>
                    <a:pt x="56" y="0"/>
                  </a:moveTo>
                  <a:lnTo>
                    <a:pt x="0" y="213"/>
                  </a:lnTo>
                  <a:lnTo>
                    <a:pt x="310" y="213"/>
                  </a:lnTo>
                  <a:cubicBezTo>
                    <a:pt x="310" y="134"/>
                    <a:pt x="328"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39"/>
            <p:cNvSpPr/>
            <p:nvPr/>
          </p:nvSpPr>
          <p:spPr>
            <a:xfrm>
              <a:off x="847096" y="4183469"/>
              <a:ext cx="39929" cy="597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39"/>
            <p:cNvSpPr/>
            <p:nvPr/>
          </p:nvSpPr>
          <p:spPr>
            <a:xfrm>
              <a:off x="930291" y="4189413"/>
              <a:ext cx="41611" cy="62613"/>
            </a:xfrm>
            <a:custGeom>
              <a:avLst/>
              <a:gdLst/>
              <a:ahLst/>
              <a:cxnLst/>
              <a:rect l="l" t="t" r="r" b="b"/>
              <a:pathLst>
                <a:path w="1484" h="2233" extrusionOk="0">
                  <a:moveTo>
                    <a:pt x="74" y="1"/>
                  </a:moveTo>
                  <a:cubicBezTo>
                    <a:pt x="74" y="1"/>
                    <a:pt x="0" y="213"/>
                    <a:pt x="0" y="347"/>
                  </a:cubicBezTo>
                  <a:lnTo>
                    <a:pt x="0" y="2098"/>
                  </a:lnTo>
                  <a:cubicBezTo>
                    <a:pt x="0" y="2196"/>
                    <a:pt x="74" y="2232"/>
                    <a:pt x="74"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39"/>
            <p:cNvSpPr/>
            <p:nvPr/>
          </p:nvSpPr>
          <p:spPr>
            <a:xfrm>
              <a:off x="931833" y="4191096"/>
              <a:ext cx="37854" cy="59389"/>
            </a:xfrm>
            <a:custGeom>
              <a:avLst/>
              <a:gdLst/>
              <a:ahLst/>
              <a:cxnLst/>
              <a:rect l="l" t="t" r="r" b="b"/>
              <a:pathLst>
                <a:path w="1350" h="2118" extrusionOk="0">
                  <a:moveTo>
                    <a:pt x="79" y="1"/>
                  </a:moveTo>
                  <a:cubicBezTo>
                    <a:pt x="61" y="56"/>
                    <a:pt x="1" y="190"/>
                    <a:pt x="1" y="287"/>
                  </a:cubicBezTo>
                  <a:lnTo>
                    <a:pt x="1" y="2038"/>
                  </a:lnTo>
                  <a:cubicBezTo>
                    <a:pt x="1" y="2080"/>
                    <a:pt x="19" y="2099"/>
                    <a:pt x="42" y="2117"/>
                  </a:cubicBezTo>
                  <a:lnTo>
                    <a:pt x="1313" y="2117"/>
                  </a:lnTo>
                  <a:cubicBezTo>
                    <a:pt x="1331" y="2099"/>
                    <a:pt x="1350" y="2080"/>
                    <a:pt x="1350" y="2038"/>
                  </a:cubicBezTo>
                  <a:lnTo>
                    <a:pt x="1350" y="287"/>
                  </a:lnTo>
                  <a:cubicBezTo>
                    <a:pt x="1350" y="190"/>
                    <a:pt x="1313"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39"/>
            <p:cNvSpPr/>
            <p:nvPr/>
          </p:nvSpPr>
          <p:spPr>
            <a:xfrm>
              <a:off x="930795" y="4183469"/>
              <a:ext cx="39929" cy="597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39"/>
            <p:cNvSpPr/>
            <p:nvPr/>
          </p:nvSpPr>
          <p:spPr>
            <a:xfrm>
              <a:off x="935085" y="4205620"/>
              <a:ext cx="32919" cy="26974"/>
            </a:xfrm>
            <a:custGeom>
              <a:avLst/>
              <a:gdLst/>
              <a:ahLst/>
              <a:cxnLst/>
              <a:rect l="l" t="t" r="r" b="b"/>
              <a:pathLst>
                <a:path w="1174" h="962" extrusionOk="0">
                  <a:moveTo>
                    <a:pt x="250" y="0"/>
                  </a:moveTo>
                  <a:lnTo>
                    <a:pt x="0" y="559"/>
                  </a:lnTo>
                  <a:lnTo>
                    <a:pt x="943" y="961"/>
                  </a:lnTo>
                  <a:lnTo>
                    <a:pt x="1174" y="425"/>
                  </a:lnTo>
                  <a:lnTo>
                    <a:pt x="25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39"/>
            <p:cNvSpPr/>
            <p:nvPr/>
          </p:nvSpPr>
          <p:spPr>
            <a:xfrm>
              <a:off x="950227" y="4183469"/>
              <a:ext cx="8720" cy="5973"/>
            </a:xfrm>
            <a:custGeom>
              <a:avLst/>
              <a:gdLst/>
              <a:ahLst/>
              <a:cxnLst/>
              <a:rect l="l" t="t" r="r" b="b"/>
              <a:pathLst>
                <a:path w="311" h="213" extrusionOk="0">
                  <a:moveTo>
                    <a:pt x="38" y="0"/>
                  </a:moveTo>
                  <a:lnTo>
                    <a:pt x="1" y="213"/>
                  </a:lnTo>
                  <a:lnTo>
                    <a:pt x="287" y="213"/>
                  </a:lnTo>
                  <a:cubicBezTo>
                    <a:pt x="310" y="134"/>
                    <a:pt x="310" y="60"/>
                    <a:pt x="31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39"/>
            <p:cNvSpPr/>
            <p:nvPr/>
          </p:nvSpPr>
          <p:spPr>
            <a:xfrm>
              <a:off x="930795" y="4183469"/>
              <a:ext cx="39929" cy="597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39"/>
            <p:cNvSpPr/>
            <p:nvPr/>
          </p:nvSpPr>
          <p:spPr>
            <a:xfrm>
              <a:off x="1013962" y="4189413"/>
              <a:ext cx="41499" cy="62613"/>
            </a:xfrm>
            <a:custGeom>
              <a:avLst/>
              <a:gdLst/>
              <a:ahLst/>
              <a:cxnLst/>
              <a:rect l="l" t="t" r="r" b="b"/>
              <a:pathLst>
                <a:path w="1480" h="2233" extrusionOk="0">
                  <a:moveTo>
                    <a:pt x="75" y="1"/>
                  </a:moveTo>
                  <a:cubicBezTo>
                    <a:pt x="75" y="1"/>
                    <a:pt x="1" y="213"/>
                    <a:pt x="1" y="347"/>
                  </a:cubicBezTo>
                  <a:lnTo>
                    <a:pt x="1" y="2098"/>
                  </a:lnTo>
                  <a:cubicBezTo>
                    <a:pt x="1" y="2196"/>
                    <a:pt x="75" y="2232"/>
                    <a:pt x="75" y="2232"/>
                  </a:cubicBezTo>
                  <a:lnTo>
                    <a:pt x="1406" y="2232"/>
                  </a:lnTo>
                  <a:cubicBezTo>
                    <a:pt x="1406" y="2232"/>
                    <a:pt x="1480" y="2177"/>
                    <a:pt x="1480" y="2098"/>
                  </a:cubicBezTo>
                  <a:lnTo>
                    <a:pt x="1480" y="347"/>
                  </a:lnTo>
                  <a:cubicBezTo>
                    <a:pt x="1480" y="269"/>
                    <a:pt x="1443" y="176"/>
                    <a:pt x="1424" y="98"/>
                  </a:cubicBezTo>
                  <a:cubicBezTo>
                    <a:pt x="1406" y="38"/>
                    <a:pt x="1387" y="1"/>
                    <a:pt x="138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39"/>
            <p:cNvSpPr/>
            <p:nvPr/>
          </p:nvSpPr>
          <p:spPr>
            <a:xfrm>
              <a:off x="1015532" y="4191096"/>
              <a:ext cx="37854" cy="59389"/>
            </a:xfrm>
            <a:custGeom>
              <a:avLst/>
              <a:gdLst/>
              <a:ahLst/>
              <a:cxnLst/>
              <a:rect l="l" t="t" r="r" b="b"/>
              <a:pathLst>
                <a:path w="1350" h="2118" extrusionOk="0">
                  <a:moveTo>
                    <a:pt x="79" y="1"/>
                  </a:moveTo>
                  <a:cubicBezTo>
                    <a:pt x="60" y="56"/>
                    <a:pt x="0" y="190"/>
                    <a:pt x="0" y="287"/>
                  </a:cubicBezTo>
                  <a:lnTo>
                    <a:pt x="0" y="2038"/>
                  </a:lnTo>
                  <a:cubicBezTo>
                    <a:pt x="0" y="2080"/>
                    <a:pt x="19" y="2099"/>
                    <a:pt x="37" y="2117"/>
                  </a:cubicBezTo>
                  <a:lnTo>
                    <a:pt x="1308" y="2117"/>
                  </a:lnTo>
                  <a:cubicBezTo>
                    <a:pt x="1331" y="2099"/>
                    <a:pt x="1350" y="2080"/>
                    <a:pt x="1350" y="2038"/>
                  </a:cubicBezTo>
                  <a:lnTo>
                    <a:pt x="1350" y="287"/>
                  </a:lnTo>
                  <a:cubicBezTo>
                    <a:pt x="1350" y="190"/>
                    <a:pt x="1308"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39"/>
            <p:cNvSpPr/>
            <p:nvPr/>
          </p:nvSpPr>
          <p:spPr>
            <a:xfrm>
              <a:off x="1014999" y="4183469"/>
              <a:ext cx="39424" cy="5973"/>
            </a:xfrm>
            <a:custGeom>
              <a:avLst/>
              <a:gdLst/>
              <a:ahLst/>
              <a:cxnLst/>
              <a:rect l="l" t="t" r="r" b="b"/>
              <a:pathLst>
                <a:path w="1406" h="213" extrusionOk="0">
                  <a:moveTo>
                    <a:pt x="19" y="0"/>
                  </a:moveTo>
                  <a:cubicBezTo>
                    <a:pt x="1" y="0"/>
                    <a:pt x="1" y="19"/>
                    <a:pt x="1" y="42"/>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39"/>
            <p:cNvSpPr/>
            <p:nvPr/>
          </p:nvSpPr>
          <p:spPr>
            <a:xfrm>
              <a:off x="1018252" y="4209882"/>
              <a:ext cx="33452" cy="28657"/>
            </a:xfrm>
            <a:custGeom>
              <a:avLst/>
              <a:gdLst/>
              <a:ahLst/>
              <a:cxnLst/>
              <a:rect l="l" t="t" r="r" b="b"/>
              <a:pathLst>
                <a:path w="1193" h="1022" extrusionOk="0">
                  <a:moveTo>
                    <a:pt x="310" y="1"/>
                  </a:moveTo>
                  <a:lnTo>
                    <a:pt x="0" y="523"/>
                  </a:lnTo>
                  <a:lnTo>
                    <a:pt x="888" y="1022"/>
                  </a:lnTo>
                  <a:lnTo>
                    <a:pt x="1193" y="523"/>
                  </a:lnTo>
                  <a:lnTo>
                    <a:pt x="31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39"/>
            <p:cNvSpPr/>
            <p:nvPr/>
          </p:nvSpPr>
          <p:spPr>
            <a:xfrm>
              <a:off x="1033926" y="4183469"/>
              <a:ext cx="8580" cy="5973"/>
            </a:xfrm>
            <a:custGeom>
              <a:avLst/>
              <a:gdLst/>
              <a:ahLst/>
              <a:cxnLst/>
              <a:rect l="l" t="t" r="r" b="b"/>
              <a:pathLst>
                <a:path w="306" h="213" extrusionOk="0">
                  <a:moveTo>
                    <a:pt x="38" y="0"/>
                  </a:moveTo>
                  <a:lnTo>
                    <a:pt x="1" y="213"/>
                  </a:lnTo>
                  <a:lnTo>
                    <a:pt x="287" y="213"/>
                  </a:lnTo>
                  <a:cubicBezTo>
                    <a:pt x="306" y="134"/>
                    <a:pt x="306" y="60"/>
                    <a:pt x="30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39"/>
            <p:cNvSpPr/>
            <p:nvPr/>
          </p:nvSpPr>
          <p:spPr>
            <a:xfrm>
              <a:off x="1014999" y="4183469"/>
              <a:ext cx="39424" cy="5973"/>
            </a:xfrm>
            <a:custGeom>
              <a:avLst/>
              <a:gdLst/>
              <a:ahLst/>
              <a:cxnLst/>
              <a:rect l="l" t="t" r="r" b="b"/>
              <a:pathLst>
                <a:path w="1406" h="213" extrusionOk="0">
                  <a:moveTo>
                    <a:pt x="1290" y="0"/>
                  </a:moveTo>
                  <a:lnTo>
                    <a:pt x="1235" y="134"/>
                  </a:lnTo>
                  <a:cubicBezTo>
                    <a:pt x="1235" y="134"/>
                    <a:pt x="195" y="157"/>
                    <a:pt x="1" y="157"/>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39"/>
            <p:cNvSpPr/>
            <p:nvPr/>
          </p:nvSpPr>
          <p:spPr>
            <a:xfrm>
              <a:off x="762359" y="4293582"/>
              <a:ext cx="57818" cy="83223"/>
            </a:xfrm>
            <a:custGeom>
              <a:avLst/>
              <a:gdLst/>
              <a:ahLst/>
              <a:cxnLst/>
              <a:rect l="l" t="t" r="r" b="b"/>
              <a:pathLst>
                <a:path w="2062" h="2968" extrusionOk="0">
                  <a:moveTo>
                    <a:pt x="384" y="1"/>
                  </a:moveTo>
                  <a:lnTo>
                    <a:pt x="38" y="620"/>
                  </a:lnTo>
                  <a:cubicBezTo>
                    <a:pt x="19" y="657"/>
                    <a:pt x="1" y="712"/>
                    <a:pt x="19" y="754"/>
                  </a:cubicBezTo>
                  <a:lnTo>
                    <a:pt x="135" y="2852"/>
                  </a:lnTo>
                  <a:lnTo>
                    <a:pt x="135" y="2967"/>
                  </a:lnTo>
                  <a:lnTo>
                    <a:pt x="1928" y="2967"/>
                  </a:lnTo>
                  <a:lnTo>
                    <a:pt x="1965" y="2353"/>
                  </a:lnTo>
                  <a:lnTo>
                    <a:pt x="2062" y="754"/>
                  </a:lnTo>
                  <a:cubicBezTo>
                    <a:pt x="2062" y="712"/>
                    <a:pt x="2043" y="657"/>
                    <a:pt x="2020" y="620"/>
                  </a:cubicBezTo>
                  <a:lnTo>
                    <a:pt x="169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39"/>
            <p:cNvSpPr/>
            <p:nvPr/>
          </p:nvSpPr>
          <p:spPr>
            <a:xfrm>
              <a:off x="765079" y="4295797"/>
              <a:ext cx="52379" cy="78288"/>
            </a:xfrm>
            <a:custGeom>
              <a:avLst/>
              <a:gdLst/>
              <a:ahLst/>
              <a:cxnLst/>
              <a:rect l="l" t="t" r="r" b="b"/>
              <a:pathLst>
                <a:path w="1868" h="2792" extrusionOk="0">
                  <a:moveTo>
                    <a:pt x="347" y="0"/>
                  </a:moveTo>
                  <a:lnTo>
                    <a:pt x="19" y="578"/>
                  </a:lnTo>
                  <a:cubicBezTo>
                    <a:pt x="1" y="596"/>
                    <a:pt x="1" y="633"/>
                    <a:pt x="1" y="675"/>
                  </a:cubicBezTo>
                  <a:lnTo>
                    <a:pt x="135" y="2791"/>
                  </a:lnTo>
                  <a:lnTo>
                    <a:pt x="1752" y="2791"/>
                  </a:lnTo>
                  <a:lnTo>
                    <a:pt x="1868" y="675"/>
                  </a:lnTo>
                  <a:cubicBezTo>
                    <a:pt x="1868" y="633"/>
                    <a:pt x="1868" y="596"/>
                    <a:pt x="1849" y="578"/>
                  </a:cubicBezTo>
                  <a:lnTo>
                    <a:pt x="154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39"/>
            <p:cNvSpPr/>
            <p:nvPr/>
          </p:nvSpPr>
          <p:spPr>
            <a:xfrm>
              <a:off x="771556" y="4289320"/>
              <a:ext cx="39957" cy="4290"/>
            </a:xfrm>
            <a:custGeom>
              <a:avLst/>
              <a:gdLst/>
              <a:ahLst/>
              <a:cxnLst/>
              <a:rect l="l" t="t" r="r" b="b"/>
              <a:pathLst>
                <a:path w="1425" h="153" extrusionOk="0">
                  <a:moveTo>
                    <a:pt x="19" y="0"/>
                  </a:moveTo>
                  <a:cubicBezTo>
                    <a:pt x="19" y="0"/>
                    <a:pt x="1" y="0"/>
                    <a:pt x="1" y="19"/>
                  </a:cubicBezTo>
                  <a:lnTo>
                    <a:pt x="1" y="37"/>
                  </a:lnTo>
                  <a:lnTo>
                    <a:pt x="1" y="116"/>
                  </a:lnTo>
                  <a:cubicBezTo>
                    <a:pt x="1" y="134"/>
                    <a:pt x="1" y="134"/>
                    <a:pt x="19" y="153"/>
                  </a:cubicBezTo>
                  <a:lnTo>
                    <a:pt x="1387" y="153"/>
                  </a:lnTo>
                  <a:cubicBezTo>
                    <a:pt x="1406" y="153"/>
                    <a:pt x="1424" y="134"/>
                    <a:pt x="1424" y="116"/>
                  </a:cubicBezTo>
                  <a:lnTo>
                    <a:pt x="1424" y="37"/>
                  </a:lnTo>
                  <a:cubicBezTo>
                    <a:pt x="1424" y="19"/>
                    <a:pt x="1406"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39"/>
            <p:cNvSpPr/>
            <p:nvPr/>
          </p:nvSpPr>
          <p:spPr>
            <a:xfrm>
              <a:off x="772089" y="4289320"/>
              <a:ext cx="39424" cy="4290"/>
            </a:xfrm>
            <a:custGeom>
              <a:avLst/>
              <a:gdLst/>
              <a:ahLst/>
              <a:cxnLst/>
              <a:rect l="l" t="t" r="r" b="b"/>
              <a:pathLst>
                <a:path w="1406" h="153" extrusionOk="0">
                  <a:moveTo>
                    <a:pt x="1211" y="0"/>
                  </a:moveTo>
                  <a:lnTo>
                    <a:pt x="1211" y="97"/>
                  </a:lnTo>
                  <a:cubicBezTo>
                    <a:pt x="1211" y="97"/>
                    <a:pt x="213" y="134"/>
                    <a:pt x="0" y="153"/>
                  </a:cubicBezTo>
                  <a:lnTo>
                    <a:pt x="1368" y="153"/>
                  </a:lnTo>
                  <a:cubicBezTo>
                    <a:pt x="1387" y="153"/>
                    <a:pt x="1405" y="134"/>
                    <a:pt x="1405" y="116"/>
                  </a:cubicBezTo>
                  <a:lnTo>
                    <a:pt x="1405" y="37"/>
                  </a:lnTo>
                  <a:cubicBezTo>
                    <a:pt x="1405" y="19"/>
                    <a:pt x="1387"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39"/>
            <p:cNvSpPr/>
            <p:nvPr/>
          </p:nvSpPr>
          <p:spPr>
            <a:xfrm>
              <a:off x="771556" y="4289320"/>
              <a:ext cx="39957" cy="1570"/>
            </a:xfrm>
            <a:custGeom>
              <a:avLst/>
              <a:gdLst/>
              <a:ahLst/>
              <a:cxnLst/>
              <a:rect l="l" t="t" r="r" b="b"/>
              <a:pathLst>
                <a:path w="1425" h="56" extrusionOk="0">
                  <a:moveTo>
                    <a:pt x="19" y="0"/>
                  </a:moveTo>
                  <a:cubicBezTo>
                    <a:pt x="19" y="0"/>
                    <a:pt x="1" y="0"/>
                    <a:pt x="1" y="19"/>
                  </a:cubicBezTo>
                  <a:lnTo>
                    <a:pt x="1424" y="56"/>
                  </a:lnTo>
                  <a:lnTo>
                    <a:pt x="1424" y="37"/>
                  </a:lnTo>
                  <a:cubicBezTo>
                    <a:pt x="1424" y="19"/>
                    <a:pt x="1406"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39"/>
            <p:cNvSpPr/>
            <p:nvPr/>
          </p:nvSpPr>
          <p:spPr>
            <a:xfrm>
              <a:off x="771051" y="4331941"/>
              <a:ext cx="37209" cy="28657"/>
            </a:xfrm>
            <a:custGeom>
              <a:avLst/>
              <a:gdLst/>
              <a:ahLst/>
              <a:cxnLst/>
              <a:rect l="l" t="t" r="r" b="b"/>
              <a:pathLst>
                <a:path w="1327" h="1022" extrusionOk="0">
                  <a:moveTo>
                    <a:pt x="134" y="0"/>
                  </a:moveTo>
                  <a:lnTo>
                    <a:pt x="0" y="596"/>
                  </a:lnTo>
                  <a:lnTo>
                    <a:pt x="1017" y="1022"/>
                  </a:lnTo>
                  <a:lnTo>
                    <a:pt x="1327" y="444"/>
                  </a:lnTo>
                  <a:lnTo>
                    <a:pt x="13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39"/>
            <p:cNvSpPr/>
            <p:nvPr/>
          </p:nvSpPr>
          <p:spPr>
            <a:xfrm>
              <a:off x="829879" y="4293582"/>
              <a:ext cx="57790" cy="83223"/>
            </a:xfrm>
            <a:custGeom>
              <a:avLst/>
              <a:gdLst/>
              <a:ahLst/>
              <a:cxnLst/>
              <a:rect l="l" t="t" r="r" b="b"/>
              <a:pathLst>
                <a:path w="2061" h="2968" extrusionOk="0">
                  <a:moveTo>
                    <a:pt x="365" y="1"/>
                  </a:moveTo>
                  <a:lnTo>
                    <a:pt x="37" y="620"/>
                  </a:lnTo>
                  <a:cubicBezTo>
                    <a:pt x="19" y="657"/>
                    <a:pt x="0" y="712"/>
                    <a:pt x="0" y="754"/>
                  </a:cubicBezTo>
                  <a:lnTo>
                    <a:pt x="116" y="2852"/>
                  </a:lnTo>
                  <a:lnTo>
                    <a:pt x="134" y="2967"/>
                  </a:lnTo>
                  <a:lnTo>
                    <a:pt x="1922" y="2967"/>
                  </a:lnTo>
                  <a:lnTo>
                    <a:pt x="1964" y="2353"/>
                  </a:lnTo>
                  <a:lnTo>
                    <a:pt x="2061" y="754"/>
                  </a:lnTo>
                  <a:cubicBezTo>
                    <a:pt x="2061" y="712"/>
                    <a:pt x="2038" y="657"/>
                    <a:pt x="2019"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39"/>
            <p:cNvSpPr/>
            <p:nvPr/>
          </p:nvSpPr>
          <p:spPr>
            <a:xfrm>
              <a:off x="832599" y="4295797"/>
              <a:ext cx="52351" cy="78288"/>
            </a:xfrm>
            <a:custGeom>
              <a:avLst/>
              <a:gdLst/>
              <a:ahLst/>
              <a:cxnLst/>
              <a:rect l="l" t="t" r="r" b="b"/>
              <a:pathLst>
                <a:path w="1867" h="2792" extrusionOk="0">
                  <a:moveTo>
                    <a:pt x="324" y="0"/>
                  </a:moveTo>
                  <a:lnTo>
                    <a:pt x="19" y="578"/>
                  </a:lnTo>
                  <a:cubicBezTo>
                    <a:pt x="0" y="596"/>
                    <a:pt x="0" y="633"/>
                    <a:pt x="0" y="675"/>
                  </a:cubicBezTo>
                  <a:lnTo>
                    <a:pt x="116" y="2791"/>
                  </a:lnTo>
                  <a:lnTo>
                    <a:pt x="1751" y="2791"/>
                  </a:lnTo>
                  <a:lnTo>
                    <a:pt x="1867" y="675"/>
                  </a:lnTo>
                  <a:cubicBezTo>
                    <a:pt x="1867" y="633"/>
                    <a:pt x="1867" y="596"/>
                    <a:pt x="1848"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39"/>
            <p:cNvSpPr/>
            <p:nvPr/>
          </p:nvSpPr>
          <p:spPr>
            <a:xfrm>
              <a:off x="838431" y="4289320"/>
              <a:ext cx="40041" cy="4290"/>
            </a:xfrm>
            <a:custGeom>
              <a:avLst/>
              <a:gdLst/>
              <a:ahLst/>
              <a:cxnLst/>
              <a:rect l="l" t="t" r="r" b="b"/>
              <a:pathLst>
                <a:path w="1428" h="153" extrusionOk="0">
                  <a:moveTo>
                    <a:pt x="42" y="0"/>
                  </a:moveTo>
                  <a:cubicBezTo>
                    <a:pt x="23" y="0"/>
                    <a:pt x="23" y="0"/>
                    <a:pt x="0" y="19"/>
                  </a:cubicBezTo>
                  <a:lnTo>
                    <a:pt x="0" y="37"/>
                  </a:lnTo>
                  <a:lnTo>
                    <a:pt x="0" y="116"/>
                  </a:lnTo>
                  <a:cubicBezTo>
                    <a:pt x="0" y="134"/>
                    <a:pt x="23" y="134"/>
                    <a:pt x="23" y="153"/>
                  </a:cubicBezTo>
                  <a:lnTo>
                    <a:pt x="1409" y="153"/>
                  </a:lnTo>
                  <a:cubicBezTo>
                    <a:pt x="1428" y="153"/>
                    <a:pt x="1428" y="134"/>
                    <a:pt x="1428" y="116"/>
                  </a:cubicBezTo>
                  <a:lnTo>
                    <a:pt x="1428" y="37"/>
                  </a:lnTo>
                  <a:cubicBezTo>
                    <a:pt x="1428" y="19"/>
                    <a:pt x="1428" y="0"/>
                    <a:pt x="140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9"/>
            <p:cNvSpPr/>
            <p:nvPr/>
          </p:nvSpPr>
          <p:spPr>
            <a:xfrm>
              <a:off x="839076" y="4289320"/>
              <a:ext cx="39396" cy="4290"/>
            </a:xfrm>
            <a:custGeom>
              <a:avLst/>
              <a:gdLst/>
              <a:ahLst/>
              <a:cxnLst/>
              <a:rect l="l" t="t" r="r" b="b"/>
              <a:pathLst>
                <a:path w="1405" h="153" extrusionOk="0">
                  <a:moveTo>
                    <a:pt x="1211" y="0"/>
                  </a:moveTo>
                  <a:cubicBezTo>
                    <a:pt x="1211" y="56"/>
                    <a:pt x="1229" y="97"/>
                    <a:pt x="1211" y="97"/>
                  </a:cubicBezTo>
                  <a:cubicBezTo>
                    <a:pt x="1211" y="97"/>
                    <a:pt x="208" y="134"/>
                    <a:pt x="0" y="153"/>
                  </a:cubicBezTo>
                  <a:lnTo>
                    <a:pt x="1386" y="153"/>
                  </a:lnTo>
                  <a:cubicBezTo>
                    <a:pt x="1405" y="153"/>
                    <a:pt x="1405" y="134"/>
                    <a:pt x="1405" y="116"/>
                  </a:cubicBezTo>
                  <a:lnTo>
                    <a:pt x="1405" y="37"/>
                  </a:lnTo>
                  <a:cubicBezTo>
                    <a:pt x="1405" y="19"/>
                    <a:pt x="1405" y="0"/>
                    <a:pt x="138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9"/>
            <p:cNvSpPr/>
            <p:nvPr/>
          </p:nvSpPr>
          <p:spPr>
            <a:xfrm>
              <a:off x="838431" y="4289320"/>
              <a:ext cx="40041" cy="1570"/>
            </a:xfrm>
            <a:custGeom>
              <a:avLst/>
              <a:gdLst/>
              <a:ahLst/>
              <a:cxnLst/>
              <a:rect l="l" t="t" r="r" b="b"/>
              <a:pathLst>
                <a:path w="1428" h="56" extrusionOk="0">
                  <a:moveTo>
                    <a:pt x="42" y="0"/>
                  </a:moveTo>
                  <a:cubicBezTo>
                    <a:pt x="23" y="0"/>
                    <a:pt x="23" y="0"/>
                    <a:pt x="0" y="19"/>
                  </a:cubicBezTo>
                  <a:lnTo>
                    <a:pt x="1428" y="56"/>
                  </a:lnTo>
                  <a:lnTo>
                    <a:pt x="1428" y="37"/>
                  </a:lnTo>
                  <a:cubicBezTo>
                    <a:pt x="1428" y="19"/>
                    <a:pt x="1428" y="0"/>
                    <a:pt x="140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9"/>
            <p:cNvSpPr/>
            <p:nvPr/>
          </p:nvSpPr>
          <p:spPr>
            <a:xfrm>
              <a:off x="838431" y="4328688"/>
              <a:ext cx="35639" cy="22180"/>
            </a:xfrm>
            <a:custGeom>
              <a:avLst/>
              <a:gdLst/>
              <a:ahLst/>
              <a:cxnLst/>
              <a:rect l="l" t="t" r="r" b="b"/>
              <a:pathLst>
                <a:path w="1271" h="791" extrusionOk="0">
                  <a:moveTo>
                    <a:pt x="1271" y="1"/>
                  </a:moveTo>
                  <a:lnTo>
                    <a:pt x="0" y="195"/>
                  </a:lnTo>
                  <a:lnTo>
                    <a:pt x="176" y="791"/>
                  </a:lnTo>
                  <a:lnTo>
                    <a:pt x="1271" y="675"/>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39"/>
            <p:cNvSpPr/>
            <p:nvPr/>
          </p:nvSpPr>
          <p:spPr>
            <a:xfrm>
              <a:off x="897372" y="4293582"/>
              <a:ext cx="57174" cy="83223"/>
            </a:xfrm>
            <a:custGeom>
              <a:avLst/>
              <a:gdLst/>
              <a:ahLst/>
              <a:cxnLst/>
              <a:rect l="l" t="t" r="r" b="b"/>
              <a:pathLst>
                <a:path w="2039" h="2968" extrusionOk="0">
                  <a:moveTo>
                    <a:pt x="365" y="1"/>
                  </a:moveTo>
                  <a:lnTo>
                    <a:pt x="19" y="620"/>
                  </a:lnTo>
                  <a:cubicBezTo>
                    <a:pt x="0" y="657"/>
                    <a:pt x="0" y="712"/>
                    <a:pt x="0" y="754"/>
                  </a:cubicBezTo>
                  <a:lnTo>
                    <a:pt x="116" y="2852"/>
                  </a:lnTo>
                  <a:lnTo>
                    <a:pt x="116" y="2967"/>
                  </a:lnTo>
                  <a:lnTo>
                    <a:pt x="1904" y="2967"/>
                  </a:lnTo>
                  <a:lnTo>
                    <a:pt x="1941" y="2353"/>
                  </a:lnTo>
                  <a:lnTo>
                    <a:pt x="2038" y="754"/>
                  </a:lnTo>
                  <a:cubicBezTo>
                    <a:pt x="2038" y="712"/>
                    <a:pt x="2038" y="657"/>
                    <a:pt x="2001"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39"/>
            <p:cNvSpPr/>
            <p:nvPr/>
          </p:nvSpPr>
          <p:spPr>
            <a:xfrm>
              <a:off x="899447" y="4295797"/>
              <a:ext cx="53024" cy="78288"/>
            </a:xfrm>
            <a:custGeom>
              <a:avLst/>
              <a:gdLst/>
              <a:ahLst/>
              <a:cxnLst/>
              <a:rect l="l" t="t" r="r" b="b"/>
              <a:pathLst>
                <a:path w="1891" h="2792" extrusionOk="0">
                  <a:moveTo>
                    <a:pt x="347" y="0"/>
                  </a:moveTo>
                  <a:lnTo>
                    <a:pt x="19" y="578"/>
                  </a:lnTo>
                  <a:cubicBezTo>
                    <a:pt x="19" y="596"/>
                    <a:pt x="0" y="633"/>
                    <a:pt x="0" y="675"/>
                  </a:cubicBezTo>
                  <a:lnTo>
                    <a:pt x="134" y="2791"/>
                  </a:lnTo>
                  <a:lnTo>
                    <a:pt x="1752" y="2791"/>
                  </a:lnTo>
                  <a:lnTo>
                    <a:pt x="1867" y="675"/>
                  </a:lnTo>
                  <a:cubicBezTo>
                    <a:pt x="1890" y="633"/>
                    <a:pt x="1867" y="596"/>
                    <a:pt x="1849" y="578"/>
                  </a:cubicBezTo>
                  <a:lnTo>
                    <a:pt x="154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9"/>
            <p:cNvSpPr/>
            <p:nvPr/>
          </p:nvSpPr>
          <p:spPr>
            <a:xfrm>
              <a:off x="905924" y="4289320"/>
              <a:ext cx="40069" cy="4290"/>
            </a:xfrm>
            <a:custGeom>
              <a:avLst/>
              <a:gdLst/>
              <a:ahLst/>
              <a:cxnLst/>
              <a:rect l="l" t="t" r="r" b="b"/>
              <a:pathLst>
                <a:path w="1429" h="153" extrusionOk="0">
                  <a:moveTo>
                    <a:pt x="19" y="0"/>
                  </a:moveTo>
                  <a:cubicBezTo>
                    <a:pt x="19" y="0"/>
                    <a:pt x="0" y="0"/>
                    <a:pt x="0" y="19"/>
                  </a:cubicBezTo>
                  <a:lnTo>
                    <a:pt x="0" y="37"/>
                  </a:lnTo>
                  <a:lnTo>
                    <a:pt x="0" y="116"/>
                  </a:lnTo>
                  <a:cubicBezTo>
                    <a:pt x="0" y="134"/>
                    <a:pt x="0" y="134"/>
                    <a:pt x="19" y="153"/>
                  </a:cubicBezTo>
                  <a:lnTo>
                    <a:pt x="1387" y="153"/>
                  </a:lnTo>
                  <a:cubicBezTo>
                    <a:pt x="1405" y="153"/>
                    <a:pt x="1428" y="134"/>
                    <a:pt x="1428" y="116"/>
                  </a:cubicBezTo>
                  <a:lnTo>
                    <a:pt x="1428" y="37"/>
                  </a:lnTo>
                  <a:cubicBezTo>
                    <a:pt x="1428"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39"/>
            <p:cNvSpPr/>
            <p:nvPr/>
          </p:nvSpPr>
          <p:spPr>
            <a:xfrm>
              <a:off x="906428" y="4289320"/>
              <a:ext cx="39564" cy="4290"/>
            </a:xfrm>
            <a:custGeom>
              <a:avLst/>
              <a:gdLst/>
              <a:ahLst/>
              <a:cxnLst/>
              <a:rect l="l" t="t" r="r" b="b"/>
              <a:pathLst>
                <a:path w="1411" h="153" extrusionOk="0">
                  <a:moveTo>
                    <a:pt x="1216" y="0"/>
                  </a:moveTo>
                  <a:lnTo>
                    <a:pt x="1216" y="97"/>
                  </a:lnTo>
                  <a:cubicBezTo>
                    <a:pt x="1216" y="97"/>
                    <a:pt x="213" y="134"/>
                    <a:pt x="1" y="153"/>
                  </a:cubicBezTo>
                  <a:lnTo>
                    <a:pt x="1369" y="153"/>
                  </a:lnTo>
                  <a:cubicBezTo>
                    <a:pt x="1387" y="153"/>
                    <a:pt x="1410" y="134"/>
                    <a:pt x="1410" y="116"/>
                  </a:cubicBezTo>
                  <a:lnTo>
                    <a:pt x="1410" y="37"/>
                  </a:lnTo>
                  <a:cubicBezTo>
                    <a:pt x="1410"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39"/>
            <p:cNvSpPr/>
            <p:nvPr/>
          </p:nvSpPr>
          <p:spPr>
            <a:xfrm>
              <a:off x="905924" y="4289320"/>
              <a:ext cx="40069" cy="1570"/>
            </a:xfrm>
            <a:custGeom>
              <a:avLst/>
              <a:gdLst/>
              <a:ahLst/>
              <a:cxnLst/>
              <a:rect l="l" t="t" r="r" b="b"/>
              <a:pathLst>
                <a:path w="1429" h="56" extrusionOk="0">
                  <a:moveTo>
                    <a:pt x="19" y="0"/>
                  </a:moveTo>
                  <a:cubicBezTo>
                    <a:pt x="19" y="0"/>
                    <a:pt x="0" y="0"/>
                    <a:pt x="0" y="19"/>
                  </a:cubicBezTo>
                  <a:lnTo>
                    <a:pt x="1428" y="56"/>
                  </a:lnTo>
                  <a:lnTo>
                    <a:pt x="1428" y="37"/>
                  </a:lnTo>
                  <a:cubicBezTo>
                    <a:pt x="1428"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9"/>
            <p:cNvSpPr/>
            <p:nvPr/>
          </p:nvSpPr>
          <p:spPr>
            <a:xfrm>
              <a:off x="906428" y="4327650"/>
              <a:ext cx="36845" cy="25965"/>
            </a:xfrm>
            <a:custGeom>
              <a:avLst/>
              <a:gdLst/>
              <a:ahLst/>
              <a:cxnLst/>
              <a:rect l="l" t="t" r="r" b="b"/>
              <a:pathLst>
                <a:path w="1314" h="926" extrusionOk="0">
                  <a:moveTo>
                    <a:pt x="79" y="1"/>
                  </a:moveTo>
                  <a:lnTo>
                    <a:pt x="1" y="615"/>
                  </a:lnTo>
                  <a:lnTo>
                    <a:pt x="1064" y="925"/>
                  </a:lnTo>
                  <a:lnTo>
                    <a:pt x="1313" y="30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9"/>
            <p:cNvSpPr/>
            <p:nvPr/>
          </p:nvSpPr>
          <p:spPr>
            <a:xfrm>
              <a:off x="964219" y="4293582"/>
              <a:ext cx="57818" cy="83223"/>
            </a:xfrm>
            <a:custGeom>
              <a:avLst/>
              <a:gdLst/>
              <a:ahLst/>
              <a:cxnLst/>
              <a:rect l="l" t="t" r="r" b="b"/>
              <a:pathLst>
                <a:path w="2062" h="2968" extrusionOk="0">
                  <a:moveTo>
                    <a:pt x="366" y="1"/>
                  </a:moveTo>
                  <a:lnTo>
                    <a:pt x="42" y="620"/>
                  </a:lnTo>
                  <a:cubicBezTo>
                    <a:pt x="19" y="657"/>
                    <a:pt x="1" y="712"/>
                    <a:pt x="1" y="754"/>
                  </a:cubicBezTo>
                  <a:lnTo>
                    <a:pt x="135" y="2852"/>
                  </a:lnTo>
                  <a:lnTo>
                    <a:pt x="135" y="2967"/>
                  </a:lnTo>
                  <a:lnTo>
                    <a:pt x="1927" y="2967"/>
                  </a:lnTo>
                  <a:lnTo>
                    <a:pt x="1964" y="2353"/>
                  </a:lnTo>
                  <a:lnTo>
                    <a:pt x="2061" y="754"/>
                  </a:lnTo>
                  <a:cubicBezTo>
                    <a:pt x="2061" y="712"/>
                    <a:pt x="2043" y="657"/>
                    <a:pt x="2024" y="620"/>
                  </a:cubicBezTo>
                  <a:lnTo>
                    <a:pt x="1678"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9"/>
            <p:cNvSpPr/>
            <p:nvPr/>
          </p:nvSpPr>
          <p:spPr>
            <a:xfrm>
              <a:off x="966939" y="4295797"/>
              <a:ext cx="52379" cy="78288"/>
            </a:xfrm>
            <a:custGeom>
              <a:avLst/>
              <a:gdLst/>
              <a:ahLst/>
              <a:cxnLst/>
              <a:rect l="l" t="t" r="r" b="b"/>
              <a:pathLst>
                <a:path w="1868" h="2792" extrusionOk="0">
                  <a:moveTo>
                    <a:pt x="329" y="0"/>
                  </a:moveTo>
                  <a:lnTo>
                    <a:pt x="19" y="578"/>
                  </a:lnTo>
                  <a:cubicBezTo>
                    <a:pt x="1" y="596"/>
                    <a:pt x="1" y="633"/>
                    <a:pt x="1" y="675"/>
                  </a:cubicBezTo>
                  <a:lnTo>
                    <a:pt x="116" y="2791"/>
                  </a:lnTo>
                  <a:lnTo>
                    <a:pt x="1752" y="2791"/>
                  </a:lnTo>
                  <a:lnTo>
                    <a:pt x="1867" y="675"/>
                  </a:lnTo>
                  <a:cubicBezTo>
                    <a:pt x="1867"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39"/>
            <p:cNvSpPr/>
            <p:nvPr/>
          </p:nvSpPr>
          <p:spPr>
            <a:xfrm>
              <a:off x="972911" y="4289320"/>
              <a:ext cx="40434" cy="4290"/>
            </a:xfrm>
            <a:custGeom>
              <a:avLst/>
              <a:gdLst/>
              <a:ahLst/>
              <a:cxnLst/>
              <a:rect l="l" t="t" r="r" b="b"/>
              <a:pathLst>
                <a:path w="1442" h="153" extrusionOk="0">
                  <a:moveTo>
                    <a:pt x="37" y="0"/>
                  </a:moveTo>
                  <a:cubicBezTo>
                    <a:pt x="19" y="0"/>
                    <a:pt x="19" y="0"/>
                    <a:pt x="0" y="19"/>
                  </a:cubicBezTo>
                  <a:lnTo>
                    <a:pt x="0" y="37"/>
                  </a:lnTo>
                  <a:lnTo>
                    <a:pt x="0" y="116"/>
                  </a:lnTo>
                  <a:cubicBezTo>
                    <a:pt x="0" y="134"/>
                    <a:pt x="19" y="134"/>
                    <a:pt x="37" y="153"/>
                  </a:cubicBezTo>
                  <a:lnTo>
                    <a:pt x="1405" y="153"/>
                  </a:lnTo>
                  <a:cubicBezTo>
                    <a:pt x="1423" y="153"/>
                    <a:pt x="1442" y="134"/>
                    <a:pt x="1442" y="116"/>
                  </a:cubicBezTo>
                  <a:lnTo>
                    <a:pt x="1442" y="37"/>
                  </a:lnTo>
                  <a:cubicBezTo>
                    <a:pt x="1442" y="19"/>
                    <a:pt x="1423" y="0"/>
                    <a:pt x="1405"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39"/>
            <p:cNvSpPr/>
            <p:nvPr/>
          </p:nvSpPr>
          <p:spPr>
            <a:xfrm>
              <a:off x="973949" y="4289320"/>
              <a:ext cx="39396" cy="4290"/>
            </a:xfrm>
            <a:custGeom>
              <a:avLst/>
              <a:gdLst/>
              <a:ahLst/>
              <a:cxnLst/>
              <a:rect l="l" t="t" r="r" b="b"/>
              <a:pathLst>
                <a:path w="1405" h="153" extrusionOk="0">
                  <a:moveTo>
                    <a:pt x="1197" y="0"/>
                  </a:moveTo>
                  <a:cubicBezTo>
                    <a:pt x="1197" y="56"/>
                    <a:pt x="1215" y="97"/>
                    <a:pt x="1215" y="97"/>
                  </a:cubicBezTo>
                  <a:cubicBezTo>
                    <a:pt x="1197" y="97"/>
                    <a:pt x="194"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39"/>
            <p:cNvSpPr/>
            <p:nvPr/>
          </p:nvSpPr>
          <p:spPr>
            <a:xfrm>
              <a:off x="972911" y="4289320"/>
              <a:ext cx="40434" cy="1570"/>
            </a:xfrm>
            <a:custGeom>
              <a:avLst/>
              <a:gdLst/>
              <a:ahLst/>
              <a:cxnLst/>
              <a:rect l="l" t="t" r="r" b="b"/>
              <a:pathLst>
                <a:path w="1442" h="56" extrusionOk="0">
                  <a:moveTo>
                    <a:pt x="37" y="0"/>
                  </a:moveTo>
                  <a:cubicBezTo>
                    <a:pt x="19" y="0"/>
                    <a:pt x="19" y="0"/>
                    <a:pt x="0" y="19"/>
                  </a:cubicBezTo>
                  <a:lnTo>
                    <a:pt x="1442" y="56"/>
                  </a:lnTo>
                  <a:lnTo>
                    <a:pt x="1442" y="37"/>
                  </a:lnTo>
                  <a:cubicBezTo>
                    <a:pt x="1442" y="19"/>
                    <a:pt x="1423" y="0"/>
                    <a:pt x="1405"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39"/>
            <p:cNvSpPr/>
            <p:nvPr/>
          </p:nvSpPr>
          <p:spPr>
            <a:xfrm>
              <a:off x="975631" y="4323893"/>
              <a:ext cx="35639" cy="18815"/>
            </a:xfrm>
            <a:custGeom>
              <a:avLst/>
              <a:gdLst/>
              <a:ahLst/>
              <a:cxnLst/>
              <a:rect l="l" t="t" r="r" b="b"/>
              <a:pathLst>
                <a:path w="1271" h="671" extrusionOk="0">
                  <a:moveTo>
                    <a:pt x="0" y="1"/>
                  </a:moveTo>
                  <a:lnTo>
                    <a:pt x="74" y="615"/>
                  </a:lnTo>
                  <a:lnTo>
                    <a:pt x="1174" y="671"/>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9"/>
            <p:cNvSpPr/>
            <p:nvPr/>
          </p:nvSpPr>
          <p:spPr>
            <a:xfrm>
              <a:off x="1031739" y="4293582"/>
              <a:ext cx="57286" cy="83223"/>
            </a:xfrm>
            <a:custGeom>
              <a:avLst/>
              <a:gdLst/>
              <a:ahLst/>
              <a:cxnLst/>
              <a:rect l="l" t="t" r="r" b="b"/>
              <a:pathLst>
                <a:path w="2043" h="2968" extrusionOk="0">
                  <a:moveTo>
                    <a:pt x="365" y="1"/>
                  </a:moveTo>
                  <a:lnTo>
                    <a:pt x="37" y="620"/>
                  </a:lnTo>
                  <a:cubicBezTo>
                    <a:pt x="0" y="657"/>
                    <a:pt x="0" y="712"/>
                    <a:pt x="0" y="754"/>
                  </a:cubicBezTo>
                  <a:lnTo>
                    <a:pt x="116" y="2852"/>
                  </a:lnTo>
                  <a:lnTo>
                    <a:pt x="116" y="2967"/>
                  </a:lnTo>
                  <a:lnTo>
                    <a:pt x="1927" y="2967"/>
                  </a:lnTo>
                  <a:lnTo>
                    <a:pt x="1945" y="2353"/>
                  </a:lnTo>
                  <a:lnTo>
                    <a:pt x="2042" y="754"/>
                  </a:lnTo>
                  <a:cubicBezTo>
                    <a:pt x="2042" y="712"/>
                    <a:pt x="2042" y="657"/>
                    <a:pt x="2001" y="620"/>
                  </a:cubicBezTo>
                  <a:lnTo>
                    <a:pt x="16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9"/>
            <p:cNvSpPr/>
            <p:nvPr/>
          </p:nvSpPr>
          <p:spPr>
            <a:xfrm>
              <a:off x="1033926" y="4295797"/>
              <a:ext cx="52883" cy="78288"/>
            </a:xfrm>
            <a:custGeom>
              <a:avLst/>
              <a:gdLst/>
              <a:ahLst/>
              <a:cxnLst/>
              <a:rect l="l" t="t" r="r" b="b"/>
              <a:pathLst>
                <a:path w="1886" h="2792" extrusionOk="0">
                  <a:moveTo>
                    <a:pt x="347" y="0"/>
                  </a:moveTo>
                  <a:lnTo>
                    <a:pt x="38" y="578"/>
                  </a:lnTo>
                  <a:cubicBezTo>
                    <a:pt x="19" y="596"/>
                    <a:pt x="1" y="633"/>
                    <a:pt x="1" y="675"/>
                  </a:cubicBezTo>
                  <a:lnTo>
                    <a:pt x="135" y="2791"/>
                  </a:lnTo>
                  <a:lnTo>
                    <a:pt x="1752" y="2791"/>
                  </a:lnTo>
                  <a:lnTo>
                    <a:pt x="1886" y="675"/>
                  </a:lnTo>
                  <a:cubicBezTo>
                    <a:pt x="1886"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9"/>
            <p:cNvSpPr/>
            <p:nvPr/>
          </p:nvSpPr>
          <p:spPr>
            <a:xfrm>
              <a:off x="1040404" y="4289320"/>
              <a:ext cx="39929" cy="4290"/>
            </a:xfrm>
            <a:custGeom>
              <a:avLst/>
              <a:gdLst/>
              <a:ahLst/>
              <a:cxnLst/>
              <a:rect l="l" t="t" r="r" b="b"/>
              <a:pathLst>
                <a:path w="1424" h="153" extrusionOk="0">
                  <a:moveTo>
                    <a:pt x="38" y="0"/>
                  </a:moveTo>
                  <a:cubicBezTo>
                    <a:pt x="19" y="0"/>
                    <a:pt x="1" y="0"/>
                    <a:pt x="1" y="19"/>
                  </a:cubicBezTo>
                  <a:lnTo>
                    <a:pt x="1" y="37"/>
                  </a:lnTo>
                  <a:lnTo>
                    <a:pt x="1" y="116"/>
                  </a:lnTo>
                  <a:cubicBezTo>
                    <a:pt x="1" y="134"/>
                    <a:pt x="1" y="134"/>
                    <a:pt x="19" y="153"/>
                  </a:cubicBezTo>
                  <a:lnTo>
                    <a:pt x="1387" y="153"/>
                  </a:lnTo>
                  <a:cubicBezTo>
                    <a:pt x="1405" y="153"/>
                    <a:pt x="1424" y="134"/>
                    <a:pt x="1424" y="116"/>
                  </a:cubicBezTo>
                  <a:lnTo>
                    <a:pt x="1424" y="37"/>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9"/>
            <p:cNvSpPr/>
            <p:nvPr/>
          </p:nvSpPr>
          <p:spPr>
            <a:xfrm>
              <a:off x="1040936" y="4289320"/>
              <a:ext cx="39396" cy="4290"/>
            </a:xfrm>
            <a:custGeom>
              <a:avLst/>
              <a:gdLst/>
              <a:ahLst/>
              <a:cxnLst/>
              <a:rect l="l" t="t" r="r" b="b"/>
              <a:pathLst>
                <a:path w="1405" h="153" extrusionOk="0">
                  <a:moveTo>
                    <a:pt x="1211" y="0"/>
                  </a:moveTo>
                  <a:lnTo>
                    <a:pt x="1211" y="97"/>
                  </a:lnTo>
                  <a:cubicBezTo>
                    <a:pt x="1211" y="97"/>
                    <a:pt x="213"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39"/>
            <p:cNvSpPr/>
            <p:nvPr/>
          </p:nvSpPr>
          <p:spPr>
            <a:xfrm>
              <a:off x="1040404" y="4289320"/>
              <a:ext cx="39929" cy="1570"/>
            </a:xfrm>
            <a:custGeom>
              <a:avLst/>
              <a:gdLst/>
              <a:ahLst/>
              <a:cxnLst/>
              <a:rect l="l" t="t" r="r" b="b"/>
              <a:pathLst>
                <a:path w="1424" h="56" extrusionOk="0">
                  <a:moveTo>
                    <a:pt x="38" y="0"/>
                  </a:moveTo>
                  <a:cubicBezTo>
                    <a:pt x="19" y="0"/>
                    <a:pt x="1" y="0"/>
                    <a:pt x="1" y="19"/>
                  </a:cubicBezTo>
                  <a:lnTo>
                    <a:pt x="1424" y="56"/>
                  </a:lnTo>
                  <a:lnTo>
                    <a:pt x="1424" y="37"/>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39"/>
            <p:cNvSpPr/>
            <p:nvPr/>
          </p:nvSpPr>
          <p:spPr>
            <a:xfrm>
              <a:off x="1038721" y="4333623"/>
              <a:ext cx="36817" cy="25937"/>
            </a:xfrm>
            <a:custGeom>
              <a:avLst/>
              <a:gdLst/>
              <a:ahLst/>
              <a:cxnLst/>
              <a:rect l="l" t="t" r="r" b="b"/>
              <a:pathLst>
                <a:path w="1313" h="925" extrusionOk="0">
                  <a:moveTo>
                    <a:pt x="79" y="0"/>
                  </a:moveTo>
                  <a:lnTo>
                    <a:pt x="1" y="615"/>
                  </a:lnTo>
                  <a:lnTo>
                    <a:pt x="1059" y="925"/>
                  </a:lnTo>
                  <a:lnTo>
                    <a:pt x="1313" y="287"/>
                  </a:lnTo>
                  <a:lnTo>
                    <a:pt x="7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1" name="Google Shape;801;p39"/>
          <p:cNvGrpSpPr/>
          <p:nvPr/>
        </p:nvGrpSpPr>
        <p:grpSpPr>
          <a:xfrm flipH="1">
            <a:off x="1068456" y="629386"/>
            <a:ext cx="2348514" cy="906993"/>
            <a:chOff x="237646" y="4005303"/>
            <a:chExt cx="312534" cy="120404"/>
          </a:xfrm>
        </p:grpSpPr>
        <p:sp>
          <p:nvSpPr>
            <p:cNvPr id="802" name="Google Shape;802;p39"/>
            <p:cNvSpPr/>
            <p:nvPr/>
          </p:nvSpPr>
          <p:spPr>
            <a:xfrm>
              <a:off x="272753" y="4047951"/>
              <a:ext cx="12983" cy="73465"/>
            </a:xfrm>
            <a:custGeom>
              <a:avLst/>
              <a:gdLst/>
              <a:ahLst/>
              <a:cxnLst/>
              <a:rect l="l" t="t" r="r" b="b"/>
              <a:pathLst>
                <a:path w="463"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47" y="2620"/>
                  </a:lnTo>
                  <a:lnTo>
                    <a:pt x="347" y="2541"/>
                  </a:lnTo>
                  <a:lnTo>
                    <a:pt x="366" y="2523"/>
                  </a:lnTo>
                  <a:lnTo>
                    <a:pt x="366" y="2504"/>
                  </a:lnTo>
                  <a:lnTo>
                    <a:pt x="366" y="2449"/>
                  </a:lnTo>
                  <a:cubicBezTo>
                    <a:pt x="366" y="2407"/>
                    <a:pt x="384" y="2389"/>
                    <a:pt x="384" y="2352"/>
                  </a:cubicBezTo>
                  <a:lnTo>
                    <a:pt x="384" y="2333"/>
                  </a:lnTo>
                  <a:lnTo>
                    <a:pt x="384" y="2310"/>
                  </a:lnTo>
                  <a:cubicBezTo>
                    <a:pt x="403" y="2255"/>
                    <a:pt x="403" y="2176"/>
                    <a:pt x="403" y="2102"/>
                  </a:cubicBezTo>
                  <a:cubicBezTo>
                    <a:pt x="421" y="2079"/>
                    <a:pt x="421" y="2061"/>
                    <a:pt x="421" y="2042"/>
                  </a:cubicBezTo>
                  <a:lnTo>
                    <a:pt x="421" y="2005"/>
                  </a:lnTo>
                  <a:lnTo>
                    <a:pt x="421" y="1964"/>
                  </a:lnTo>
                  <a:lnTo>
                    <a:pt x="421" y="1927"/>
                  </a:lnTo>
                  <a:cubicBezTo>
                    <a:pt x="421" y="1908"/>
                    <a:pt x="421" y="1890"/>
                    <a:pt x="444" y="1871"/>
                  </a:cubicBezTo>
                  <a:lnTo>
                    <a:pt x="444" y="1793"/>
                  </a:lnTo>
                  <a:lnTo>
                    <a:pt x="444" y="1733"/>
                  </a:lnTo>
                  <a:lnTo>
                    <a:pt x="444" y="1714"/>
                  </a:lnTo>
                  <a:lnTo>
                    <a:pt x="444" y="1659"/>
                  </a:lnTo>
                  <a:lnTo>
                    <a:pt x="444" y="1617"/>
                  </a:lnTo>
                  <a:cubicBezTo>
                    <a:pt x="444" y="1599"/>
                    <a:pt x="444" y="1599"/>
                    <a:pt x="463" y="1580"/>
                  </a:cubicBezTo>
                  <a:lnTo>
                    <a:pt x="463" y="1562"/>
                  </a:lnTo>
                  <a:lnTo>
                    <a:pt x="463" y="1428"/>
                  </a:lnTo>
                  <a:lnTo>
                    <a:pt x="463" y="1409"/>
                  </a:lnTo>
                  <a:lnTo>
                    <a:pt x="463" y="1349"/>
                  </a:lnTo>
                  <a:lnTo>
                    <a:pt x="463" y="1331"/>
                  </a:lnTo>
                  <a:lnTo>
                    <a:pt x="463" y="1252"/>
                  </a:lnTo>
                  <a:lnTo>
                    <a:pt x="463" y="1178"/>
                  </a:lnTo>
                  <a:lnTo>
                    <a:pt x="463" y="1155"/>
                  </a:lnTo>
                  <a:cubicBezTo>
                    <a:pt x="463" y="966"/>
                    <a:pt x="463" y="753"/>
                    <a:pt x="444" y="559"/>
                  </a:cubicBezTo>
                  <a:lnTo>
                    <a:pt x="444" y="504"/>
                  </a:lnTo>
                  <a:lnTo>
                    <a:pt x="444" y="462"/>
                  </a:lnTo>
                  <a:lnTo>
                    <a:pt x="444" y="425"/>
                  </a:lnTo>
                  <a:lnTo>
                    <a:pt x="444" y="370"/>
                  </a:lnTo>
                  <a:lnTo>
                    <a:pt x="444" y="347"/>
                  </a:lnTo>
                  <a:lnTo>
                    <a:pt x="444" y="310"/>
                  </a:lnTo>
                  <a:cubicBezTo>
                    <a:pt x="421" y="273"/>
                    <a:pt x="421" y="231"/>
                    <a:pt x="421" y="194"/>
                  </a:cubicBezTo>
                  <a:lnTo>
                    <a:pt x="421" y="157"/>
                  </a:lnTo>
                  <a:lnTo>
                    <a:pt x="421" y="139"/>
                  </a:lnTo>
                  <a:lnTo>
                    <a:pt x="421" y="97"/>
                  </a:lnTo>
                  <a:cubicBezTo>
                    <a:pt x="421" y="60"/>
                    <a:pt x="403" y="42"/>
                    <a:pt x="403"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39"/>
            <p:cNvSpPr/>
            <p:nvPr/>
          </p:nvSpPr>
          <p:spPr>
            <a:xfrm>
              <a:off x="237646" y="4047951"/>
              <a:ext cx="16235" cy="73465"/>
            </a:xfrm>
            <a:custGeom>
              <a:avLst/>
              <a:gdLst/>
              <a:ahLst/>
              <a:cxnLst/>
              <a:rect l="l" t="t" r="r" b="b"/>
              <a:pathLst>
                <a:path w="579" h="2620" extrusionOk="0">
                  <a:moveTo>
                    <a:pt x="171" y="0"/>
                  </a:moveTo>
                  <a:cubicBezTo>
                    <a:pt x="153" y="0"/>
                    <a:pt x="135" y="23"/>
                    <a:pt x="135" y="42"/>
                  </a:cubicBezTo>
                  <a:cubicBezTo>
                    <a:pt x="116" y="157"/>
                    <a:pt x="98" y="273"/>
                    <a:pt x="79" y="370"/>
                  </a:cubicBezTo>
                  <a:lnTo>
                    <a:pt x="79" y="462"/>
                  </a:lnTo>
                  <a:cubicBezTo>
                    <a:pt x="1" y="1118"/>
                    <a:pt x="37" y="1733"/>
                    <a:pt x="171" y="2310"/>
                  </a:cubicBezTo>
                  <a:cubicBezTo>
                    <a:pt x="195" y="2389"/>
                    <a:pt x="195" y="2449"/>
                    <a:pt x="213" y="2504"/>
                  </a:cubicBezTo>
                  <a:cubicBezTo>
                    <a:pt x="213" y="2523"/>
                    <a:pt x="213" y="2523"/>
                    <a:pt x="232" y="2523"/>
                  </a:cubicBezTo>
                  <a:lnTo>
                    <a:pt x="232" y="2583"/>
                  </a:lnTo>
                  <a:cubicBezTo>
                    <a:pt x="250" y="2601"/>
                    <a:pt x="269" y="2620"/>
                    <a:pt x="287" y="2620"/>
                  </a:cubicBezTo>
                  <a:lnTo>
                    <a:pt x="578" y="2620"/>
                  </a:lnTo>
                  <a:lnTo>
                    <a:pt x="578" y="2541"/>
                  </a:lnTo>
                  <a:cubicBezTo>
                    <a:pt x="560" y="2523"/>
                    <a:pt x="560" y="2523"/>
                    <a:pt x="560" y="2504"/>
                  </a:cubicBezTo>
                  <a:cubicBezTo>
                    <a:pt x="560" y="2449"/>
                    <a:pt x="541" y="2389"/>
                    <a:pt x="541" y="2310"/>
                  </a:cubicBezTo>
                  <a:cubicBezTo>
                    <a:pt x="463" y="1756"/>
                    <a:pt x="444" y="1137"/>
                    <a:pt x="481" y="485"/>
                  </a:cubicBezTo>
                  <a:lnTo>
                    <a:pt x="481" y="370"/>
                  </a:lnTo>
                  <a:cubicBezTo>
                    <a:pt x="500" y="254"/>
                    <a:pt x="500" y="139"/>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39"/>
            <p:cNvSpPr/>
            <p:nvPr/>
          </p:nvSpPr>
          <p:spPr>
            <a:xfrm>
              <a:off x="249563" y="4047951"/>
              <a:ext cx="14020" cy="73465"/>
            </a:xfrm>
            <a:custGeom>
              <a:avLst/>
              <a:gdLst/>
              <a:ahLst/>
              <a:cxnLst/>
              <a:rect l="l" t="t" r="r" b="b"/>
              <a:pathLst>
                <a:path w="500" h="2620" extrusionOk="0">
                  <a:moveTo>
                    <a:pt x="93" y="0"/>
                  </a:moveTo>
                  <a:cubicBezTo>
                    <a:pt x="1" y="947"/>
                    <a:pt x="19" y="1830"/>
                    <a:pt x="153" y="2620"/>
                  </a:cubicBezTo>
                  <a:lnTo>
                    <a:pt x="500" y="2620"/>
                  </a:lnTo>
                  <a:cubicBezTo>
                    <a:pt x="440" y="1830"/>
                    <a:pt x="440" y="947"/>
                    <a:pt x="48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39"/>
            <p:cNvSpPr/>
            <p:nvPr/>
          </p:nvSpPr>
          <p:spPr>
            <a:xfrm>
              <a:off x="262518" y="4047951"/>
              <a:ext cx="11300" cy="73465"/>
            </a:xfrm>
            <a:custGeom>
              <a:avLst/>
              <a:gdLst/>
              <a:ahLst/>
              <a:cxnLst/>
              <a:rect l="l" t="t" r="r" b="b"/>
              <a:pathLst>
                <a:path w="403" h="2620" extrusionOk="0">
                  <a:moveTo>
                    <a:pt x="19" y="0"/>
                  </a:moveTo>
                  <a:cubicBezTo>
                    <a:pt x="19" y="60"/>
                    <a:pt x="1" y="97"/>
                    <a:pt x="1" y="157"/>
                  </a:cubicBezTo>
                  <a:lnTo>
                    <a:pt x="1" y="291"/>
                  </a:lnTo>
                  <a:lnTo>
                    <a:pt x="1" y="370"/>
                  </a:lnTo>
                  <a:lnTo>
                    <a:pt x="1" y="504"/>
                  </a:lnTo>
                  <a:lnTo>
                    <a:pt x="1" y="1021"/>
                  </a:lnTo>
                  <a:lnTo>
                    <a:pt x="1" y="1617"/>
                  </a:lnTo>
                  <a:cubicBezTo>
                    <a:pt x="1" y="1871"/>
                    <a:pt x="1" y="2102"/>
                    <a:pt x="19" y="2333"/>
                  </a:cubicBezTo>
                  <a:lnTo>
                    <a:pt x="19" y="2504"/>
                  </a:lnTo>
                  <a:cubicBezTo>
                    <a:pt x="38" y="2541"/>
                    <a:pt x="38" y="2583"/>
                    <a:pt x="38" y="2620"/>
                  </a:cubicBezTo>
                  <a:lnTo>
                    <a:pt x="366" y="2620"/>
                  </a:lnTo>
                  <a:lnTo>
                    <a:pt x="366" y="2541"/>
                  </a:lnTo>
                  <a:cubicBezTo>
                    <a:pt x="384" y="2523"/>
                    <a:pt x="384" y="2523"/>
                    <a:pt x="384" y="2504"/>
                  </a:cubicBezTo>
                  <a:lnTo>
                    <a:pt x="384" y="2333"/>
                  </a:lnTo>
                  <a:cubicBezTo>
                    <a:pt x="403" y="2079"/>
                    <a:pt x="403" y="1830"/>
                    <a:pt x="403" y="1562"/>
                  </a:cubicBezTo>
                  <a:lnTo>
                    <a:pt x="403" y="966"/>
                  </a:lnTo>
                  <a:lnTo>
                    <a:pt x="403" y="541"/>
                  </a:lnTo>
                  <a:lnTo>
                    <a:pt x="403" y="370"/>
                  </a:lnTo>
                  <a:lnTo>
                    <a:pt x="403" y="291"/>
                  </a:lnTo>
                  <a:lnTo>
                    <a:pt x="403" y="157"/>
                  </a:lnTo>
                  <a:cubicBezTo>
                    <a:pt x="403" y="97"/>
                    <a:pt x="403" y="6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39"/>
            <p:cNvSpPr/>
            <p:nvPr/>
          </p:nvSpPr>
          <p:spPr>
            <a:xfrm>
              <a:off x="272753" y="4047951"/>
              <a:ext cx="2103" cy="73465"/>
            </a:xfrm>
            <a:custGeom>
              <a:avLst/>
              <a:gdLst/>
              <a:ahLst/>
              <a:cxnLst/>
              <a:rect l="l" t="t" r="r" b="b"/>
              <a:pathLst>
                <a:path w="75"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8" y="2620"/>
                  </a:lnTo>
                  <a:lnTo>
                    <a:pt x="38" y="2504"/>
                  </a:lnTo>
                  <a:cubicBezTo>
                    <a:pt x="38" y="2449"/>
                    <a:pt x="38" y="2389"/>
                    <a:pt x="56" y="2333"/>
                  </a:cubicBezTo>
                  <a:lnTo>
                    <a:pt x="56" y="2158"/>
                  </a:lnTo>
                  <a:cubicBezTo>
                    <a:pt x="56" y="1964"/>
                    <a:pt x="75" y="1774"/>
                    <a:pt x="75" y="1562"/>
                  </a:cubicBezTo>
                  <a:lnTo>
                    <a:pt x="75" y="966"/>
                  </a:lnTo>
                  <a:lnTo>
                    <a:pt x="75" y="541"/>
                  </a:lnTo>
                  <a:cubicBezTo>
                    <a:pt x="75" y="485"/>
                    <a:pt x="75" y="425"/>
                    <a:pt x="56" y="370"/>
                  </a:cubicBezTo>
                  <a:lnTo>
                    <a:pt x="56" y="291"/>
                  </a:lnTo>
                  <a:lnTo>
                    <a:pt x="56" y="157"/>
                  </a:lnTo>
                  <a:lnTo>
                    <a:pt x="5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7" name="Google Shape;807;p39"/>
            <p:cNvSpPr/>
            <p:nvPr/>
          </p:nvSpPr>
          <p:spPr>
            <a:xfrm>
              <a:off x="282482" y="4047951"/>
              <a:ext cx="15702" cy="73465"/>
            </a:xfrm>
            <a:custGeom>
              <a:avLst/>
              <a:gdLst/>
              <a:ahLst/>
              <a:cxnLst/>
              <a:rect l="l" t="t" r="r" b="b"/>
              <a:pathLst>
                <a:path w="560" h="2620" extrusionOk="0">
                  <a:moveTo>
                    <a:pt x="56" y="0"/>
                  </a:moveTo>
                  <a:cubicBezTo>
                    <a:pt x="56" y="42"/>
                    <a:pt x="74" y="60"/>
                    <a:pt x="74" y="97"/>
                  </a:cubicBezTo>
                  <a:lnTo>
                    <a:pt x="74" y="157"/>
                  </a:lnTo>
                  <a:lnTo>
                    <a:pt x="74" y="194"/>
                  </a:lnTo>
                  <a:lnTo>
                    <a:pt x="74" y="254"/>
                  </a:lnTo>
                  <a:cubicBezTo>
                    <a:pt x="74" y="273"/>
                    <a:pt x="97" y="291"/>
                    <a:pt x="97" y="310"/>
                  </a:cubicBezTo>
                  <a:lnTo>
                    <a:pt x="97" y="370"/>
                  </a:lnTo>
                  <a:lnTo>
                    <a:pt x="97" y="425"/>
                  </a:lnTo>
                  <a:lnTo>
                    <a:pt x="97" y="462"/>
                  </a:lnTo>
                  <a:lnTo>
                    <a:pt x="97" y="485"/>
                  </a:lnTo>
                  <a:lnTo>
                    <a:pt x="97" y="504"/>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617"/>
                    <a:pt x="97" y="1617"/>
                  </a:cubicBezTo>
                  <a:lnTo>
                    <a:pt x="97" y="1659"/>
                  </a:lnTo>
                  <a:lnTo>
                    <a:pt x="97" y="1714"/>
                  </a:lnTo>
                  <a:lnTo>
                    <a:pt x="97" y="1733"/>
                  </a:lnTo>
                  <a:lnTo>
                    <a:pt x="97" y="1793"/>
                  </a:lnTo>
                  <a:lnTo>
                    <a:pt x="97" y="1811"/>
                  </a:lnTo>
                  <a:cubicBezTo>
                    <a:pt x="97" y="1848"/>
                    <a:pt x="74" y="1890"/>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287" y="2620"/>
                  </a:lnTo>
                  <a:cubicBezTo>
                    <a:pt x="305" y="2620"/>
                    <a:pt x="328" y="2601"/>
                    <a:pt x="347" y="2583"/>
                  </a:cubicBezTo>
                  <a:cubicBezTo>
                    <a:pt x="347" y="2541"/>
                    <a:pt x="365" y="2523"/>
                    <a:pt x="365" y="2504"/>
                  </a:cubicBezTo>
                  <a:cubicBezTo>
                    <a:pt x="384" y="2449"/>
                    <a:pt x="384" y="2389"/>
                    <a:pt x="402" y="2333"/>
                  </a:cubicBezTo>
                  <a:lnTo>
                    <a:pt x="402" y="2310"/>
                  </a:lnTo>
                  <a:cubicBezTo>
                    <a:pt x="518" y="1774"/>
                    <a:pt x="559" y="1197"/>
                    <a:pt x="518" y="578"/>
                  </a:cubicBezTo>
                  <a:cubicBezTo>
                    <a:pt x="499" y="504"/>
                    <a:pt x="499" y="444"/>
                    <a:pt x="499" y="370"/>
                  </a:cubicBezTo>
                  <a:cubicBezTo>
                    <a:pt x="481" y="291"/>
                    <a:pt x="481" y="231"/>
                    <a:pt x="462" y="157"/>
                  </a:cubicBezTo>
                  <a:cubicBezTo>
                    <a:pt x="462" y="116"/>
                    <a:pt x="462" y="79"/>
                    <a:pt x="444" y="42"/>
                  </a:cubicBezTo>
                  <a:cubicBezTo>
                    <a:pt x="444" y="23"/>
                    <a:pt x="42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39"/>
            <p:cNvSpPr/>
            <p:nvPr/>
          </p:nvSpPr>
          <p:spPr>
            <a:xfrm>
              <a:off x="249563" y="4047951"/>
              <a:ext cx="5356" cy="73465"/>
            </a:xfrm>
            <a:custGeom>
              <a:avLst/>
              <a:gdLst/>
              <a:ahLst/>
              <a:cxnLst/>
              <a:rect l="l" t="t" r="r" b="b"/>
              <a:pathLst>
                <a:path w="191" h="2620" extrusionOk="0">
                  <a:moveTo>
                    <a:pt x="93" y="0"/>
                  </a:moveTo>
                  <a:cubicBezTo>
                    <a:pt x="1" y="947"/>
                    <a:pt x="19" y="1830"/>
                    <a:pt x="153" y="2620"/>
                  </a:cubicBezTo>
                  <a:lnTo>
                    <a:pt x="190" y="2620"/>
                  </a:lnTo>
                  <a:cubicBezTo>
                    <a:pt x="172" y="2583"/>
                    <a:pt x="172" y="2541"/>
                    <a:pt x="172" y="2504"/>
                  </a:cubicBezTo>
                  <a:cubicBezTo>
                    <a:pt x="153" y="2449"/>
                    <a:pt x="153" y="2389"/>
                    <a:pt x="135" y="2310"/>
                  </a:cubicBezTo>
                  <a:cubicBezTo>
                    <a:pt x="56" y="1617"/>
                    <a:pt x="38" y="832"/>
                    <a:pt x="11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9"/>
            <p:cNvSpPr/>
            <p:nvPr/>
          </p:nvSpPr>
          <p:spPr>
            <a:xfrm>
              <a:off x="261873" y="4047951"/>
              <a:ext cx="2243" cy="73465"/>
            </a:xfrm>
            <a:custGeom>
              <a:avLst/>
              <a:gdLst/>
              <a:ahLst/>
              <a:cxnLst/>
              <a:rect l="l" t="t" r="r" b="b"/>
              <a:pathLst>
                <a:path w="80" h="2620" extrusionOk="0">
                  <a:moveTo>
                    <a:pt x="42" y="0"/>
                  </a:moveTo>
                  <a:cubicBezTo>
                    <a:pt x="1" y="947"/>
                    <a:pt x="1" y="1830"/>
                    <a:pt x="61" y="2620"/>
                  </a:cubicBezTo>
                  <a:lnTo>
                    <a:pt x="79" y="2620"/>
                  </a:lnTo>
                  <a:cubicBezTo>
                    <a:pt x="24" y="1830"/>
                    <a:pt x="24" y="947"/>
                    <a:pt x="4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9"/>
            <p:cNvSpPr/>
            <p:nvPr/>
          </p:nvSpPr>
          <p:spPr>
            <a:xfrm>
              <a:off x="243086" y="4046914"/>
              <a:ext cx="50164" cy="1066"/>
            </a:xfrm>
            <a:custGeom>
              <a:avLst/>
              <a:gdLst/>
              <a:ahLst/>
              <a:cxnLst/>
              <a:rect l="l" t="t" r="r" b="b"/>
              <a:pathLst>
                <a:path w="1789" h="38" extrusionOk="0">
                  <a:moveTo>
                    <a:pt x="19" y="0"/>
                  </a:moveTo>
                  <a:cubicBezTo>
                    <a:pt x="1" y="0"/>
                    <a:pt x="1" y="0"/>
                    <a:pt x="1" y="19"/>
                  </a:cubicBezTo>
                  <a:lnTo>
                    <a:pt x="1" y="37"/>
                  </a:lnTo>
                  <a:lnTo>
                    <a:pt x="1789" y="37"/>
                  </a:lnTo>
                  <a:lnTo>
                    <a:pt x="1789" y="19"/>
                  </a:lnTo>
                  <a:cubicBezTo>
                    <a:pt x="1789" y="0"/>
                    <a:pt x="1789" y="0"/>
                    <a:pt x="177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39"/>
            <p:cNvSpPr/>
            <p:nvPr/>
          </p:nvSpPr>
          <p:spPr>
            <a:xfrm>
              <a:off x="252171" y="4076048"/>
              <a:ext cx="30844" cy="18422"/>
            </a:xfrm>
            <a:custGeom>
              <a:avLst/>
              <a:gdLst/>
              <a:ahLst/>
              <a:cxnLst/>
              <a:rect l="l" t="t" r="r" b="b"/>
              <a:pathLst>
                <a:path w="1100" h="657" extrusionOk="0">
                  <a:moveTo>
                    <a:pt x="984" y="1"/>
                  </a:moveTo>
                  <a:lnTo>
                    <a:pt x="0" y="98"/>
                  </a:lnTo>
                  <a:lnTo>
                    <a:pt x="79" y="657"/>
                  </a:lnTo>
                  <a:lnTo>
                    <a:pt x="1100" y="523"/>
                  </a:lnTo>
                  <a:lnTo>
                    <a:pt x="984"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39"/>
            <p:cNvSpPr/>
            <p:nvPr/>
          </p:nvSpPr>
          <p:spPr>
            <a:xfrm>
              <a:off x="282482" y="4047951"/>
              <a:ext cx="4823" cy="73465"/>
            </a:xfrm>
            <a:custGeom>
              <a:avLst/>
              <a:gdLst/>
              <a:ahLst/>
              <a:cxnLst/>
              <a:rect l="l" t="t" r="r" b="b"/>
              <a:pathLst>
                <a:path w="172" h="2620" extrusionOk="0">
                  <a:moveTo>
                    <a:pt x="56" y="0"/>
                  </a:moveTo>
                  <a:cubicBezTo>
                    <a:pt x="56" y="42"/>
                    <a:pt x="74" y="60"/>
                    <a:pt x="74" y="97"/>
                  </a:cubicBezTo>
                  <a:lnTo>
                    <a:pt x="74" y="139"/>
                  </a:lnTo>
                  <a:lnTo>
                    <a:pt x="74" y="157"/>
                  </a:lnTo>
                  <a:lnTo>
                    <a:pt x="74" y="194"/>
                  </a:lnTo>
                  <a:lnTo>
                    <a:pt x="74" y="254"/>
                  </a:lnTo>
                  <a:cubicBezTo>
                    <a:pt x="74" y="273"/>
                    <a:pt x="97" y="291"/>
                    <a:pt x="97" y="310"/>
                  </a:cubicBezTo>
                  <a:lnTo>
                    <a:pt x="97" y="347"/>
                  </a:lnTo>
                  <a:lnTo>
                    <a:pt x="97" y="370"/>
                  </a:lnTo>
                  <a:lnTo>
                    <a:pt x="97" y="425"/>
                  </a:lnTo>
                  <a:lnTo>
                    <a:pt x="97" y="485"/>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599"/>
                    <a:pt x="97" y="1617"/>
                  </a:cubicBezTo>
                  <a:lnTo>
                    <a:pt x="97" y="1659"/>
                  </a:lnTo>
                  <a:lnTo>
                    <a:pt x="97" y="1714"/>
                  </a:lnTo>
                  <a:lnTo>
                    <a:pt x="97" y="1733"/>
                  </a:lnTo>
                  <a:lnTo>
                    <a:pt x="97" y="1793"/>
                  </a:lnTo>
                  <a:lnTo>
                    <a:pt x="97" y="1811"/>
                  </a:lnTo>
                  <a:lnTo>
                    <a:pt x="97" y="1871"/>
                  </a:lnTo>
                  <a:cubicBezTo>
                    <a:pt x="74" y="1890"/>
                    <a:pt x="74" y="1908"/>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37" y="2620"/>
                  </a:lnTo>
                  <a:cubicBezTo>
                    <a:pt x="37" y="2583"/>
                    <a:pt x="37" y="2541"/>
                    <a:pt x="56" y="2504"/>
                  </a:cubicBezTo>
                  <a:cubicBezTo>
                    <a:pt x="56" y="2449"/>
                    <a:pt x="56" y="2389"/>
                    <a:pt x="74" y="2333"/>
                  </a:cubicBezTo>
                  <a:cubicBezTo>
                    <a:pt x="153" y="1774"/>
                    <a:pt x="171" y="1178"/>
                    <a:pt x="134" y="559"/>
                  </a:cubicBezTo>
                  <a:lnTo>
                    <a:pt x="134" y="370"/>
                  </a:lnTo>
                  <a:cubicBezTo>
                    <a:pt x="134" y="347"/>
                    <a:pt x="116" y="328"/>
                    <a:pt x="116" y="310"/>
                  </a:cubicBezTo>
                  <a:lnTo>
                    <a:pt x="116" y="157"/>
                  </a:lnTo>
                  <a:cubicBezTo>
                    <a:pt x="116" y="97"/>
                    <a:pt x="97" y="60"/>
                    <a:pt x="97"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39"/>
            <p:cNvSpPr/>
            <p:nvPr/>
          </p:nvSpPr>
          <p:spPr>
            <a:xfrm>
              <a:off x="239189" y="4052354"/>
              <a:ext cx="57818" cy="5973"/>
            </a:xfrm>
            <a:custGeom>
              <a:avLst/>
              <a:gdLst/>
              <a:ahLst/>
              <a:cxnLst/>
              <a:rect l="l" t="t" r="r" b="b"/>
              <a:pathLst>
                <a:path w="2062" h="213" extrusionOk="0">
                  <a:moveTo>
                    <a:pt x="24" y="0"/>
                  </a:moveTo>
                  <a:cubicBezTo>
                    <a:pt x="24" y="19"/>
                    <a:pt x="1" y="56"/>
                    <a:pt x="1" y="74"/>
                  </a:cubicBez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9"/>
            <p:cNvSpPr/>
            <p:nvPr/>
          </p:nvSpPr>
          <p:spPr>
            <a:xfrm>
              <a:off x="241909" y="4113369"/>
              <a:ext cx="52379" cy="4823"/>
            </a:xfrm>
            <a:custGeom>
              <a:avLst/>
              <a:gdLst/>
              <a:ahLst/>
              <a:cxnLst/>
              <a:rect l="l" t="t" r="r" b="b"/>
              <a:pathLst>
                <a:path w="1868" h="172" extrusionOk="0">
                  <a:moveTo>
                    <a:pt x="1" y="0"/>
                  </a:moveTo>
                  <a:lnTo>
                    <a:pt x="1" y="37"/>
                  </a:lnTo>
                  <a:lnTo>
                    <a:pt x="1" y="93"/>
                  </a:lnTo>
                  <a:cubicBezTo>
                    <a:pt x="19" y="116"/>
                    <a:pt x="19" y="153"/>
                    <a:pt x="43" y="171"/>
                  </a:cubicBezTo>
                  <a:lnTo>
                    <a:pt x="1831" y="171"/>
                  </a:lnTo>
                  <a:cubicBezTo>
                    <a:pt x="1849" y="134"/>
                    <a:pt x="1868" y="74"/>
                    <a:pt x="1868" y="19"/>
                  </a:cubicBezTo>
                  <a:lnTo>
                    <a:pt x="1868"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39"/>
            <p:cNvSpPr/>
            <p:nvPr/>
          </p:nvSpPr>
          <p:spPr>
            <a:xfrm>
              <a:off x="239189" y="4052354"/>
              <a:ext cx="57818" cy="5973"/>
            </a:xfrm>
            <a:custGeom>
              <a:avLst/>
              <a:gdLst/>
              <a:ahLst/>
              <a:cxnLst/>
              <a:rect l="l" t="t" r="r" b="b"/>
              <a:pathLst>
                <a:path w="2062" h="213" extrusionOk="0">
                  <a:moveTo>
                    <a:pt x="1946" y="0"/>
                  </a:moveTo>
                  <a:lnTo>
                    <a:pt x="1965" y="153"/>
                  </a:lnTo>
                  <a:lnTo>
                    <a:pt x="1641" y="153"/>
                  </a:lnTo>
                  <a:lnTo>
                    <a:pt x="1484" y="134"/>
                  </a:lnTo>
                  <a:lnTo>
                    <a:pt x="833" y="134"/>
                  </a:ln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6" name="Google Shape;816;p39"/>
            <p:cNvSpPr/>
            <p:nvPr/>
          </p:nvSpPr>
          <p:spPr>
            <a:xfrm>
              <a:off x="241909" y="4113369"/>
              <a:ext cx="52379" cy="4823"/>
            </a:xfrm>
            <a:custGeom>
              <a:avLst/>
              <a:gdLst/>
              <a:ahLst/>
              <a:cxnLst/>
              <a:rect l="l" t="t" r="r" b="b"/>
              <a:pathLst>
                <a:path w="1868" h="172" extrusionOk="0">
                  <a:moveTo>
                    <a:pt x="1775" y="0"/>
                  </a:moveTo>
                  <a:lnTo>
                    <a:pt x="1734" y="116"/>
                  </a:lnTo>
                  <a:lnTo>
                    <a:pt x="1" y="93"/>
                  </a:lnTo>
                  <a:lnTo>
                    <a:pt x="1" y="93"/>
                  </a:lnTo>
                  <a:cubicBezTo>
                    <a:pt x="19" y="116"/>
                    <a:pt x="19" y="153"/>
                    <a:pt x="43" y="171"/>
                  </a:cubicBezTo>
                  <a:lnTo>
                    <a:pt x="1831" y="171"/>
                  </a:lnTo>
                  <a:cubicBezTo>
                    <a:pt x="1868" y="116"/>
                    <a:pt x="1868" y="56"/>
                    <a:pt x="186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39"/>
            <p:cNvSpPr/>
            <p:nvPr/>
          </p:nvSpPr>
          <p:spPr>
            <a:xfrm>
              <a:off x="239862" y="4058298"/>
              <a:ext cx="57146" cy="5860"/>
            </a:xfrm>
            <a:custGeom>
              <a:avLst/>
              <a:gdLst/>
              <a:ahLst/>
              <a:cxnLst/>
              <a:rect l="l" t="t" r="r" b="b"/>
              <a:pathLst>
                <a:path w="2038" h="209" extrusionOk="0">
                  <a:moveTo>
                    <a:pt x="0" y="1"/>
                  </a:moveTo>
                  <a:lnTo>
                    <a:pt x="0" y="93"/>
                  </a:lnTo>
                  <a:lnTo>
                    <a:pt x="402" y="116"/>
                  </a:lnTo>
                  <a:lnTo>
                    <a:pt x="809" y="135"/>
                  </a:lnTo>
                  <a:lnTo>
                    <a:pt x="1211" y="172"/>
                  </a:lnTo>
                  <a:lnTo>
                    <a:pt x="1423" y="172"/>
                  </a:lnTo>
                  <a:lnTo>
                    <a:pt x="1617" y="190"/>
                  </a:lnTo>
                  <a:lnTo>
                    <a:pt x="1654" y="190"/>
                  </a:lnTo>
                  <a:lnTo>
                    <a:pt x="2038" y="209"/>
                  </a:lnTo>
                  <a:cubicBezTo>
                    <a:pt x="2019" y="135"/>
                    <a:pt x="2019" y="75"/>
                    <a:pt x="20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9"/>
            <p:cNvSpPr/>
            <p:nvPr/>
          </p:nvSpPr>
          <p:spPr>
            <a:xfrm>
              <a:off x="243619" y="4118164"/>
              <a:ext cx="49126" cy="2215"/>
            </a:xfrm>
            <a:custGeom>
              <a:avLst/>
              <a:gdLst/>
              <a:ahLst/>
              <a:cxnLst/>
              <a:rect l="l" t="t" r="r" b="b"/>
              <a:pathLst>
                <a:path w="1752" h="79" extrusionOk="0">
                  <a:moveTo>
                    <a:pt x="0" y="0"/>
                  </a:moveTo>
                  <a:cubicBezTo>
                    <a:pt x="0" y="19"/>
                    <a:pt x="0" y="19"/>
                    <a:pt x="19" y="19"/>
                  </a:cubicBezTo>
                  <a:lnTo>
                    <a:pt x="365" y="37"/>
                  </a:lnTo>
                  <a:lnTo>
                    <a:pt x="1386" y="61"/>
                  </a:lnTo>
                  <a:lnTo>
                    <a:pt x="1733" y="79"/>
                  </a:lnTo>
                  <a:cubicBezTo>
                    <a:pt x="1733" y="37"/>
                    <a:pt x="1751" y="19"/>
                    <a:pt x="175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9"/>
            <p:cNvSpPr/>
            <p:nvPr/>
          </p:nvSpPr>
          <p:spPr>
            <a:xfrm>
              <a:off x="518916" y="4035642"/>
              <a:ext cx="16235" cy="90064"/>
            </a:xfrm>
            <a:custGeom>
              <a:avLst/>
              <a:gdLst/>
              <a:ahLst/>
              <a:cxnLst/>
              <a:rect l="l" t="t" r="r" b="b"/>
              <a:pathLst>
                <a:path w="579"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421" y="3211"/>
                  </a:lnTo>
                  <a:cubicBezTo>
                    <a:pt x="421" y="3174"/>
                    <a:pt x="444" y="3156"/>
                    <a:pt x="444" y="3119"/>
                  </a:cubicBezTo>
                  <a:lnTo>
                    <a:pt x="444" y="3096"/>
                  </a:lnTo>
                  <a:lnTo>
                    <a:pt x="444" y="3077"/>
                  </a:lnTo>
                  <a:lnTo>
                    <a:pt x="444" y="3059"/>
                  </a:lnTo>
                  <a:cubicBezTo>
                    <a:pt x="444" y="3040"/>
                    <a:pt x="463" y="3022"/>
                    <a:pt x="463" y="3004"/>
                  </a:cubicBezTo>
                  <a:lnTo>
                    <a:pt x="463" y="2980"/>
                  </a:lnTo>
                  <a:cubicBezTo>
                    <a:pt x="463" y="2943"/>
                    <a:pt x="463" y="2925"/>
                    <a:pt x="481" y="2888"/>
                  </a:cubicBezTo>
                  <a:lnTo>
                    <a:pt x="481" y="2846"/>
                  </a:lnTo>
                  <a:cubicBezTo>
                    <a:pt x="500" y="2749"/>
                    <a:pt x="500" y="2675"/>
                    <a:pt x="518" y="2578"/>
                  </a:cubicBezTo>
                  <a:lnTo>
                    <a:pt x="518" y="2560"/>
                  </a:lnTo>
                  <a:lnTo>
                    <a:pt x="518" y="2481"/>
                  </a:lnTo>
                  <a:lnTo>
                    <a:pt x="518" y="2463"/>
                  </a:lnTo>
                  <a:lnTo>
                    <a:pt x="518" y="2384"/>
                  </a:lnTo>
                  <a:cubicBezTo>
                    <a:pt x="537" y="2384"/>
                    <a:pt x="537" y="2366"/>
                    <a:pt x="537" y="2366"/>
                  </a:cubicBezTo>
                  <a:lnTo>
                    <a:pt x="537" y="2287"/>
                  </a:lnTo>
                  <a:lnTo>
                    <a:pt x="537" y="2195"/>
                  </a:lnTo>
                  <a:cubicBezTo>
                    <a:pt x="537" y="2172"/>
                    <a:pt x="537" y="2135"/>
                    <a:pt x="560" y="2116"/>
                  </a:cubicBezTo>
                  <a:lnTo>
                    <a:pt x="560" y="2098"/>
                  </a:lnTo>
                  <a:lnTo>
                    <a:pt x="560" y="2019"/>
                  </a:lnTo>
                  <a:lnTo>
                    <a:pt x="560" y="1982"/>
                  </a:lnTo>
                  <a:lnTo>
                    <a:pt x="560" y="1922"/>
                  </a:lnTo>
                  <a:lnTo>
                    <a:pt x="560" y="1904"/>
                  </a:lnTo>
                  <a:cubicBezTo>
                    <a:pt x="560" y="1848"/>
                    <a:pt x="560" y="1788"/>
                    <a:pt x="578" y="1733"/>
                  </a:cubicBezTo>
                  <a:lnTo>
                    <a:pt x="578" y="1710"/>
                  </a:lnTo>
                  <a:lnTo>
                    <a:pt x="578" y="1636"/>
                  </a:lnTo>
                  <a:lnTo>
                    <a:pt x="578" y="1617"/>
                  </a:lnTo>
                  <a:lnTo>
                    <a:pt x="578" y="1520"/>
                  </a:lnTo>
                  <a:lnTo>
                    <a:pt x="578" y="1423"/>
                  </a:lnTo>
                  <a:lnTo>
                    <a:pt x="578" y="1405"/>
                  </a:lnTo>
                  <a:cubicBezTo>
                    <a:pt x="578" y="1174"/>
                    <a:pt x="578" y="924"/>
                    <a:pt x="560" y="670"/>
                  </a:cubicBezTo>
                  <a:lnTo>
                    <a:pt x="560" y="615"/>
                  </a:lnTo>
                  <a:lnTo>
                    <a:pt x="560" y="555"/>
                  </a:lnTo>
                  <a:lnTo>
                    <a:pt x="560" y="518"/>
                  </a:lnTo>
                  <a:cubicBezTo>
                    <a:pt x="537" y="481"/>
                    <a:pt x="537" y="462"/>
                    <a:pt x="537" y="439"/>
                  </a:cubicBezTo>
                  <a:lnTo>
                    <a:pt x="537" y="421"/>
                  </a:lnTo>
                  <a:lnTo>
                    <a:pt x="537" y="347"/>
                  </a:lnTo>
                  <a:cubicBezTo>
                    <a:pt x="537" y="305"/>
                    <a:pt x="537" y="268"/>
                    <a:pt x="518" y="208"/>
                  </a:cubicBezTo>
                  <a:lnTo>
                    <a:pt x="518" y="171"/>
                  </a:lnTo>
                  <a:lnTo>
                    <a:pt x="518" y="153"/>
                  </a:lnTo>
                  <a:lnTo>
                    <a:pt x="518" y="116"/>
                  </a:lnTo>
                  <a:lnTo>
                    <a:pt x="518" y="93"/>
                  </a:lnTo>
                  <a:cubicBezTo>
                    <a:pt x="518" y="56"/>
                    <a:pt x="518" y="19"/>
                    <a:pt x="50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39"/>
            <p:cNvSpPr/>
            <p:nvPr/>
          </p:nvSpPr>
          <p:spPr>
            <a:xfrm>
              <a:off x="476295" y="4035642"/>
              <a:ext cx="19460" cy="90064"/>
            </a:xfrm>
            <a:custGeom>
              <a:avLst/>
              <a:gdLst/>
              <a:ahLst/>
              <a:cxnLst/>
              <a:rect l="l" t="t" r="r" b="b"/>
              <a:pathLst>
                <a:path w="694" h="3212" extrusionOk="0">
                  <a:moveTo>
                    <a:pt x="190" y="0"/>
                  </a:moveTo>
                  <a:cubicBezTo>
                    <a:pt x="172" y="0"/>
                    <a:pt x="135" y="19"/>
                    <a:pt x="135" y="37"/>
                  </a:cubicBezTo>
                  <a:cubicBezTo>
                    <a:pt x="116" y="171"/>
                    <a:pt x="93" y="305"/>
                    <a:pt x="75" y="439"/>
                  </a:cubicBezTo>
                  <a:lnTo>
                    <a:pt x="75" y="536"/>
                  </a:lnTo>
                  <a:cubicBezTo>
                    <a:pt x="1" y="1345"/>
                    <a:pt x="38" y="2116"/>
                    <a:pt x="190" y="2846"/>
                  </a:cubicBezTo>
                  <a:cubicBezTo>
                    <a:pt x="209" y="2906"/>
                    <a:pt x="232" y="2980"/>
                    <a:pt x="250" y="3059"/>
                  </a:cubicBezTo>
                  <a:lnTo>
                    <a:pt x="250" y="3096"/>
                  </a:lnTo>
                  <a:cubicBezTo>
                    <a:pt x="269" y="3119"/>
                    <a:pt x="269" y="3138"/>
                    <a:pt x="269" y="3174"/>
                  </a:cubicBezTo>
                  <a:cubicBezTo>
                    <a:pt x="287" y="3193"/>
                    <a:pt x="306" y="3211"/>
                    <a:pt x="324" y="3211"/>
                  </a:cubicBezTo>
                  <a:lnTo>
                    <a:pt x="694" y="3211"/>
                  </a:lnTo>
                  <a:lnTo>
                    <a:pt x="694" y="3119"/>
                  </a:lnTo>
                  <a:cubicBezTo>
                    <a:pt x="671" y="3096"/>
                    <a:pt x="671" y="3077"/>
                    <a:pt x="671" y="3059"/>
                  </a:cubicBezTo>
                  <a:cubicBezTo>
                    <a:pt x="671" y="2980"/>
                    <a:pt x="652" y="2906"/>
                    <a:pt x="652" y="2846"/>
                  </a:cubicBezTo>
                  <a:cubicBezTo>
                    <a:pt x="555" y="2135"/>
                    <a:pt x="518" y="1363"/>
                    <a:pt x="578" y="578"/>
                  </a:cubicBezTo>
                  <a:lnTo>
                    <a:pt x="578" y="439"/>
                  </a:lnTo>
                  <a:cubicBezTo>
                    <a:pt x="597" y="287"/>
                    <a:pt x="597" y="134"/>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39"/>
            <p:cNvSpPr/>
            <p:nvPr/>
          </p:nvSpPr>
          <p:spPr>
            <a:xfrm>
              <a:off x="490287" y="4035642"/>
              <a:ext cx="17273" cy="90064"/>
            </a:xfrm>
            <a:custGeom>
              <a:avLst/>
              <a:gdLst/>
              <a:ahLst/>
              <a:cxnLst/>
              <a:rect l="l" t="t" r="r" b="b"/>
              <a:pathLst>
                <a:path w="616" h="3212" extrusionOk="0">
                  <a:moveTo>
                    <a:pt x="116" y="0"/>
                  </a:moveTo>
                  <a:cubicBezTo>
                    <a:pt x="1" y="1132"/>
                    <a:pt x="38" y="2232"/>
                    <a:pt x="195" y="3211"/>
                  </a:cubicBezTo>
                  <a:lnTo>
                    <a:pt x="615" y="3211"/>
                  </a:lnTo>
                  <a:cubicBezTo>
                    <a:pt x="560" y="2232"/>
                    <a:pt x="560" y="1132"/>
                    <a:pt x="597"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39"/>
            <p:cNvSpPr/>
            <p:nvPr/>
          </p:nvSpPr>
          <p:spPr>
            <a:xfrm>
              <a:off x="505961" y="4035642"/>
              <a:ext cx="14553" cy="90064"/>
            </a:xfrm>
            <a:custGeom>
              <a:avLst/>
              <a:gdLst/>
              <a:ahLst/>
              <a:cxnLst/>
              <a:rect l="l" t="t" r="r" b="b"/>
              <a:pathLst>
                <a:path w="519" h="3212" extrusionOk="0">
                  <a:moveTo>
                    <a:pt x="38" y="0"/>
                  </a:moveTo>
                  <a:cubicBezTo>
                    <a:pt x="19" y="56"/>
                    <a:pt x="19" y="116"/>
                    <a:pt x="19" y="171"/>
                  </a:cubicBezTo>
                  <a:lnTo>
                    <a:pt x="19" y="324"/>
                  </a:lnTo>
                  <a:lnTo>
                    <a:pt x="19" y="439"/>
                  </a:lnTo>
                  <a:lnTo>
                    <a:pt x="19" y="596"/>
                  </a:lnTo>
                  <a:cubicBezTo>
                    <a:pt x="1" y="827"/>
                    <a:pt x="1" y="1040"/>
                    <a:pt x="1" y="1248"/>
                  </a:cubicBezTo>
                  <a:cubicBezTo>
                    <a:pt x="1" y="1502"/>
                    <a:pt x="1" y="1733"/>
                    <a:pt x="19" y="1982"/>
                  </a:cubicBezTo>
                  <a:cubicBezTo>
                    <a:pt x="19" y="2269"/>
                    <a:pt x="19" y="2578"/>
                    <a:pt x="38" y="2846"/>
                  </a:cubicBezTo>
                  <a:cubicBezTo>
                    <a:pt x="38" y="2925"/>
                    <a:pt x="38" y="3004"/>
                    <a:pt x="56" y="3059"/>
                  </a:cubicBezTo>
                  <a:lnTo>
                    <a:pt x="56" y="3211"/>
                  </a:lnTo>
                  <a:lnTo>
                    <a:pt x="463" y="3211"/>
                  </a:lnTo>
                  <a:cubicBezTo>
                    <a:pt x="481" y="3174"/>
                    <a:pt x="481" y="3138"/>
                    <a:pt x="481" y="3119"/>
                  </a:cubicBezTo>
                  <a:lnTo>
                    <a:pt x="481" y="3059"/>
                  </a:lnTo>
                  <a:lnTo>
                    <a:pt x="481" y="2846"/>
                  </a:lnTo>
                  <a:cubicBezTo>
                    <a:pt x="500" y="2541"/>
                    <a:pt x="518" y="2232"/>
                    <a:pt x="518" y="1904"/>
                  </a:cubicBezTo>
                  <a:lnTo>
                    <a:pt x="518" y="1174"/>
                  </a:lnTo>
                  <a:lnTo>
                    <a:pt x="518" y="633"/>
                  </a:lnTo>
                  <a:lnTo>
                    <a:pt x="518" y="439"/>
                  </a:lnTo>
                  <a:cubicBezTo>
                    <a:pt x="518" y="402"/>
                    <a:pt x="518" y="365"/>
                    <a:pt x="500" y="347"/>
                  </a:cubicBezTo>
                  <a:lnTo>
                    <a:pt x="500" y="171"/>
                  </a:lnTo>
                  <a:lnTo>
                    <a:pt x="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39"/>
            <p:cNvSpPr/>
            <p:nvPr/>
          </p:nvSpPr>
          <p:spPr>
            <a:xfrm>
              <a:off x="518916" y="4035642"/>
              <a:ext cx="2748" cy="90064"/>
            </a:xfrm>
            <a:custGeom>
              <a:avLst/>
              <a:gdLst/>
              <a:ahLst/>
              <a:cxnLst/>
              <a:rect l="l" t="t" r="r" b="b"/>
              <a:pathLst>
                <a:path w="98"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38" y="3211"/>
                  </a:lnTo>
                  <a:cubicBezTo>
                    <a:pt x="38" y="3156"/>
                    <a:pt x="56" y="3119"/>
                    <a:pt x="56" y="3059"/>
                  </a:cubicBezTo>
                  <a:lnTo>
                    <a:pt x="56" y="2846"/>
                  </a:lnTo>
                  <a:cubicBezTo>
                    <a:pt x="56" y="2791"/>
                    <a:pt x="75" y="2712"/>
                    <a:pt x="75" y="2657"/>
                  </a:cubicBezTo>
                  <a:cubicBezTo>
                    <a:pt x="75" y="2403"/>
                    <a:pt x="98" y="2153"/>
                    <a:pt x="98" y="1904"/>
                  </a:cubicBezTo>
                  <a:lnTo>
                    <a:pt x="98" y="1174"/>
                  </a:lnTo>
                  <a:lnTo>
                    <a:pt x="98" y="633"/>
                  </a:lnTo>
                  <a:cubicBezTo>
                    <a:pt x="98" y="578"/>
                    <a:pt x="98" y="499"/>
                    <a:pt x="75" y="439"/>
                  </a:cubicBezTo>
                  <a:lnTo>
                    <a:pt x="75" y="347"/>
                  </a:lnTo>
                  <a:lnTo>
                    <a:pt x="75" y="171"/>
                  </a:lnTo>
                  <a:lnTo>
                    <a:pt x="75"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39"/>
            <p:cNvSpPr/>
            <p:nvPr/>
          </p:nvSpPr>
          <p:spPr>
            <a:xfrm>
              <a:off x="530721" y="4035642"/>
              <a:ext cx="19460" cy="90064"/>
            </a:xfrm>
            <a:custGeom>
              <a:avLst/>
              <a:gdLst/>
              <a:ahLst/>
              <a:cxnLst/>
              <a:rect l="l" t="t" r="r" b="b"/>
              <a:pathLst>
                <a:path w="694" h="3212" extrusionOk="0">
                  <a:moveTo>
                    <a:pt x="79" y="0"/>
                  </a:moveTo>
                  <a:cubicBezTo>
                    <a:pt x="97" y="19"/>
                    <a:pt x="97" y="56"/>
                    <a:pt x="97" y="93"/>
                  </a:cubicBezTo>
                  <a:lnTo>
                    <a:pt x="97" y="116"/>
                  </a:lnTo>
                  <a:lnTo>
                    <a:pt x="97" y="171"/>
                  </a:lnTo>
                  <a:lnTo>
                    <a:pt x="97" y="208"/>
                  </a:lnTo>
                  <a:cubicBezTo>
                    <a:pt x="116" y="250"/>
                    <a:pt x="116" y="268"/>
                    <a:pt x="116" y="287"/>
                  </a:cubicBezTo>
                  <a:lnTo>
                    <a:pt x="116" y="347"/>
                  </a:lnTo>
                  <a:lnTo>
                    <a:pt x="116" y="439"/>
                  </a:lnTo>
                  <a:cubicBezTo>
                    <a:pt x="116" y="462"/>
                    <a:pt x="116" y="481"/>
                    <a:pt x="139" y="518"/>
                  </a:cubicBezTo>
                  <a:lnTo>
                    <a:pt x="139" y="555"/>
                  </a:lnTo>
                  <a:lnTo>
                    <a:pt x="139" y="578"/>
                  </a:lnTo>
                  <a:lnTo>
                    <a:pt x="139" y="615"/>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370" y="3211"/>
                  </a:lnTo>
                  <a:cubicBezTo>
                    <a:pt x="407" y="3211"/>
                    <a:pt x="425" y="3193"/>
                    <a:pt x="425" y="3174"/>
                  </a:cubicBezTo>
                  <a:lnTo>
                    <a:pt x="425" y="3156"/>
                  </a:lnTo>
                  <a:cubicBezTo>
                    <a:pt x="444" y="3119"/>
                    <a:pt x="444" y="3096"/>
                    <a:pt x="462" y="3059"/>
                  </a:cubicBezTo>
                  <a:cubicBezTo>
                    <a:pt x="485" y="2980"/>
                    <a:pt x="485" y="2925"/>
                    <a:pt x="504" y="2846"/>
                  </a:cubicBezTo>
                  <a:cubicBezTo>
                    <a:pt x="656" y="2172"/>
                    <a:pt x="693" y="1442"/>
                    <a:pt x="638" y="693"/>
                  </a:cubicBezTo>
                  <a:cubicBezTo>
                    <a:pt x="638" y="615"/>
                    <a:pt x="638" y="518"/>
                    <a:pt x="619" y="439"/>
                  </a:cubicBezTo>
                  <a:cubicBezTo>
                    <a:pt x="619" y="347"/>
                    <a:pt x="601" y="268"/>
                    <a:pt x="578" y="171"/>
                  </a:cubicBezTo>
                  <a:cubicBezTo>
                    <a:pt x="578" y="134"/>
                    <a:pt x="578" y="74"/>
                    <a:pt x="559" y="37"/>
                  </a:cubicBezTo>
                  <a:cubicBezTo>
                    <a:pt x="559" y="19"/>
                    <a:pt x="54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39"/>
            <p:cNvSpPr/>
            <p:nvPr/>
          </p:nvSpPr>
          <p:spPr>
            <a:xfrm>
              <a:off x="490287" y="4035642"/>
              <a:ext cx="6505" cy="90064"/>
            </a:xfrm>
            <a:custGeom>
              <a:avLst/>
              <a:gdLst/>
              <a:ahLst/>
              <a:cxnLst/>
              <a:rect l="l" t="t" r="r" b="b"/>
              <a:pathLst>
                <a:path w="232" h="3212" extrusionOk="0">
                  <a:moveTo>
                    <a:pt x="116" y="0"/>
                  </a:moveTo>
                  <a:cubicBezTo>
                    <a:pt x="1" y="1132"/>
                    <a:pt x="38" y="2232"/>
                    <a:pt x="195" y="3211"/>
                  </a:cubicBezTo>
                  <a:lnTo>
                    <a:pt x="232" y="3211"/>
                  </a:lnTo>
                  <a:cubicBezTo>
                    <a:pt x="232" y="3156"/>
                    <a:pt x="213" y="3096"/>
                    <a:pt x="213" y="3059"/>
                  </a:cubicBezTo>
                  <a:cubicBezTo>
                    <a:pt x="195" y="2980"/>
                    <a:pt x="195" y="2906"/>
                    <a:pt x="172" y="2846"/>
                  </a:cubicBezTo>
                  <a:cubicBezTo>
                    <a:pt x="56" y="1964"/>
                    <a:pt x="56" y="998"/>
                    <a:pt x="153"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39"/>
            <p:cNvSpPr/>
            <p:nvPr/>
          </p:nvSpPr>
          <p:spPr>
            <a:xfrm>
              <a:off x="505961" y="4035642"/>
              <a:ext cx="2103" cy="90064"/>
            </a:xfrm>
            <a:custGeom>
              <a:avLst/>
              <a:gdLst/>
              <a:ahLst/>
              <a:cxnLst/>
              <a:rect l="l" t="t" r="r" b="b"/>
              <a:pathLst>
                <a:path w="75" h="3212" extrusionOk="0">
                  <a:moveTo>
                    <a:pt x="38" y="0"/>
                  </a:moveTo>
                  <a:cubicBezTo>
                    <a:pt x="1" y="1132"/>
                    <a:pt x="1" y="2232"/>
                    <a:pt x="56" y="3211"/>
                  </a:cubicBezTo>
                  <a:lnTo>
                    <a:pt x="75" y="3211"/>
                  </a:lnTo>
                  <a:cubicBezTo>
                    <a:pt x="19" y="2232"/>
                    <a:pt x="19" y="1132"/>
                    <a:pt x="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39"/>
            <p:cNvSpPr/>
            <p:nvPr/>
          </p:nvSpPr>
          <p:spPr>
            <a:xfrm>
              <a:off x="482127" y="4033427"/>
              <a:ext cx="62221" cy="2243"/>
            </a:xfrm>
            <a:custGeom>
              <a:avLst/>
              <a:gdLst/>
              <a:ahLst/>
              <a:cxnLst/>
              <a:rect l="l" t="t" r="r" b="b"/>
              <a:pathLst>
                <a:path w="2219" h="80" extrusionOk="0">
                  <a:moveTo>
                    <a:pt x="42" y="1"/>
                  </a:moveTo>
                  <a:cubicBezTo>
                    <a:pt x="24" y="1"/>
                    <a:pt x="1" y="19"/>
                    <a:pt x="1" y="38"/>
                  </a:cubicBezTo>
                  <a:lnTo>
                    <a:pt x="1" y="79"/>
                  </a:lnTo>
                  <a:lnTo>
                    <a:pt x="2218" y="79"/>
                  </a:lnTo>
                  <a:lnTo>
                    <a:pt x="2218" y="38"/>
                  </a:lnTo>
                  <a:cubicBezTo>
                    <a:pt x="2218" y="19"/>
                    <a:pt x="2218" y="1"/>
                    <a:pt x="219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39"/>
            <p:cNvSpPr/>
            <p:nvPr/>
          </p:nvSpPr>
          <p:spPr>
            <a:xfrm>
              <a:off x="494044" y="4070608"/>
              <a:ext cx="41107" cy="30872"/>
            </a:xfrm>
            <a:custGeom>
              <a:avLst/>
              <a:gdLst/>
              <a:ahLst/>
              <a:cxnLst/>
              <a:rect l="l" t="t" r="r" b="b"/>
              <a:pathLst>
                <a:path w="1466" h="1101" extrusionOk="0">
                  <a:moveTo>
                    <a:pt x="1137" y="1"/>
                  </a:moveTo>
                  <a:lnTo>
                    <a:pt x="1" y="486"/>
                  </a:lnTo>
                  <a:lnTo>
                    <a:pt x="310" y="1100"/>
                  </a:lnTo>
                  <a:lnTo>
                    <a:pt x="1465" y="560"/>
                  </a:lnTo>
                  <a:lnTo>
                    <a:pt x="113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39"/>
            <p:cNvSpPr/>
            <p:nvPr/>
          </p:nvSpPr>
          <p:spPr>
            <a:xfrm>
              <a:off x="530721" y="4035642"/>
              <a:ext cx="5973" cy="90064"/>
            </a:xfrm>
            <a:custGeom>
              <a:avLst/>
              <a:gdLst/>
              <a:ahLst/>
              <a:cxnLst/>
              <a:rect l="l" t="t" r="r" b="b"/>
              <a:pathLst>
                <a:path w="213" h="3212" extrusionOk="0">
                  <a:moveTo>
                    <a:pt x="79" y="0"/>
                  </a:moveTo>
                  <a:cubicBezTo>
                    <a:pt x="97" y="19"/>
                    <a:pt x="97" y="56"/>
                    <a:pt x="97" y="93"/>
                  </a:cubicBezTo>
                  <a:lnTo>
                    <a:pt x="97" y="116"/>
                  </a:lnTo>
                  <a:lnTo>
                    <a:pt x="97" y="153"/>
                  </a:lnTo>
                  <a:lnTo>
                    <a:pt x="97" y="171"/>
                  </a:lnTo>
                  <a:lnTo>
                    <a:pt x="97" y="208"/>
                  </a:lnTo>
                  <a:cubicBezTo>
                    <a:pt x="116" y="250"/>
                    <a:pt x="116" y="268"/>
                    <a:pt x="116" y="287"/>
                  </a:cubicBezTo>
                  <a:lnTo>
                    <a:pt x="116" y="347"/>
                  </a:lnTo>
                  <a:lnTo>
                    <a:pt x="116" y="421"/>
                  </a:lnTo>
                  <a:lnTo>
                    <a:pt x="116" y="439"/>
                  </a:lnTo>
                  <a:cubicBezTo>
                    <a:pt x="116" y="462"/>
                    <a:pt x="116" y="481"/>
                    <a:pt x="139" y="518"/>
                  </a:cubicBezTo>
                  <a:lnTo>
                    <a:pt x="139" y="578"/>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287"/>
                  </a:ln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42" y="3211"/>
                  </a:lnTo>
                  <a:cubicBezTo>
                    <a:pt x="60" y="3156"/>
                    <a:pt x="60" y="3119"/>
                    <a:pt x="60" y="3059"/>
                  </a:cubicBezTo>
                  <a:cubicBezTo>
                    <a:pt x="79" y="3004"/>
                    <a:pt x="97" y="2925"/>
                    <a:pt x="97" y="2846"/>
                  </a:cubicBezTo>
                  <a:cubicBezTo>
                    <a:pt x="194" y="2172"/>
                    <a:pt x="213" y="1442"/>
                    <a:pt x="176" y="670"/>
                  </a:cubicBezTo>
                  <a:lnTo>
                    <a:pt x="176" y="439"/>
                  </a:lnTo>
                  <a:cubicBezTo>
                    <a:pt x="157" y="402"/>
                    <a:pt x="157" y="384"/>
                    <a:pt x="157" y="365"/>
                  </a:cubicBezTo>
                  <a:cubicBezTo>
                    <a:pt x="157" y="287"/>
                    <a:pt x="157" y="231"/>
                    <a:pt x="139" y="171"/>
                  </a:cubicBezTo>
                  <a:lnTo>
                    <a:pt x="13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0" name="Google Shape;830;p39"/>
            <p:cNvSpPr/>
            <p:nvPr/>
          </p:nvSpPr>
          <p:spPr>
            <a:xfrm>
              <a:off x="477332" y="4040437"/>
              <a:ext cx="71810" cy="7543"/>
            </a:xfrm>
            <a:custGeom>
              <a:avLst/>
              <a:gdLst/>
              <a:ahLst/>
              <a:cxnLst/>
              <a:rect l="l" t="t" r="r" b="b"/>
              <a:pathLst>
                <a:path w="2561" h="269" extrusionOk="0">
                  <a:moveTo>
                    <a:pt x="38" y="0"/>
                  </a:moveTo>
                  <a:cubicBezTo>
                    <a:pt x="38" y="37"/>
                    <a:pt x="19" y="60"/>
                    <a:pt x="19" y="97"/>
                  </a:cubicBez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1" name="Google Shape;831;p39"/>
            <p:cNvSpPr/>
            <p:nvPr/>
          </p:nvSpPr>
          <p:spPr>
            <a:xfrm>
              <a:off x="480585" y="4115444"/>
              <a:ext cx="65305" cy="5973"/>
            </a:xfrm>
            <a:custGeom>
              <a:avLst/>
              <a:gdLst/>
              <a:ahLst/>
              <a:cxnLst/>
              <a:rect l="l" t="t" r="r" b="b"/>
              <a:pathLst>
                <a:path w="2329" h="213" extrusionOk="0">
                  <a:moveTo>
                    <a:pt x="0" y="0"/>
                  </a:moveTo>
                  <a:cubicBezTo>
                    <a:pt x="0" y="19"/>
                    <a:pt x="19" y="42"/>
                    <a:pt x="19" y="60"/>
                  </a:cubicBezTo>
                  <a:lnTo>
                    <a:pt x="19" y="116"/>
                  </a:lnTo>
                  <a:cubicBezTo>
                    <a:pt x="37" y="158"/>
                    <a:pt x="37" y="194"/>
                    <a:pt x="56" y="213"/>
                  </a:cubicBezTo>
                  <a:lnTo>
                    <a:pt x="2273" y="213"/>
                  </a:lnTo>
                  <a:cubicBezTo>
                    <a:pt x="2310" y="158"/>
                    <a:pt x="2329" y="97"/>
                    <a:pt x="2329" y="42"/>
                  </a:cubicBezTo>
                  <a:lnTo>
                    <a:pt x="2329"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39"/>
            <p:cNvSpPr/>
            <p:nvPr/>
          </p:nvSpPr>
          <p:spPr>
            <a:xfrm>
              <a:off x="477332" y="4040437"/>
              <a:ext cx="71810" cy="7543"/>
            </a:xfrm>
            <a:custGeom>
              <a:avLst/>
              <a:gdLst/>
              <a:ahLst/>
              <a:cxnLst/>
              <a:rect l="l" t="t" r="r" b="b"/>
              <a:pathLst>
                <a:path w="2561" h="269" extrusionOk="0">
                  <a:moveTo>
                    <a:pt x="2408" y="0"/>
                  </a:moveTo>
                  <a:lnTo>
                    <a:pt x="2445" y="194"/>
                  </a:lnTo>
                  <a:lnTo>
                    <a:pt x="2061" y="194"/>
                  </a:lnTo>
                  <a:lnTo>
                    <a:pt x="2020" y="176"/>
                  </a:lnTo>
                  <a:lnTo>
                    <a:pt x="1521" y="176"/>
                  </a:lnTo>
                  <a:lnTo>
                    <a:pt x="1040" y="153"/>
                  </a:ln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39"/>
            <p:cNvSpPr/>
            <p:nvPr/>
          </p:nvSpPr>
          <p:spPr>
            <a:xfrm>
              <a:off x="481090" y="4115444"/>
              <a:ext cx="64800" cy="5973"/>
            </a:xfrm>
            <a:custGeom>
              <a:avLst/>
              <a:gdLst/>
              <a:ahLst/>
              <a:cxnLst/>
              <a:rect l="l" t="t" r="r" b="b"/>
              <a:pathLst>
                <a:path w="2311" h="213" extrusionOk="0">
                  <a:moveTo>
                    <a:pt x="2177" y="0"/>
                  </a:moveTo>
                  <a:lnTo>
                    <a:pt x="2140" y="158"/>
                  </a:lnTo>
                  <a:lnTo>
                    <a:pt x="1" y="116"/>
                  </a:lnTo>
                  <a:lnTo>
                    <a:pt x="1" y="116"/>
                  </a:lnTo>
                  <a:cubicBezTo>
                    <a:pt x="19" y="158"/>
                    <a:pt x="19" y="194"/>
                    <a:pt x="38" y="213"/>
                  </a:cubicBezTo>
                  <a:lnTo>
                    <a:pt x="2255" y="213"/>
                  </a:lnTo>
                  <a:cubicBezTo>
                    <a:pt x="2292" y="158"/>
                    <a:pt x="2311" y="79"/>
                    <a:pt x="2311"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39"/>
            <p:cNvSpPr/>
            <p:nvPr/>
          </p:nvSpPr>
          <p:spPr>
            <a:xfrm>
              <a:off x="478370" y="4047951"/>
              <a:ext cx="70240" cy="7150"/>
            </a:xfrm>
            <a:custGeom>
              <a:avLst/>
              <a:gdLst/>
              <a:ahLst/>
              <a:cxnLst/>
              <a:rect l="l" t="t" r="r" b="b"/>
              <a:pathLst>
                <a:path w="2505" h="255" extrusionOk="0">
                  <a:moveTo>
                    <a:pt x="1" y="0"/>
                  </a:moveTo>
                  <a:lnTo>
                    <a:pt x="1" y="97"/>
                  </a:lnTo>
                  <a:lnTo>
                    <a:pt x="504" y="139"/>
                  </a:lnTo>
                  <a:lnTo>
                    <a:pt x="1003" y="157"/>
                  </a:lnTo>
                  <a:lnTo>
                    <a:pt x="1502" y="194"/>
                  </a:lnTo>
                  <a:lnTo>
                    <a:pt x="1544" y="194"/>
                  </a:lnTo>
                  <a:lnTo>
                    <a:pt x="1752" y="213"/>
                  </a:lnTo>
                  <a:lnTo>
                    <a:pt x="2006" y="231"/>
                  </a:lnTo>
                  <a:lnTo>
                    <a:pt x="2043" y="231"/>
                  </a:lnTo>
                  <a:lnTo>
                    <a:pt x="2505" y="254"/>
                  </a:lnTo>
                  <a:cubicBezTo>
                    <a:pt x="2505" y="176"/>
                    <a:pt x="2505" y="79"/>
                    <a:pt x="248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39"/>
            <p:cNvSpPr/>
            <p:nvPr/>
          </p:nvSpPr>
          <p:spPr>
            <a:xfrm>
              <a:off x="398568" y="4007518"/>
              <a:ext cx="21002" cy="118189"/>
            </a:xfrm>
            <a:custGeom>
              <a:avLst/>
              <a:gdLst/>
              <a:ahLst/>
              <a:cxnLst/>
              <a:rect l="l" t="t" r="r" b="b"/>
              <a:pathLst>
                <a:path w="749"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36" y="4214"/>
                  </a:lnTo>
                  <a:cubicBezTo>
                    <a:pt x="555" y="4177"/>
                    <a:pt x="555" y="4141"/>
                    <a:pt x="555" y="4099"/>
                  </a:cubicBezTo>
                  <a:lnTo>
                    <a:pt x="578" y="4080"/>
                  </a:lnTo>
                  <a:lnTo>
                    <a:pt x="578" y="4062"/>
                  </a:lnTo>
                  <a:lnTo>
                    <a:pt x="578" y="4043"/>
                  </a:lnTo>
                  <a:lnTo>
                    <a:pt x="578" y="4025"/>
                  </a:lnTo>
                  <a:cubicBezTo>
                    <a:pt x="578" y="4007"/>
                    <a:pt x="578" y="3965"/>
                    <a:pt x="596" y="3946"/>
                  </a:cubicBezTo>
                  <a:lnTo>
                    <a:pt x="596" y="3928"/>
                  </a:lnTo>
                  <a:cubicBezTo>
                    <a:pt x="596" y="3868"/>
                    <a:pt x="615" y="3831"/>
                    <a:pt x="615" y="3794"/>
                  </a:cubicBezTo>
                  <a:lnTo>
                    <a:pt x="615" y="3752"/>
                  </a:lnTo>
                  <a:lnTo>
                    <a:pt x="615" y="3734"/>
                  </a:lnTo>
                  <a:cubicBezTo>
                    <a:pt x="633" y="3618"/>
                    <a:pt x="652" y="3503"/>
                    <a:pt x="652" y="3387"/>
                  </a:cubicBezTo>
                  <a:lnTo>
                    <a:pt x="652" y="3369"/>
                  </a:lnTo>
                  <a:cubicBezTo>
                    <a:pt x="670" y="3332"/>
                    <a:pt x="670" y="3290"/>
                    <a:pt x="670" y="3272"/>
                  </a:cubicBezTo>
                  <a:lnTo>
                    <a:pt x="670" y="3235"/>
                  </a:lnTo>
                  <a:cubicBezTo>
                    <a:pt x="670" y="3198"/>
                    <a:pt x="670" y="3175"/>
                    <a:pt x="693" y="3138"/>
                  </a:cubicBezTo>
                  <a:lnTo>
                    <a:pt x="693" y="3101"/>
                  </a:lnTo>
                  <a:lnTo>
                    <a:pt x="693" y="3004"/>
                  </a:lnTo>
                  <a:cubicBezTo>
                    <a:pt x="693" y="2967"/>
                    <a:pt x="693" y="2925"/>
                    <a:pt x="712" y="2888"/>
                  </a:cubicBezTo>
                  <a:lnTo>
                    <a:pt x="712" y="2773"/>
                  </a:lnTo>
                  <a:lnTo>
                    <a:pt x="712" y="2754"/>
                  </a:lnTo>
                  <a:lnTo>
                    <a:pt x="712" y="2657"/>
                  </a:lnTo>
                  <a:cubicBezTo>
                    <a:pt x="712" y="2639"/>
                    <a:pt x="712" y="2620"/>
                    <a:pt x="730" y="2620"/>
                  </a:cubicBezTo>
                  <a:lnTo>
                    <a:pt x="730" y="2597"/>
                  </a:lnTo>
                  <a:lnTo>
                    <a:pt x="730" y="2523"/>
                  </a:lnTo>
                  <a:lnTo>
                    <a:pt x="730" y="2274"/>
                  </a:lnTo>
                  <a:lnTo>
                    <a:pt x="730" y="2251"/>
                  </a:lnTo>
                  <a:lnTo>
                    <a:pt x="730" y="2158"/>
                  </a:lnTo>
                  <a:lnTo>
                    <a:pt x="730" y="2117"/>
                  </a:lnTo>
                  <a:cubicBezTo>
                    <a:pt x="749" y="2080"/>
                    <a:pt x="749" y="2043"/>
                    <a:pt x="749" y="2020"/>
                  </a:cubicBezTo>
                  <a:lnTo>
                    <a:pt x="749" y="2001"/>
                  </a:lnTo>
                  <a:lnTo>
                    <a:pt x="749" y="1886"/>
                  </a:lnTo>
                  <a:lnTo>
                    <a:pt x="749" y="1867"/>
                  </a:lnTo>
                  <a:cubicBezTo>
                    <a:pt x="749" y="1539"/>
                    <a:pt x="730" y="1211"/>
                    <a:pt x="730" y="888"/>
                  </a:cubicBezTo>
                  <a:cubicBezTo>
                    <a:pt x="730" y="865"/>
                    <a:pt x="712" y="846"/>
                    <a:pt x="712" y="809"/>
                  </a:cubicBezTo>
                  <a:lnTo>
                    <a:pt x="712" y="749"/>
                  </a:lnTo>
                  <a:lnTo>
                    <a:pt x="712" y="694"/>
                  </a:lnTo>
                  <a:lnTo>
                    <a:pt x="712" y="597"/>
                  </a:lnTo>
                  <a:lnTo>
                    <a:pt x="712" y="560"/>
                  </a:lnTo>
                  <a:cubicBezTo>
                    <a:pt x="693" y="541"/>
                    <a:pt x="693" y="499"/>
                    <a:pt x="693" y="481"/>
                  </a:cubicBezTo>
                  <a:lnTo>
                    <a:pt x="693" y="310"/>
                  </a:lnTo>
                  <a:cubicBezTo>
                    <a:pt x="670" y="287"/>
                    <a:pt x="670" y="268"/>
                    <a:pt x="670" y="250"/>
                  </a:cubicBezTo>
                  <a:lnTo>
                    <a:pt x="670" y="231"/>
                  </a:lnTo>
                  <a:lnTo>
                    <a:pt x="670" y="171"/>
                  </a:lnTo>
                  <a:lnTo>
                    <a:pt x="670" y="134"/>
                  </a:lnTo>
                  <a:cubicBezTo>
                    <a:pt x="670" y="98"/>
                    <a:pt x="652" y="56"/>
                    <a:pt x="65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9"/>
            <p:cNvSpPr/>
            <p:nvPr/>
          </p:nvSpPr>
          <p:spPr>
            <a:xfrm>
              <a:off x="342320" y="4007518"/>
              <a:ext cx="25965" cy="118189"/>
            </a:xfrm>
            <a:custGeom>
              <a:avLst/>
              <a:gdLst/>
              <a:ahLst/>
              <a:cxnLst/>
              <a:rect l="l" t="t" r="r" b="b"/>
              <a:pathLst>
                <a:path w="926" h="4215" extrusionOk="0">
                  <a:moveTo>
                    <a:pt x="274" y="0"/>
                  </a:moveTo>
                  <a:cubicBezTo>
                    <a:pt x="232" y="0"/>
                    <a:pt x="195" y="37"/>
                    <a:pt x="195" y="79"/>
                  </a:cubicBezTo>
                  <a:cubicBezTo>
                    <a:pt x="158" y="250"/>
                    <a:pt x="135" y="426"/>
                    <a:pt x="116" y="597"/>
                  </a:cubicBezTo>
                  <a:lnTo>
                    <a:pt x="116" y="731"/>
                  </a:lnTo>
                  <a:cubicBezTo>
                    <a:pt x="1" y="1789"/>
                    <a:pt x="61" y="2791"/>
                    <a:pt x="274" y="3734"/>
                  </a:cubicBezTo>
                  <a:cubicBezTo>
                    <a:pt x="292" y="3812"/>
                    <a:pt x="311" y="3909"/>
                    <a:pt x="329" y="4007"/>
                  </a:cubicBezTo>
                  <a:lnTo>
                    <a:pt x="329" y="4025"/>
                  </a:lnTo>
                  <a:cubicBezTo>
                    <a:pt x="347" y="4043"/>
                    <a:pt x="347" y="4062"/>
                    <a:pt x="347" y="4062"/>
                  </a:cubicBezTo>
                  <a:cubicBezTo>
                    <a:pt x="347" y="4099"/>
                    <a:pt x="366" y="4122"/>
                    <a:pt x="366" y="4159"/>
                  </a:cubicBezTo>
                  <a:cubicBezTo>
                    <a:pt x="389" y="4196"/>
                    <a:pt x="408" y="4214"/>
                    <a:pt x="445" y="4214"/>
                  </a:cubicBezTo>
                  <a:lnTo>
                    <a:pt x="925" y="4214"/>
                  </a:lnTo>
                  <a:cubicBezTo>
                    <a:pt x="925" y="4177"/>
                    <a:pt x="907" y="4122"/>
                    <a:pt x="907" y="4080"/>
                  </a:cubicBezTo>
                  <a:cubicBezTo>
                    <a:pt x="907" y="4062"/>
                    <a:pt x="907" y="4043"/>
                    <a:pt x="888" y="4025"/>
                  </a:cubicBezTo>
                  <a:lnTo>
                    <a:pt x="888" y="4007"/>
                  </a:lnTo>
                  <a:cubicBezTo>
                    <a:pt x="888" y="3909"/>
                    <a:pt x="870" y="3812"/>
                    <a:pt x="851" y="3734"/>
                  </a:cubicBezTo>
                  <a:cubicBezTo>
                    <a:pt x="736" y="2810"/>
                    <a:pt x="694" y="1812"/>
                    <a:pt x="754" y="772"/>
                  </a:cubicBezTo>
                  <a:cubicBezTo>
                    <a:pt x="754" y="712"/>
                    <a:pt x="773" y="657"/>
                    <a:pt x="773" y="597"/>
                  </a:cubicBezTo>
                  <a:cubicBezTo>
                    <a:pt x="791" y="402"/>
                    <a:pt x="791" y="195"/>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9"/>
            <p:cNvSpPr/>
            <p:nvPr/>
          </p:nvSpPr>
          <p:spPr>
            <a:xfrm>
              <a:off x="361247" y="4007518"/>
              <a:ext cx="22180" cy="118189"/>
            </a:xfrm>
            <a:custGeom>
              <a:avLst/>
              <a:gdLst/>
              <a:ahLst/>
              <a:cxnLst/>
              <a:rect l="l" t="t" r="r" b="b"/>
              <a:pathLst>
                <a:path w="791" h="4215" extrusionOk="0">
                  <a:moveTo>
                    <a:pt x="135" y="0"/>
                  </a:moveTo>
                  <a:cubicBezTo>
                    <a:pt x="1" y="1502"/>
                    <a:pt x="38" y="2944"/>
                    <a:pt x="250" y="4214"/>
                  </a:cubicBezTo>
                  <a:lnTo>
                    <a:pt x="791" y="4214"/>
                  </a:lnTo>
                  <a:cubicBezTo>
                    <a:pt x="712" y="2944"/>
                    <a:pt x="712" y="1502"/>
                    <a:pt x="75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39"/>
            <p:cNvSpPr/>
            <p:nvPr/>
          </p:nvSpPr>
          <p:spPr>
            <a:xfrm>
              <a:off x="381716" y="4007518"/>
              <a:ext cx="18955" cy="118189"/>
            </a:xfrm>
            <a:custGeom>
              <a:avLst/>
              <a:gdLst/>
              <a:ahLst/>
              <a:cxnLst/>
              <a:rect l="l" t="t" r="r" b="b"/>
              <a:pathLst>
                <a:path w="676" h="4215" extrusionOk="0">
                  <a:moveTo>
                    <a:pt x="24" y="0"/>
                  </a:moveTo>
                  <a:lnTo>
                    <a:pt x="24" y="250"/>
                  </a:lnTo>
                  <a:lnTo>
                    <a:pt x="24" y="444"/>
                  </a:lnTo>
                  <a:cubicBezTo>
                    <a:pt x="24" y="499"/>
                    <a:pt x="24" y="541"/>
                    <a:pt x="1" y="597"/>
                  </a:cubicBezTo>
                  <a:lnTo>
                    <a:pt x="1" y="809"/>
                  </a:lnTo>
                  <a:lnTo>
                    <a:pt x="1" y="1636"/>
                  </a:lnTo>
                  <a:lnTo>
                    <a:pt x="1" y="2597"/>
                  </a:lnTo>
                  <a:cubicBezTo>
                    <a:pt x="24" y="3004"/>
                    <a:pt x="24" y="3369"/>
                    <a:pt x="42" y="3752"/>
                  </a:cubicBezTo>
                  <a:cubicBezTo>
                    <a:pt x="42" y="3831"/>
                    <a:pt x="42" y="3928"/>
                    <a:pt x="61" y="4025"/>
                  </a:cubicBezTo>
                  <a:lnTo>
                    <a:pt x="61" y="4214"/>
                  </a:lnTo>
                  <a:lnTo>
                    <a:pt x="601" y="4214"/>
                  </a:lnTo>
                  <a:cubicBezTo>
                    <a:pt x="601" y="4177"/>
                    <a:pt x="620" y="4122"/>
                    <a:pt x="620" y="4080"/>
                  </a:cubicBezTo>
                  <a:lnTo>
                    <a:pt x="620" y="4025"/>
                  </a:lnTo>
                  <a:cubicBezTo>
                    <a:pt x="620" y="3928"/>
                    <a:pt x="620" y="3831"/>
                    <a:pt x="638" y="3752"/>
                  </a:cubicBezTo>
                  <a:cubicBezTo>
                    <a:pt x="638" y="3350"/>
                    <a:pt x="657" y="2944"/>
                    <a:pt x="657" y="2523"/>
                  </a:cubicBezTo>
                  <a:cubicBezTo>
                    <a:pt x="675" y="2195"/>
                    <a:pt x="675" y="1886"/>
                    <a:pt x="675" y="1558"/>
                  </a:cubicBezTo>
                  <a:cubicBezTo>
                    <a:pt x="675" y="1327"/>
                    <a:pt x="675" y="1077"/>
                    <a:pt x="657" y="846"/>
                  </a:cubicBezTo>
                  <a:lnTo>
                    <a:pt x="657" y="597"/>
                  </a:lnTo>
                  <a:lnTo>
                    <a:pt x="657" y="463"/>
                  </a:lnTo>
                  <a:lnTo>
                    <a:pt x="657" y="250"/>
                  </a:lnTo>
                  <a:cubicBezTo>
                    <a:pt x="638" y="171"/>
                    <a:pt x="638" y="79"/>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39"/>
            <p:cNvSpPr/>
            <p:nvPr/>
          </p:nvSpPr>
          <p:spPr>
            <a:xfrm>
              <a:off x="398568" y="4007518"/>
              <a:ext cx="3253" cy="118189"/>
            </a:xfrm>
            <a:custGeom>
              <a:avLst/>
              <a:gdLst/>
              <a:ahLst/>
              <a:cxnLst/>
              <a:rect l="l" t="t" r="r" b="b"/>
              <a:pathLst>
                <a:path w="116"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6" y="4214"/>
                  </a:lnTo>
                  <a:lnTo>
                    <a:pt x="56" y="4025"/>
                  </a:lnTo>
                  <a:cubicBezTo>
                    <a:pt x="74" y="3928"/>
                    <a:pt x="74" y="3831"/>
                    <a:pt x="74" y="3752"/>
                  </a:cubicBezTo>
                  <a:cubicBezTo>
                    <a:pt x="74" y="3660"/>
                    <a:pt x="74" y="3563"/>
                    <a:pt x="93" y="3484"/>
                  </a:cubicBezTo>
                  <a:cubicBezTo>
                    <a:pt x="93" y="3156"/>
                    <a:pt x="116" y="2828"/>
                    <a:pt x="116" y="2505"/>
                  </a:cubicBezTo>
                  <a:lnTo>
                    <a:pt x="116" y="1539"/>
                  </a:lnTo>
                  <a:lnTo>
                    <a:pt x="116" y="846"/>
                  </a:lnTo>
                  <a:cubicBezTo>
                    <a:pt x="116" y="772"/>
                    <a:pt x="116" y="675"/>
                    <a:pt x="93" y="597"/>
                  </a:cubicBezTo>
                  <a:lnTo>
                    <a:pt x="93" y="463"/>
                  </a:lnTo>
                  <a:lnTo>
                    <a:pt x="93" y="250"/>
                  </a:lnTo>
                  <a:lnTo>
                    <a:pt x="9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39"/>
            <p:cNvSpPr/>
            <p:nvPr/>
          </p:nvSpPr>
          <p:spPr>
            <a:xfrm>
              <a:off x="413597" y="4007518"/>
              <a:ext cx="25937" cy="118189"/>
            </a:xfrm>
            <a:custGeom>
              <a:avLst/>
              <a:gdLst/>
              <a:ahLst/>
              <a:cxnLst/>
              <a:rect l="l" t="t" r="r" b="b"/>
              <a:pathLst>
                <a:path w="925" h="4215" extrusionOk="0">
                  <a:moveTo>
                    <a:pt x="116" y="0"/>
                  </a:moveTo>
                  <a:cubicBezTo>
                    <a:pt x="116" y="56"/>
                    <a:pt x="134" y="98"/>
                    <a:pt x="134" y="134"/>
                  </a:cubicBezTo>
                  <a:lnTo>
                    <a:pt x="134" y="171"/>
                  </a:lnTo>
                  <a:lnTo>
                    <a:pt x="134" y="250"/>
                  </a:lnTo>
                  <a:lnTo>
                    <a:pt x="134" y="287"/>
                  </a:lnTo>
                  <a:lnTo>
                    <a:pt x="157" y="310"/>
                  </a:lnTo>
                  <a:lnTo>
                    <a:pt x="157" y="402"/>
                  </a:lnTo>
                  <a:lnTo>
                    <a:pt x="157" y="481"/>
                  </a:lnTo>
                  <a:cubicBezTo>
                    <a:pt x="157" y="518"/>
                    <a:pt x="176" y="560"/>
                    <a:pt x="176" y="597"/>
                  </a:cubicBezTo>
                  <a:lnTo>
                    <a:pt x="176" y="694"/>
                  </a:lnTo>
                  <a:lnTo>
                    <a:pt x="176" y="749"/>
                  </a:lnTo>
                  <a:lnTo>
                    <a:pt x="176" y="772"/>
                  </a:lnTo>
                  <a:lnTo>
                    <a:pt x="176" y="809"/>
                  </a:lnTo>
                  <a:cubicBezTo>
                    <a:pt x="176" y="828"/>
                    <a:pt x="176" y="865"/>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620"/>
                  </a:lnTo>
                  <a:cubicBezTo>
                    <a:pt x="176" y="2620"/>
                    <a:pt x="176" y="2639"/>
                    <a:pt x="176" y="2657"/>
                  </a:cubicBezTo>
                  <a:lnTo>
                    <a:pt x="176" y="2754"/>
                  </a:lnTo>
                  <a:lnTo>
                    <a:pt x="176" y="2773"/>
                  </a:lnTo>
                  <a:lnTo>
                    <a:pt x="176" y="2888"/>
                  </a:lnTo>
                  <a:cubicBezTo>
                    <a:pt x="157" y="2967"/>
                    <a:pt x="157" y="3022"/>
                    <a:pt x="157" y="3101"/>
                  </a:cubicBez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481" y="4214"/>
                  </a:lnTo>
                  <a:cubicBezTo>
                    <a:pt x="522" y="4214"/>
                    <a:pt x="559" y="4196"/>
                    <a:pt x="559" y="4159"/>
                  </a:cubicBezTo>
                  <a:lnTo>
                    <a:pt x="578" y="4141"/>
                  </a:lnTo>
                  <a:cubicBezTo>
                    <a:pt x="578" y="4099"/>
                    <a:pt x="596" y="4062"/>
                    <a:pt x="596" y="4025"/>
                  </a:cubicBezTo>
                  <a:lnTo>
                    <a:pt x="596" y="4007"/>
                  </a:lnTo>
                  <a:cubicBezTo>
                    <a:pt x="638" y="3928"/>
                    <a:pt x="656" y="3831"/>
                    <a:pt x="675" y="3752"/>
                  </a:cubicBezTo>
                  <a:lnTo>
                    <a:pt x="675" y="3734"/>
                  </a:lnTo>
                  <a:cubicBezTo>
                    <a:pt x="869" y="2851"/>
                    <a:pt x="924" y="1904"/>
                    <a:pt x="850" y="925"/>
                  </a:cubicBezTo>
                  <a:cubicBezTo>
                    <a:pt x="827" y="809"/>
                    <a:pt x="827" y="694"/>
                    <a:pt x="809" y="597"/>
                  </a:cubicBezTo>
                  <a:cubicBezTo>
                    <a:pt x="809" y="481"/>
                    <a:pt x="790" y="365"/>
                    <a:pt x="772" y="250"/>
                  </a:cubicBezTo>
                  <a:cubicBezTo>
                    <a:pt x="772" y="195"/>
                    <a:pt x="753" y="134"/>
                    <a:pt x="753" y="79"/>
                  </a:cubicBezTo>
                  <a:cubicBezTo>
                    <a:pt x="735" y="37"/>
                    <a:pt x="712"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9"/>
            <p:cNvSpPr/>
            <p:nvPr/>
          </p:nvSpPr>
          <p:spPr>
            <a:xfrm>
              <a:off x="361247" y="4007518"/>
              <a:ext cx="8188" cy="118189"/>
            </a:xfrm>
            <a:custGeom>
              <a:avLst/>
              <a:gdLst/>
              <a:ahLst/>
              <a:cxnLst/>
              <a:rect l="l" t="t" r="r" b="b"/>
              <a:pathLst>
                <a:path w="292" h="4215" extrusionOk="0">
                  <a:moveTo>
                    <a:pt x="135" y="0"/>
                  </a:moveTo>
                  <a:cubicBezTo>
                    <a:pt x="1" y="1502"/>
                    <a:pt x="38" y="2944"/>
                    <a:pt x="250" y="4214"/>
                  </a:cubicBezTo>
                  <a:lnTo>
                    <a:pt x="292" y="4214"/>
                  </a:lnTo>
                  <a:cubicBezTo>
                    <a:pt x="292" y="4141"/>
                    <a:pt x="269" y="4080"/>
                    <a:pt x="269" y="4007"/>
                  </a:cubicBezTo>
                  <a:cubicBezTo>
                    <a:pt x="250" y="3909"/>
                    <a:pt x="232" y="3812"/>
                    <a:pt x="232" y="3734"/>
                  </a:cubicBezTo>
                  <a:cubicBezTo>
                    <a:pt x="79" y="2579"/>
                    <a:pt x="61" y="1327"/>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9"/>
            <p:cNvSpPr/>
            <p:nvPr/>
          </p:nvSpPr>
          <p:spPr>
            <a:xfrm>
              <a:off x="381211" y="4007518"/>
              <a:ext cx="3253" cy="118189"/>
            </a:xfrm>
            <a:custGeom>
              <a:avLst/>
              <a:gdLst/>
              <a:ahLst/>
              <a:cxnLst/>
              <a:rect l="l" t="t" r="r" b="b"/>
              <a:pathLst>
                <a:path w="116" h="4215" extrusionOk="0">
                  <a:moveTo>
                    <a:pt x="42" y="0"/>
                  </a:moveTo>
                  <a:cubicBezTo>
                    <a:pt x="0" y="1502"/>
                    <a:pt x="0" y="2944"/>
                    <a:pt x="79" y="4214"/>
                  </a:cubicBezTo>
                  <a:lnTo>
                    <a:pt x="116" y="4214"/>
                  </a:lnTo>
                  <a:cubicBezTo>
                    <a:pt x="42" y="2944"/>
                    <a:pt x="19" y="1502"/>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3" name="Google Shape;843;p39"/>
            <p:cNvSpPr/>
            <p:nvPr/>
          </p:nvSpPr>
          <p:spPr>
            <a:xfrm>
              <a:off x="350507" y="4005303"/>
              <a:ext cx="80980" cy="2243"/>
            </a:xfrm>
            <a:custGeom>
              <a:avLst/>
              <a:gdLst/>
              <a:ahLst/>
              <a:cxnLst/>
              <a:rect l="l" t="t" r="r" b="b"/>
              <a:pathLst>
                <a:path w="2888" h="80" extrusionOk="0">
                  <a:moveTo>
                    <a:pt x="37" y="1"/>
                  </a:moveTo>
                  <a:cubicBezTo>
                    <a:pt x="19" y="1"/>
                    <a:pt x="0" y="19"/>
                    <a:pt x="0" y="43"/>
                  </a:cubicBezTo>
                  <a:lnTo>
                    <a:pt x="0" y="79"/>
                  </a:lnTo>
                  <a:lnTo>
                    <a:pt x="2888" y="79"/>
                  </a:lnTo>
                  <a:lnTo>
                    <a:pt x="2888" y="43"/>
                  </a:lnTo>
                  <a:cubicBezTo>
                    <a:pt x="2888" y="19"/>
                    <a:pt x="2888" y="1"/>
                    <a:pt x="284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39"/>
            <p:cNvSpPr/>
            <p:nvPr/>
          </p:nvSpPr>
          <p:spPr>
            <a:xfrm>
              <a:off x="366182" y="4038866"/>
              <a:ext cx="50164" cy="42144"/>
            </a:xfrm>
            <a:custGeom>
              <a:avLst/>
              <a:gdLst/>
              <a:ahLst/>
              <a:cxnLst/>
              <a:rect l="l" t="t" r="r" b="b"/>
              <a:pathLst>
                <a:path w="1789" h="1503" extrusionOk="0">
                  <a:moveTo>
                    <a:pt x="365" y="1"/>
                  </a:moveTo>
                  <a:lnTo>
                    <a:pt x="0" y="828"/>
                  </a:lnTo>
                  <a:lnTo>
                    <a:pt x="1502" y="1502"/>
                  </a:lnTo>
                  <a:lnTo>
                    <a:pt x="1788" y="712"/>
                  </a:lnTo>
                  <a:lnTo>
                    <a:pt x="365"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9"/>
            <p:cNvSpPr/>
            <p:nvPr/>
          </p:nvSpPr>
          <p:spPr>
            <a:xfrm>
              <a:off x="413597" y="4007518"/>
              <a:ext cx="8188" cy="118189"/>
            </a:xfrm>
            <a:custGeom>
              <a:avLst/>
              <a:gdLst/>
              <a:ahLst/>
              <a:cxnLst/>
              <a:rect l="l" t="t" r="r" b="b"/>
              <a:pathLst>
                <a:path w="292" h="4215" extrusionOk="0">
                  <a:moveTo>
                    <a:pt x="116" y="0"/>
                  </a:moveTo>
                  <a:cubicBezTo>
                    <a:pt x="116" y="56"/>
                    <a:pt x="134" y="98"/>
                    <a:pt x="134" y="134"/>
                  </a:cubicBezTo>
                  <a:lnTo>
                    <a:pt x="134" y="171"/>
                  </a:lnTo>
                  <a:lnTo>
                    <a:pt x="134" y="231"/>
                  </a:lnTo>
                  <a:lnTo>
                    <a:pt x="134" y="250"/>
                  </a:lnTo>
                  <a:lnTo>
                    <a:pt x="134" y="287"/>
                  </a:lnTo>
                  <a:lnTo>
                    <a:pt x="157" y="310"/>
                  </a:lnTo>
                  <a:lnTo>
                    <a:pt x="157" y="402"/>
                  </a:lnTo>
                  <a:lnTo>
                    <a:pt x="157" y="481"/>
                  </a:lnTo>
                  <a:cubicBezTo>
                    <a:pt x="157" y="499"/>
                    <a:pt x="157" y="541"/>
                    <a:pt x="176" y="560"/>
                  </a:cubicBezTo>
                  <a:lnTo>
                    <a:pt x="176" y="597"/>
                  </a:lnTo>
                  <a:lnTo>
                    <a:pt x="176" y="694"/>
                  </a:lnTo>
                  <a:lnTo>
                    <a:pt x="176" y="772"/>
                  </a:lnTo>
                  <a:cubicBezTo>
                    <a:pt x="176" y="809"/>
                    <a:pt x="176" y="846"/>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597"/>
                  </a:lnTo>
                  <a:lnTo>
                    <a:pt x="194" y="2620"/>
                  </a:lnTo>
                  <a:cubicBezTo>
                    <a:pt x="176" y="2620"/>
                    <a:pt x="176" y="2639"/>
                    <a:pt x="176" y="2657"/>
                  </a:cubicBezTo>
                  <a:lnTo>
                    <a:pt x="176" y="2754"/>
                  </a:lnTo>
                  <a:lnTo>
                    <a:pt x="176" y="2773"/>
                  </a:lnTo>
                  <a:lnTo>
                    <a:pt x="176" y="2888"/>
                  </a:lnTo>
                  <a:cubicBezTo>
                    <a:pt x="157" y="2925"/>
                    <a:pt x="157" y="2967"/>
                    <a:pt x="157" y="3004"/>
                  </a:cubicBezTo>
                  <a:lnTo>
                    <a:pt x="157" y="3101"/>
                  </a:ln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60" y="4214"/>
                  </a:lnTo>
                  <a:cubicBezTo>
                    <a:pt x="79" y="4159"/>
                    <a:pt x="79" y="4080"/>
                    <a:pt x="97" y="4025"/>
                  </a:cubicBezTo>
                  <a:cubicBezTo>
                    <a:pt x="116" y="3928"/>
                    <a:pt x="116" y="3831"/>
                    <a:pt x="134" y="3752"/>
                  </a:cubicBezTo>
                  <a:cubicBezTo>
                    <a:pt x="250" y="2851"/>
                    <a:pt x="291" y="1886"/>
                    <a:pt x="231" y="888"/>
                  </a:cubicBezTo>
                  <a:lnTo>
                    <a:pt x="231" y="597"/>
                  </a:lnTo>
                  <a:cubicBezTo>
                    <a:pt x="213" y="560"/>
                    <a:pt x="213" y="518"/>
                    <a:pt x="213" y="481"/>
                  </a:cubicBezTo>
                  <a:cubicBezTo>
                    <a:pt x="213" y="402"/>
                    <a:pt x="213" y="329"/>
                    <a:pt x="194" y="250"/>
                  </a:cubicBezTo>
                  <a:cubicBezTo>
                    <a:pt x="194" y="171"/>
                    <a:pt x="176" y="79"/>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9"/>
            <p:cNvSpPr/>
            <p:nvPr/>
          </p:nvSpPr>
          <p:spPr>
            <a:xfrm>
              <a:off x="344030" y="4014500"/>
              <a:ext cx="93934" cy="9758"/>
            </a:xfrm>
            <a:custGeom>
              <a:avLst/>
              <a:gdLst/>
              <a:ahLst/>
              <a:cxnLst/>
              <a:rect l="l" t="t" r="r" b="b"/>
              <a:pathLst>
                <a:path w="3350" h="348" extrusionOk="0">
                  <a:moveTo>
                    <a:pt x="55" y="1"/>
                  </a:moveTo>
                  <a:cubicBezTo>
                    <a:pt x="37" y="38"/>
                    <a:pt x="37" y="80"/>
                    <a:pt x="18" y="116"/>
                  </a:cubicBez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80"/>
                  </a:lnTo>
                  <a:lnTo>
                    <a:pt x="3331" y="61"/>
                  </a:lnTo>
                  <a:cubicBezTo>
                    <a:pt x="3308" y="61"/>
                    <a:pt x="3308" y="38"/>
                    <a:pt x="3308" y="19"/>
                  </a:cubicBezTo>
                  <a:cubicBezTo>
                    <a:pt x="3308" y="19"/>
                    <a:pt x="3308" y="1"/>
                    <a:pt x="329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39"/>
            <p:cNvSpPr/>
            <p:nvPr/>
          </p:nvSpPr>
          <p:spPr>
            <a:xfrm>
              <a:off x="348797" y="4112724"/>
              <a:ext cx="84765" cy="7655"/>
            </a:xfrm>
            <a:custGeom>
              <a:avLst/>
              <a:gdLst/>
              <a:ahLst/>
              <a:cxnLst/>
              <a:rect l="l" t="t" r="r" b="b"/>
              <a:pathLst>
                <a:path w="3023" h="273" extrusionOk="0">
                  <a:moveTo>
                    <a:pt x="1" y="0"/>
                  </a:moveTo>
                  <a:lnTo>
                    <a:pt x="1" y="60"/>
                  </a:lnTo>
                  <a:lnTo>
                    <a:pt x="1" y="139"/>
                  </a:lnTo>
                  <a:cubicBezTo>
                    <a:pt x="19" y="176"/>
                    <a:pt x="43" y="231"/>
                    <a:pt x="61" y="273"/>
                  </a:cubicBezTo>
                  <a:lnTo>
                    <a:pt x="2949" y="273"/>
                  </a:lnTo>
                  <a:cubicBezTo>
                    <a:pt x="2986" y="194"/>
                    <a:pt x="3023" y="116"/>
                    <a:pt x="3023" y="42"/>
                  </a:cubicBezTo>
                  <a:lnTo>
                    <a:pt x="302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39"/>
            <p:cNvSpPr/>
            <p:nvPr/>
          </p:nvSpPr>
          <p:spPr>
            <a:xfrm>
              <a:off x="344030" y="4014500"/>
              <a:ext cx="93934" cy="9758"/>
            </a:xfrm>
            <a:custGeom>
              <a:avLst/>
              <a:gdLst/>
              <a:ahLst/>
              <a:cxnLst/>
              <a:rect l="l" t="t" r="r" b="b"/>
              <a:pathLst>
                <a:path w="3350" h="348" extrusionOk="0">
                  <a:moveTo>
                    <a:pt x="3137" y="1"/>
                  </a:moveTo>
                  <a:lnTo>
                    <a:pt x="3193" y="250"/>
                  </a:lnTo>
                  <a:lnTo>
                    <a:pt x="2694" y="232"/>
                  </a:lnTo>
                  <a:lnTo>
                    <a:pt x="2407" y="232"/>
                  </a:lnTo>
                  <a:lnTo>
                    <a:pt x="2038" y="214"/>
                  </a:lnTo>
                  <a:lnTo>
                    <a:pt x="2001" y="214"/>
                  </a:lnTo>
                  <a:lnTo>
                    <a:pt x="1368" y="195"/>
                  </a:ln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61"/>
                  </a:lnTo>
                  <a:cubicBezTo>
                    <a:pt x="3308" y="61"/>
                    <a:pt x="3308" y="38"/>
                    <a:pt x="3308" y="19"/>
                  </a:cubicBezTo>
                  <a:cubicBezTo>
                    <a:pt x="3308" y="19"/>
                    <a:pt x="3308" y="1"/>
                    <a:pt x="3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39"/>
            <p:cNvSpPr/>
            <p:nvPr/>
          </p:nvSpPr>
          <p:spPr>
            <a:xfrm>
              <a:off x="348797" y="4112724"/>
              <a:ext cx="84765" cy="7655"/>
            </a:xfrm>
            <a:custGeom>
              <a:avLst/>
              <a:gdLst/>
              <a:ahLst/>
              <a:cxnLst/>
              <a:rect l="l" t="t" r="r" b="b"/>
              <a:pathLst>
                <a:path w="3023" h="273" extrusionOk="0">
                  <a:moveTo>
                    <a:pt x="2852" y="0"/>
                  </a:moveTo>
                  <a:lnTo>
                    <a:pt x="2792" y="176"/>
                  </a:lnTo>
                  <a:lnTo>
                    <a:pt x="1" y="139"/>
                  </a:lnTo>
                  <a:lnTo>
                    <a:pt x="1" y="139"/>
                  </a:lnTo>
                  <a:cubicBezTo>
                    <a:pt x="19" y="176"/>
                    <a:pt x="43" y="231"/>
                    <a:pt x="61" y="273"/>
                  </a:cubicBezTo>
                  <a:lnTo>
                    <a:pt x="2949" y="273"/>
                  </a:lnTo>
                  <a:cubicBezTo>
                    <a:pt x="3004" y="176"/>
                    <a:pt x="3023" y="79"/>
                    <a:pt x="30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9"/>
            <p:cNvSpPr/>
            <p:nvPr/>
          </p:nvSpPr>
          <p:spPr>
            <a:xfrm>
              <a:off x="345572" y="4024230"/>
              <a:ext cx="91887" cy="9225"/>
            </a:xfrm>
            <a:custGeom>
              <a:avLst/>
              <a:gdLst/>
              <a:ahLst/>
              <a:cxnLst/>
              <a:rect l="l" t="t" r="r" b="b"/>
              <a:pathLst>
                <a:path w="3277" h="329" extrusionOk="0">
                  <a:moveTo>
                    <a:pt x="0" y="1"/>
                  </a:moveTo>
                  <a:lnTo>
                    <a:pt x="0" y="135"/>
                  </a:lnTo>
                  <a:lnTo>
                    <a:pt x="638" y="176"/>
                  </a:lnTo>
                  <a:lnTo>
                    <a:pt x="1290" y="213"/>
                  </a:lnTo>
                  <a:lnTo>
                    <a:pt x="1946" y="250"/>
                  </a:lnTo>
                  <a:lnTo>
                    <a:pt x="2006" y="250"/>
                  </a:lnTo>
                  <a:lnTo>
                    <a:pt x="2292" y="269"/>
                  </a:lnTo>
                  <a:lnTo>
                    <a:pt x="2620" y="292"/>
                  </a:lnTo>
                  <a:lnTo>
                    <a:pt x="2657" y="292"/>
                  </a:lnTo>
                  <a:lnTo>
                    <a:pt x="3276" y="329"/>
                  </a:lnTo>
                  <a:cubicBezTo>
                    <a:pt x="3253" y="213"/>
                    <a:pt x="3253" y="98"/>
                    <a:pt x="323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51" name="Google Shape;851;p39"/>
          <p:cNvGrpSpPr/>
          <p:nvPr/>
        </p:nvGrpSpPr>
        <p:grpSpPr>
          <a:xfrm>
            <a:off x="4531536" y="1813029"/>
            <a:ext cx="1873814" cy="4075796"/>
            <a:chOff x="6718924" y="3669636"/>
            <a:chExt cx="317974" cy="689924"/>
          </a:xfrm>
        </p:grpSpPr>
        <p:sp>
          <p:nvSpPr>
            <p:cNvPr id="852" name="Google Shape;852;p39"/>
            <p:cNvSpPr/>
            <p:nvPr/>
          </p:nvSpPr>
          <p:spPr>
            <a:xfrm>
              <a:off x="6986734" y="4330903"/>
              <a:ext cx="50164" cy="28657"/>
            </a:xfrm>
            <a:custGeom>
              <a:avLst/>
              <a:gdLst/>
              <a:ahLst/>
              <a:cxnLst/>
              <a:rect l="l" t="t" r="r" b="b"/>
              <a:pathLst>
                <a:path w="1789" h="1022" extrusionOk="0">
                  <a:moveTo>
                    <a:pt x="134" y="0"/>
                  </a:moveTo>
                  <a:cubicBezTo>
                    <a:pt x="134" y="0"/>
                    <a:pt x="0" y="384"/>
                    <a:pt x="0" y="596"/>
                  </a:cubicBezTo>
                  <a:cubicBezTo>
                    <a:pt x="0" y="809"/>
                    <a:pt x="190" y="1022"/>
                    <a:pt x="190" y="1022"/>
                  </a:cubicBezTo>
                  <a:lnTo>
                    <a:pt x="1618" y="1022"/>
                  </a:lnTo>
                  <a:cubicBezTo>
                    <a:pt x="1618" y="1022"/>
                    <a:pt x="1788" y="883"/>
                    <a:pt x="1710" y="615"/>
                  </a:cubicBezTo>
                  <a:cubicBezTo>
                    <a:pt x="1636" y="347"/>
                    <a:pt x="1058" y="0"/>
                    <a:pt x="105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39"/>
            <p:cNvSpPr/>
            <p:nvPr/>
          </p:nvSpPr>
          <p:spPr>
            <a:xfrm>
              <a:off x="6804699" y="4330903"/>
              <a:ext cx="47051" cy="28657"/>
            </a:xfrm>
            <a:custGeom>
              <a:avLst/>
              <a:gdLst/>
              <a:ahLst/>
              <a:cxnLst/>
              <a:rect l="l" t="t" r="r" b="b"/>
              <a:pathLst>
                <a:path w="1678" h="1022" extrusionOk="0">
                  <a:moveTo>
                    <a:pt x="486" y="0"/>
                  </a:moveTo>
                  <a:cubicBezTo>
                    <a:pt x="213" y="347"/>
                    <a:pt x="0" y="578"/>
                    <a:pt x="24" y="791"/>
                  </a:cubicBezTo>
                  <a:cubicBezTo>
                    <a:pt x="42" y="943"/>
                    <a:pt x="255" y="1022"/>
                    <a:pt x="255" y="1022"/>
                  </a:cubicBezTo>
                  <a:lnTo>
                    <a:pt x="1544" y="1022"/>
                  </a:lnTo>
                  <a:cubicBezTo>
                    <a:pt x="1544" y="1022"/>
                    <a:pt x="1678" y="906"/>
                    <a:pt x="1678" y="767"/>
                  </a:cubicBezTo>
                  <a:cubicBezTo>
                    <a:pt x="1678" y="462"/>
                    <a:pt x="1368" y="0"/>
                    <a:pt x="136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4" name="Google Shape;854;p39"/>
            <p:cNvSpPr/>
            <p:nvPr/>
          </p:nvSpPr>
          <p:spPr>
            <a:xfrm>
              <a:off x="6819335" y="3771589"/>
              <a:ext cx="48621" cy="13487"/>
            </a:xfrm>
            <a:custGeom>
              <a:avLst/>
              <a:gdLst/>
              <a:ahLst/>
              <a:cxnLst/>
              <a:rect l="l" t="t" r="r" b="b"/>
              <a:pathLst>
                <a:path w="1734" h="481" extrusionOk="0">
                  <a:moveTo>
                    <a:pt x="791" y="1"/>
                  </a:moveTo>
                  <a:cubicBezTo>
                    <a:pt x="362" y="1"/>
                    <a:pt x="19" y="79"/>
                    <a:pt x="19" y="79"/>
                  </a:cubicBezTo>
                  <a:cubicBezTo>
                    <a:pt x="19" y="79"/>
                    <a:pt x="1" y="292"/>
                    <a:pt x="19" y="328"/>
                  </a:cubicBezTo>
                  <a:cubicBezTo>
                    <a:pt x="19" y="365"/>
                    <a:pt x="135" y="407"/>
                    <a:pt x="153" y="426"/>
                  </a:cubicBezTo>
                  <a:cubicBezTo>
                    <a:pt x="172" y="444"/>
                    <a:pt x="597" y="481"/>
                    <a:pt x="634" y="481"/>
                  </a:cubicBezTo>
                  <a:cubicBezTo>
                    <a:pt x="675" y="481"/>
                    <a:pt x="1387" y="462"/>
                    <a:pt x="1387" y="462"/>
                  </a:cubicBezTo>
                  <a:cubicBezTo>
                    <a:pt x="1387" y="462"/>
                    <a:pt x="1733" y="310"/>
                    <a:pt x="1465" y="79"/>
                  </a:cubicBezTo>
                  <a:cubicBezTo>
                    <a:pt x="1240" y="20"/>
                    <a:pt x="1005" y="1"/>
                    <a:pt x="791" y="1"/>
                  </a:cubicBezTo>
                  <a:close/>
                </a:path>
              </a:pathLst>
            </a:custGeom>
            <a:solidFill>
              <a:srgbClr val="898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39"/>
            <p:cNvSpPr/>
            <p:nvPr/>
          </p:nvSpPr>
          <p:spPr>
            <a:xfrm>
              <a:off x="6793426" y="4168439"/>
              <a:ext cx="58856" cy="164791"/>
            </a:xfrm>
            <a:custGeom>
              <a:avLst/>
              <a:gdLst/>
              <a:ahLst/>
              <a:cxnLst/>
              <a:rect l="l" t="t" r="r" b="b"/>
              <a:pathLst>
                <a:path w="2099" h="5877" extrusionOk="0">
                  <a:moveTo>
                    <a:pt x="0" y="0"/>
                  </a:moveTo>
                  <a:lnTo>
                    <a:pt x="0" y="712"/>
                  </a:lnTo>
                  <a:lnTo>
                    <a:pt x="0" y="1114"/>
                  </a:lnTo>
                  <a:cubicBezTo>
                    <a:pt x="0" y="1691"/>
                    <a:pt x="633" y="5522"/>
                    <a:pt x="888" y="5794"/>
                  </a:cubicBezTo>
                  <a:cubicBezTo>
                    <a:pt x="1013" y="5853"/>
                    <a:pt x="1156" y="5876"/>
                    <a:pt x="1287" y="5876"/>
                  </a:cubicBezTo>
                  <a:cubicBezTo>
                    <a:pt x="1372" y="5876"/>
                    <a:pt x="1453" y="5866"/>
                    <a:pt x="1521" y="5850"/>
                  </a:cubicBezTo>
                  <a:cubicBezTo>
                    <a:pt x="1673" y="5831"/>
                    <a:pt x="1770" y="5794"/>
                    <a:pt x="1770" y="5794"/>
                  </a:cubicBezTo>
                  <a:cubicBezTo>
                    <a:pt x="1770" y="4561"/>
                    <a:pt x="2098" y="3193"/>
                    <a:pt x="2098" y="2269"/>
                  </a:cubicBezTo>
                  <a:cubicBezTo>
                    <a:pt x="2098" y="1345"/>
                    <a:pt x="2043" y="0"/>
                    <a:pt x="204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39"/>
            <p:cNvSpPr/>
            <p:nvPr/>
          </p:nvSpPr>
          <p:spPr>
            <a:xfrm>
              <a:off x="6892155" y="3783506"/>
              <a:ext cx="68053" cy="103159"/>
            </a:xfrm>
            <a:custGeom>
              <a:avLst/>
              <a:gdLst/>
              <a:ahLst/>
              <a:cxnLst/>
              <a:rect l="l" t="t" r="r" b="b"/>
              <a:pathLst>
                <a:path w="2427" h="3679" extrusionOk="0">
                  <a:moveTo>
                    <a:pt x="157" y="1"/>
                  </a:moveTo>
                  <a:lnTo>
                    <a:pt x="0" y="1964"/>
                  </a:lnTo>
                  <a:cubicBezTo>
                    <a:pt x="273" y="2463"/>
                    <a:pt x="809" y="3041"/>
                    <a:pt x="1137" y="3387"/>
                  </a:cubicBezTo>
                  <a:cubicBezTo>
                    <a:pt x="1155" y="3406"/>
                    <a:pt x="1155" y="3406"/>
                    <a:pt x="1179" y="3424"/>
                  </a:cubicBezTo>
                  <a:cubicBezTo>
                    <a:pt x="1234" y="3484"/>
                    <a:pt x="1294" y="3540"/>
                    <a:pt x="1331" y="3581"/>
                  </a:cubicBezTo>
                  <a:cubicBezTo>
                    <a:pt x="1386" y="3637"/>
                    <a:pt x="1428" y="3678"/>
                    <a:pt x="1428" y="3678"/>
                  </a:cubicBezTo>
                  <a:lnTo>
                    <a:pt x="2426" y="3272"/>
                  </a:lnTo>
                  <a:cubicBezTo>
                    <a:pt x="2426" y="3272"/>
                    <a:pt x="1350" y="999"/>
                    <a:pt x="869" y="421"/>
                  </a:cubicBezTo>
                  <a:cubicBezTo>
                    <a:pt x="578" y="190"/>
                    <a:pt x="370" y="98"/>
                    <a:pt x="254" y="37"/>
                  </a:cubicBezTo>
                  <a:cubicBezTo>
                    <a:pt x="194" y="19"/>
                    <a:pt x="157"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39"/>
            <p:cNvSpPr/>
            <p:nvPr/>
          </p:nvSpPr>
          <p:spPr>
            <a:xfrm>
              <a:off x="6718924" y="3783506"/>
              <a:ext cx="70240" cy="95000"/>
            </a:xfrm>
            <a:custGeom>
              <a:avLst/>
              <a:gdLst/>
              <a:ahLst/>
              <a:cxnLst/>
              <a:rect l="l" t="t" r="r" b="b"/>
              <a:pathLst>
                <a:path w="2505" h="3388" extrusionOk="0">
                  <a:moveTo>
                    <a:pt x="2329" y="1"/>
                  </a:moveTo>
                  <a:cubicBezTo>
                    <a:pt x="2329" y="1"/>
                    <a:pt x="1946" y="74"/>
                    <a:pt x="1442" y="384"/>
                  </a:cubicBezTo>
                  <a:cubicBezTo>
                    <a:pt x="888" y="1096"/>
                    <a:pt x="1" y="2311"/>
                    <a:pt x="56" y="2773"/>
                  </a:cubicBezTo>
                  <a:cubicBezTo>
                    <a:pt x="79" y="2985"/>
                    <a:pt x="731" y="3387"/>
                    <a:pt x="731" y="3387"/>
                  </a:cubicBezTo>
                  <a:lnTo>
                    <a:pt x="2505" y="1964"/>
                  </a:lnTo>
                  <a:lnTo>
                    <a:pt x="232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39"/>
            <p:cNvSpPr/>
            <p:nvPr/>
          </p:nvSpPr>
          <p:spPr>
            <a:xfrm>
              <a:off x="6822588" y="3966439"/>
              <a:ext cx="145247" cy="202028"/>
            </a:xfrm>
            <a:custGeom>
              <a:avLst/>
              <a:gdLst/>
              <a:ahLst/>
              <a:cxnLst/>
              <a:rect l="l" t="t" r="r" b="b"/>
              <a:pathLst>
                <a:path w="5180" h="7205" extrusionOk="0">
                  <a:moveTo>
                    <a:pt x="0" y="1"/>
                  </a:moveTo>
                  <a:cubicBezTo>
                    <a:pt x="924" y="3776"/>
                    <a:pt x="3271" y="7204"/>
                    <a:pt x="3271" y="7204"/>
                  </a:cubicBezTo>
                  <a:lnTo>
                    <a:pt x="5180" y="7204"/>
                  </a:lnTo>
                  <a:cubicBezTo>
                    <a:pt x="3965" y="2140"/>
                    <a:pt x="3100" y="1"/>
                    <a:pt x="3100" y="1"/>
                  </a:cubicBezTo>
                  <a:close/>
                </a:path>
              </a:pathLst>
            </a:custGeom>
            <a:solidFill>
              <a:srgbClr val="5D3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39"/>
            <p:cNvSpPr/>
            <p:nvPr/>
          </p:nvSpPr>
          <p:spPr>
            <a:xfrm>
              <a:off x="6914307" y="4168439"/>
              <a:ext cx="102122" cy="165716"/>
            </a:xfrm>
            <a:custGeom>
              <a:avLst/>
              <a:gdLst/>
              <a:ahLst/>
              <a:cxnLst/>
              <a:rect l="l" t="t" r="r" b="b"/>
              <a:pathLst>
                <a:path w="3642" h="5910" extrusionOk="0">
                  <a:moveTo>
                    <a:pt x="0" y="0"/>
                  </a:moveTo>
                  <a:cubicBezTo>
                    <a:pt x="0" y="0"/>
                    <a:pt x="61" y="980"/>
                    <a:pt x="310" y="1691"/>
                  </a:cubicBezTo>
                  <a:cubicBezTo>
                    <a:pt x="735" y="2925"/>
                    <a:pt x="1003" y="3156"/>
                    <a:pt x="2717" y="5794"/>
                  </a:cubicBezTo>
                  <a:cubicBezTo>
                    <a:pt x="2717" y="5794"/>
                    <a:pt x="2791" y="5831"/>
                    <a:pt x="2930" y="5868"/>
                  </a:cubicBezTo>
                  <a:cubicBezTo>
                    <a:pt x="3022" y="5891"/>
                    <a:pt x="3119" y="5910"/>
                    <a:pt x="3235" y="5910"/>
                  </a:cubicBezTo>
                  <a:cubicBezTo>
                    <a:pt x="3526" y="5910"/>
                    <a:pt x="3641" y="5794"/>
                    <a:pt x="3641" y="5794"/>
                  </a:cubicBezTo>
                  <a:lnTo>
                    <a:pt x="2930" y="3387"/>
                  </a:lnTo>
                  <a:lnTo>
                    <a:pt x="2080" y="555"/>
                  </a:lnTo>
                  <a:lnTo>
                    <a:pt x="190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39"/>
            <p:cNvSpPr/>
            <p:nvPr/>
          </p:nvSpPr>
          <p:spPr>
            <a:xfrm>
              <a:off x="6768022" y="3966439"/>
              <a:ext cx="88522" cy="202028"/>
            </a:xfrm>
            <a:custGeom>
              <a:avLst/>
              <a:gdLst/>
              <a:ahLst/>
              <a:cxnLst/>
              <a:rect l="l" t="t" r="r" b="b"/>
              <a:pathLst>
                <a:path w="3157" h="7205" extrusionOk="0">
                  <a:moveTo>
                    <a:pt x="269" y="1"/>
                  </a:moveTo>
                  <a:cubicBezTo>
                    <a:pt x="269" y="1"/>
                    <a:pt x="116" y="560"/>
                    <a:pt x="1" y="1502"/>
                  </a:cubicBezTo>
                  <a:cubicBezTo>
                    <a:pt x="1" y="2870"/>
                    <a:pt x="1003" y="7204"/>
                    <a:pt x="1003" y="7204"/>
                  </a:cubicBezTo>
                  <a:lnTo>
                    <a:pt x="2792" y="7204"/>
                  </a:lnTo>
                  <a:cubicBezTo>
                    <a:pt x="3157" y="3873"/>
                    <a:pt x="2949" y="1"/>
                    <a:pt x="2949" y="1"/>
                  </a:cubicBezTo>
                  <a:close/>
                </a:path>
              </a:pathLst>
            </a:custGeom>
            <a:solidFill>
              <a:srgbClr val="5D3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39"/>
            <p:cNvSpPr/>
            <p:nvPr/>
          </p:nvSpPr>
          <p:spPr>
            <a:xfrm>
              <a:off x="6819868" y="3733763"/>
              <a:ext cx="39929" cy="48593"/>
            </a:xfrm>
            <a:custGeom>
              <a:avLst/>
              <a:gdLst/>
              <a:ahLst/>
              <a:cxnLst/>
              <a:rect l="l" t="t" r="r" b="b"/>
              <a:pathLst>
                <a:path w="1424" h="1733" extrusionOk="0">
                  <a:moveTo>
                    <a:pt x="268" y="0"/>
                  </a:moveTo>
                  <a:cubicBezTo>
                    <a:pt x="268" y="0"/>
                    <a:pt x="231" y="716"/>
                    <a:pt x="97" y="1409"/>
                  </a:cubicBezTo>
                  <a:cubicBezTo>
                    <a:pt x="97" y="1446"/>
                    <a:pt x="79" y="1465"/>
                    <a:pt x="37" y="1465"/>
                  </a:cubicBezTo>
                  <a:lnTo>
                    <a:pt x="0" y="1465"/>
                  </a:lnTo>
                  <a:cubicBezTo>
                    <a:pt x="60" y="1562"/>
                    <a:pt x="194" y="1733"/>
                    <a:pt x="730" y="1733"/>
                  </a:cubicBezTo>
                  <a:cubicBezTo>
                    <a:pt x="1271" y="1733"/>
                    <a:pt x="1405" y="1562"/>
                    <a:pt x="1423" y="1465"/>
                  </a:cubicBezTo>
                  <a:cubicBezTo>
                    <a:pt x="1405" y="1465"/>
                    <a:pt x="1368" y="1446"/>
                    <a:pt x="1368" y="1409"/>
                  </a:cubicBezTo>
                  <a:lnTo>
                    <a:pt x="1192" y="0"/>
                  </a:ln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39"/>
            <p:cNvSpPr/>
            <p:nvPr/>
          </p:nvSpPr>
          <p:spPr>
            <a:xfrm>
              <a:off x="6775537" y="3773776"/>
              <a:ext cx="134003" cy="209403"/>
            </a:xfrm>
            <a:custGeom>
              <a:avLst/>
              <a:gdLst/>
              <a:ahLst/>
              <a:cxnLst/>
              <a:rect l="l" t="t" r="r" b="b"/>
              <a:pathLst>
                <a:path w="4779" h="7468" extrusionOk="0">
                  <a:moveTo>
                    <a:pt x="1581" y="1"/>
                  </a:moveTo>
                  <a:lnTo>
                    <a:pt x="1410" y="56"/>
                  </a:lnTo>
                  <a:lnTo>
                    <a:pt x="1350" y="75"/>
                  </a:lnTo>
                  <a:cubicBezTo>
                    <a:pt x="1119" y="135"/>
                    <a:pt x="772" y="214"/>
                    <a:pt x="310" y="348"/>
                  </a:cubicBezTo>
                  <a:cubicBezTo>
                    <a:pt x="158" y="1503"/>
                    <a:pt x="213" y="2639"/>
                    <a:pt x="486" y="3582"/>
                  </a:cubicBezTo>
                  <a:cubicBezTo>
                    <a:pt x="560" y="4926"/>
                    <a:pt x="329" y="4792"/>
                    <a:pt x="486" y="5236"/>
                  </a:cubicBezTo>
                  <a:lnTo>
                    <a:pt x="486" y="5255"/>
                  </a:lnTo>
                  <a:cubicBezTo>
                    <a:pt x="176" y="6220"/>
                    <a:pt x="1" y="6872"/>
                    <a:pt x="1" y="6872"/>
                  </a:cubicBezTo>
                  <a:cubicBezTo>
                    <a:pt x="1" y="6872"/>
                    <a:pt x="1234" y="7468"/>
                    <a:pt x="2967" y="7468"/>
                  </a:cubicBezTo>
                  <a:cubicBezTo>
                    <a:pt x="4584" y="7468"/>
                    <a:pt x="4778" y="6872"/>
                    <a:pt x="4778" y="6872"/>
                  </a:cubicBezTo>
                  <a:lnTo>
                    <a:pt x="4275" y="5333"/>
                  </a:lnTo>
                  <a:lnTo>
                    <a:pt x="4159" y="5005"/>
                  </a:lnTo>
                  <a:cubicBezTo>
                    <a:pt x="4159" y="5005"/>
                    <a:pt x="4275" y="3813"/>
                    <a:pt x="4353" y="2598"/>
                  </a:cubicBezTo>
                  <a:cubicBezTo>
                    <a:pt x="4390" y="1674"/>
                    <a:pt x="4413" y="731"/>
                    <a:pt x="4316" y="348"/>
                  </a:cubicBezTo>
                  <a:cubicBezTo>
                    <a:pt x="3910" y="190"/>
                    <a:pt x="3679" y="135"/>
                    <a:pt x="3448" y="98"/>
                  </a:cubicBezTo>
                  <a:lnTo>
                    <a:pt x="3217" y="38"/>
                  </a:lnTo>
                  <a:lnTo>
                    <a:pt x="3027" y="1"/>
                  </a:lnTo>
                  <a:cubicBezTo>
                    <a:pt x="3027" y="1"/>
                    <a:pt x="3027" y="19"/>
                    <a:pt x="3004" y="38"/>
                  </a:cubicBezTo>
                  <a:cubicBezTo>
                    <a:pt x="2986" y="135"/>
                    <a:pt x="2852" y="306"/>
                    <a:pt x="2311" y="306"/>
                  </a:cubicBezTo>
                  <a:cubicBezTo>
                    <a:pt x="1775" y="306"/>
                    <a:pt x="1641" y="135"/>
                    <a:pt x="1581" y="38"/>
                  </a:cubicBezTo>
                  <a:lnTo>
                    <a:pt x="1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39"/>
            <p:cNvSpPr/>
            <p:nvPr/>
          </p:nvSpPr>
          <p:spPr>
            <a:xfrm>
              <a:off x="6775537" y="3921098"/>
              <a:ext cx="134003" cy="62081"/>
            </a:xfrm>
            <a:custGeom>
              <a:avLst/>
              <a:gdLst/>
              <a:ahLst/>
              <a:cxnLst/>
              <a:rect l="l" t="t" r="r" b="b"/>
              <a:pathLst>
                <a:path w="4779" h="2214" extrusionOk="0">
                  <a:moveTo>
                    <a:pt x="486" y="1"/>
                  </a:moveTo>
                  <a:cubicBezTo>
                    <a:pt x="463" y="98"/>
                    <a:pt x="426" y="176"/>
                    <a:pt x="407" y="273"/>
                  </a:cubicBezTo>
                  <a:cubicBezTo>
                    <a:pt x="347" y="444"/>
                    <a:pt x="310" y="597"/>
                    <a:pt x="255" y="735"/>
                  </a:cubicBezTo>
                  <a:cubicBezTo>
                    <a:pt x="98" y="1290"/>
                    <a:pt x="1" y="1618"/>
                    <a:pt x="1" y="1618"/>
                  </a:cubicBezTo>
                  <a:cubicBezTo>
                    <a:pt x="1" y="1618"/>
                    <a:pt x="1234" y="2214"/>
                    <a:pt x="2967" y="2214"/>
                  </a:cubicBezTo>
                  <a:cubicBezTo>
                    <a:pt x="4584" y="2214"/>
                    <a:pt x="4778" y="1618"/>
                    <a:pt x="4778" y="1618"/>
                  </a:cubicBezTo>
                  <a:lnTo>
                    <a:pt x="4275" y="79"/>
                  </a:lnTo>
                  <a:cubicBezTo>
                    <a:pt x="3556" y="206"/>
                    <a:pt x="2930" y="253"/>
                    <a:pt x="2398" y="253"/>
                  </a:cubicBezTo>
                  <a:cubicBezTo>
                    <a:pt x="1477" y="253"/>
                    <a:pt x="838" y="112"/>
                    <a:pt x="48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39"/>
            <p:cNvSpPr/>
            <p:nvPr/>
          </p:nvSpPr>
          <p:spPr>
            <a:xfrm>
              <a:off x="6803661" y="3775795"/>
              <a:ext cx="16235" cy="66034"/>
            </a:xfrm>
            <a:custGeom>
              <a:avLst/>
              <a:gdLst/>
              <a:ahLst/>
              <a:cxnLst/>
              <a:rect l="l" t="t" r="r" b="b"/>
              <a:pathLst>
                <a:path w="579" h="2355" extrusionOk="0">
                  <a:moveTo>
                    <a:pt x="289" y="1"/>
                  </a:moveTo>
                  <a:cubicBezTo>
                    <a:pt x="97" y="1"/>
                    <a:pt x="0" y="81"/>
                    <a:pt x="0" y="81"/>
                  </a:cubicBezTo>
                  <a:cubicBezTo>
                    <a:pt x="0" y="81"/>
                    <a:pt x="250" y="1084"/>
                    <a:pt x="195" y="2313"/>
                  </a:cubicBezTo>
                  <a:lnTo>
                    <a:pt x="523" y="2355"/>
                  </a:lnTo>
                  <a:cubicBezTo>
                    <a:pt x="523" y="2355"/>
                    <a:pt x="578" y="604"/>
                    <a:pt x="347" y="3"/>
                  </a:cubicBezTo>
                  <a:cubicBezTo>
                    <a:pt x="327" y="1"/>
                    <a:pt x="308" y="1"/>
                    <a:pt x="289"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39"/>
            <p:cNvSpPr/>
            <p:nvPr/>
          </p:nvSpPr>
          <p:spPr>
            <a:xfrm>
              <a:off x="6865714" y="3776496"/>
              <a:ext cx="16740" cy="65333"/>
            </a:xfrm>
            <a:custGeom>
              <a:avLst/>
              <a:gdLst/>
              <a:ahLst/>
              <a:cxnLst/>
              <a:rect l="l" t="t" r="r" b="b"/>
              <a:pathLst>
                <a:path w="597" h="2330" extrusionOk="0">
                  <a:moveTo>
                    <a:pt x="232" y="1"/>
                  </a:moveTo>
                  <a:cubicBezTo>
                    <a:pt x="1" y="597"/>
                    <a:pt x="19" y="2330"/>
                    <a:pt x="19" y="2330"/>
                  </a:cubicBezTo>
                  <a:lnTo>
                    <a:pt x="366" y="2288"/>
                  </a:lnTo>
                  <a:cubicBezTo>
                    <a:pt x="310" y="1059"/>
                    <a:pt x="597" y="93"/>
                    <a:pt x="597" y="93"/>
                  </a:cubicBezTo>
                  <a:cubicBezTo>
                    <a:pt x="597" y="93"/>
                    <a:pt x="523" y="1"/>
                    <a:pt x="232"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39"/>
            <p:cNvSpPr/>
            <p:nvPr/>
          </p:nvSpPr>
          <p:spPr>
            <a:xfrm>
              <a:off x="6763227" y="3825622"/>
              <a:ext cx="208365" cy="365249"/>
            </a:xfrm>
            <a:custGeom>
              <a:avLst/>
              <a:gdLst/>
              <a:ahLst/>
              <a:cxnLst/>
              <a:rect l="l" t="t" r="r" b="b"/>
              <a:pathLst>
                <a:path w="7431" h="13026" extrusionOk="0">
                  <a:moveTo>
                    <a:pt x="1327" y="0"/>
                  </a:moveTo>
                  <a:cubicBezTo>
                    <a:pt x="1327" y="0"/>
                    <a:pt x="1655" y="1867"/>
                    <a:pt x="999" y="3715"/>
                  </a:cubicBezTo>
                  <a:cubicBezTo>
                    <a:pt x="943" y="3868"/>
                    <a:pt x="883" y="4025"/>
                    <a:pt x="828" y="4177"/>
                  </a:cubicBezTo>
                  <a:cubicBezTo>
                    <a:pt x="809" y="4214"/>
                    <a:pt x="786" y="4256"/>
                    <a:pt x="768" y="4274"/>
                  </a:cubicBezTo>
                  <a:cubicBezTo>
                    <a:pt x="384" y="5101"/>
                    <a:pt x="135" y="6007"/>
                    <a:pt x="93" y="6913"/>
                  </a:cubicBezTo>
                  <a:cubicBezTo>
                    <a:pt x="1" y="8761"/>
                    <a:pt x="190" y="10087"/>
                    <a:pt x="809" y="12434"/>
                  </a:cubicBezTo>
                  <a:cubicBezTo>
                    <a:pt x="902" y="12457"/>
                    <a:pt x="980" y="12476"/>
                    <a:pt x="1077" y="12494"/>
                  </a:cubicBezTo>
                  <a:cubicBezTo>
                    <a:pt x="1849" y="12688"/>
                    <a:pt x="2542" y="12822"/>
                    <a:pt x="3138" y="12896"/>
                  </a:cubicBezTo>
                  <a:cubicBezTo>
                    <a:pt x="3775" y="12986"/>
                    <a:pt x="4324" y="13026"/>
                    <a:pt x="4794" y="13026"/>
                  </a:cubicBezTo>
                  <a:cubicBezTo>
                    <a:pt x="5047" y="13026"/>
                    <a:pt x="5277" y="13014"/>
                    <a:pt x="5485" y="12993"/>
                  </a:cubicBezTo>
                  <a:cubicBezTo>
                    <a:pt x="6622" y="12878"/>
                    <a:pt x="7140" y="12531"/>
                    <a:pt x="7334" y="12342"/>
                  </a:cubicBezTo>
                  <a:cubicBezTo>
                    <a:pt x="7412" y="12282"/>
                    <a:pt x="7431" y="12226"/>
                    <a:pt x="7431" y="12226"/>
                  </a:cubicBezTo>
                  <a:cubicBezTo>
                    <a:pt x="7431" y="12226"/>
                    <a:pt x="6294" y="7490"/>
                    <a:pt x="5638" y="5619"/>
                  </a:cubicBezTo>
                  <a:cubicBezTo>
                    <a:pt x="5254" y="4542"/>
                    <a:pt x="4945" y="3655"/>
                    <a:pt x="4755" y="3101"/>
                  </a:cubicBezTo>
                  <a:cubicBezTo>
                    <a:pt x="4621" y="2694"/>
                    <a:pt x="4543" y="2463"/>
                    <a:pt x="4543" y="2463"/>
                  </a:cubicBezTo>
                  <a:cubicBezTo>
                    <a:pt x="4543" y="2463"/>
                    <a:pt x="4640" y="1386"/>
                    <a:pt x="4598" y="56"/>
                  </a:cubicBezTo>
                  <a:lnTo>
                    <a:pt x="4598" y="56"/>
                  </a:lnTo>
                  <a:cubicBezTo>
                    <a:pt x="4084" y="136"/>
                    <a:pt x="3590" y="164"/>
                    <a:pt x="3149" y="164"/>
                  </a:cubicBezTo>
                  <a:cubicBezTo>
                    <a:pt x="2086" y="164"/>
                    <a:pt x="1327" y="0"/>
                    <a:pt x="1327"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39"/>
            <p:cNvSpPr/>
            <p:nvPr/>
          </p:nvSpPr>
          <p:spPr>
            <a:xfrm>
              <a:off x="6785912" y="3912546"/>
              <a:ext cx="185681" cy="278325"/>
            </a:xfrm>
            <a:custGeom>
              <a:avLst/>
              <a:gdLst/>
              <a:ahLst/>
              <a:cxnLst/>
              <a:rect l="l" t="t" r="r" b="b"/>
              <a:pathLst>
                <a:path w="6622" h="9926" extrusionOk="0">
                  <a:moveTo>
                    <a:pt x="3946" y="1"/>
                  </a:moveTo>
                  <a:lnTo>
                    <a:pt x="2269" y="555"/>
                  </a:lnTo>
                  <a:lnTo>
                    <a:pt x="2597" y="2311"/>
                  </a:lnTo>
                  <a:cubicBezTo>
                    <a:pt x="2669" y="2678"/>
                    <a:pt x="2994" y="2933"/>
                    <a:pt x="3359" y="2933"/>
                  </a:cubicBezTo>
                  <a:cubicBezTo>
                    <a:pt x="3395" y="2933"/>
                    <a:pt x="3430" y="2930"/>
                    <a:pt x="3466" y="2925"/>
                  </a:cubicBezTo>
                  <a:cubicBezTo>
                    <a:pt x="3504" y="2921"/>
                    <a:pt x="3542" y="2918"/>
                    <a:pt x="3579" y="2918"/>
                  </a:cubicBezTo>
                  <a:cubicBezTo>
                    <a:pt x="4014" y="2918"/>
                    <a:pt x="4396" y="3233"/>
                    <a:pt x="4464" y="3697"/>
                  </a:cubicBezTo>
                  <a:cubicBezTo>
                    <a:pt x="4464" y="3831"/>
                    <a:pt x="4506" y="4002"/>
                    <a:pt x="4524" y="4178"/>
                  </a:cubicBezTo>
                  <a:cubicBezTo>
                    <a:pt x="4829" y="6890"/>
                    <a:pt x="2731" y="9279"/>
                    <a:pt x="0" y="9334"/>
                  </a:cubicBezTo>
                  <a:cubicBezTo>
                    <a:pt x="93" y="9357"/>
                    <a:pt x="171" y="9376"/>
                    <a:pt x="268" y="9394"/>
                  </a:cubicBezTo>
                  <a:cubicBezTo>
                    <a:pt x="1040" y="9588"/>
                    <a:pt x="1733" y="9722"/>
                    <a:pt x="2329" y="9796"/>
                  </a:cubicBezTo>
                  <a:cubicBezTo>
                    <a:pt x="2966" y="9886"/>
                    <a:pt x="3515" y="9926"/>
                    <a:pt x="3985" y="9926"/>
                  </a:cubicBezTo>
                  <a:cubicBezTo>
                    <a:pt x="4238" y="9926"/>
                    <a:pt x="4468" y="9914"/>
                    <a:pt x="4676" y="9893"/>
                  </a:cubicBezTo>
                  <a:cubicBezTo>
                    <a:pt x="5813" y="9778"/>
                    <a:pt x="6331" y="9431"/>
                    <a:pt x="6525" y="9242"/>
                  </a:cubicBezTo>
                  <a:cubicBezTo>
                    <a:pt x="6603" y="9182"/>
                    <a:pt x="6622" y="9126"/>
                    <a:pt x="6622" y="9126"/>
                  </a:cubicBezTo>
                  <a:cubicBezTo>
                    <a:pt x="6622" y="9126"/>
                    <a:pt x="5485" y="4390"/>
                    <a:pt x="4829" y="2519"/>
                  </a:cubicBezTo>
                  <a:cubicBezTo>
                    <a:pt x="4445" y="1442"/>
                    <a:pt x="4136" y="555"/>
                    <a:pt x="3946" y="1"/>
                  </a:cubicBez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8" name="Google Shape;868;p39"/>
            <p:cNvSpPr/>
            <p:nvPr/>
          </p:nvSpPr>
          <p:spPr>
            <a:xfrm>
              <a:off x="6797184" y="3814210"/>
              <a:ext cx="15702" cy="21675"/>
            </a:xfrm>
            <a:custGeom>
              <a:avLst/>
              <a:gdLst/>
              <a:ahLst/>
              <a:cxnLst/>
              <a:rect l="l" t="t" r="r" b="b"/>
              <a:pathLst>
                <a:path w="560" h="773" extrusionOk="0">
                  <a:moveTo>
                    <a:pt x="462" y="1"/>
                  </a:moveTo>
                  <a:cubicBezTo>
                    <a:pt x="462" y="1"/>
                    <a:pt x="310" y="42"/>
                    <a:pt x="79" y="135"/>
                  </a:cubicBezTo>
                  <a:cubicBezTo>
                    <a:pt x="61" y="135"/>
                    <a:pt x="19" y="158"/>
                    <a:pt x="0" y="158"/>
                  </a:cubicBezTo>
                  <a:cubicBezTo>
                    <a:pt x="0" y="158"/>
                    <a:pt x="37" y="481"/>
                    <a:pt x="61" y="772"/>
                  </a:cubicBezTo>
                  <a:lnTo>
                    <a:pt x="560" y="504"/>
                  </a:lnTo>
                  <a:lnTo>
                    <a:pt x="560" y="481"/>
                  </a:lnTo>
                  <a:lnTo>
                    <a:pt x="462"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39"/>
            <p:cNvSpPr/>
            <p:nvPr/>
          </p:nvSpPr>
          <p:spPr>
            <a:xfrm>
              <a:off x="6782659" y="3928753"/>
              <a:ext cx="8580" cy="13487"/>
            </a:xfrm>
            <a:custGeom>
              <a:avLst/>
              <a:gdLst/>
              <a:ahLst/>
              <a:cxnLst/>
              <a:rect l="l" t="t" r="r" b="b"/>
              <a:pathLst>
                <a:path w="306" h="481" extrusionOk="0">
                  <a:moveTo>
                    <a:pt x="135" y="0"/>
                  </a:moveTo>
                  <a:cubicBezTo>
                    <a:pt x="75" y="153"/>
                    <a:pt x="1" y="324"/>
                    <a:pt x="1" y="439"/>
                  </a:cubicBezTo>
                  <a:cubicBezTo>
                    <a:pt x="38" y="462"/>
                    <a:pt x="75" y="481"/>
                    <a:pt x="116" y="481"/>
                  </a:cubicBezTo>
                  <a:cubicBezTo>
                    <a:pt x="190" y="324"/>
                    <a:pt x="250" y="171"/>
                    <a:pt x="306" y="19"/>
                  </a:cubicBezTo>
                  <a:lnTo>
                    <a:pt x="135" y="0"/>
                  </a:ln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39"/>
            <p:cNvSpPr/>
            <p:nvPr/>
          </p:nvSpPr>
          <p:spPr>
            <a:xfrm>
              <a:off x="6719457" y="3818612"/>
              <a:ext cx="79942" cy="59753"/>
            </a:xfrm>
            <a:custGeom>
              <a:avLst/>
              <a:gdLst/>
              <a:ahLst/>
              <a:cxnLst/>
              <a:rect l="l" t="t" r="r" b="b"/>
              <a:pathLst>
                <a:path w="2851" h="2131" extrusionOk="0">
                  <a:moveTo>
                    <a:pt x="2772" y="1"/>
                  </a:moveTo>
                  <a:cubicBezTo>
                    <a:pt x="2735" y="19"/>
                    <a:pt x="2675" y="38"/>
                    <a:pt x="2638" y="38"/>
                  </a:cubicBezTo>
                  <a:cubicBezTo>
                    <a:pt x="1848" y="306"/>
                    <a:pt x="559" y="768"/>
                    <a:pt x="347" y="925"/>
                  </a:cubicBezTo>
                  <a:cubicBezTo>
                    <a:pt x="268" y="980"/>
                    <a:pt x="194" y="1077"/>
                    <a:pt x="134" y="1156"/>
                  </a:cubicBezTo>
                  <a:cubicBezTo>
                    <a:pt x="0" y="1364"/>
                    <a:pt x="0" y="1595"/>
                    <a:pt x="116" y="1789"/>
                  </a:cubicBezTo>
                  <a:cubicBezTo>
                    <a:pt x="176" y="1886"/>
                    <a:pt x="231" y="1964"/>
                    <a:pt x="328" y="2020"/>
                  </a:cubicBezTo>
                  <a:cubicBezTo>
                    <a:pt x="444" y="2096"/>
                    <a:pt x="554" y="2130"/>
                    <a:pt x="667" y="2130"/>
                  </a:cubicBezTo>
                  <a:cubicBezTo>
                    <a:pt x="1042" y="2130"/>
                    <a:pt x="1443" y="1748"/>
                    <a:pt x="2139" y="1230"/>
                  </a:cubicBezTo>
                  <a:cubicBezTo>
                    <a:pt x="2139" y="1230"/>
                    <a:pt x="2213" y="1174"/>
                    <a:pt x="2851" y="786"/>
                  </a:cubicBezTo>
                  <a:lnTo>
                    <a:pt x="2851" y="712"/>
                  </a:lnTo>
                  <a:cubicBezTo>
                    <a:pt x="2833" y="421"/>
                    <a:pt x="2772" y="1"/>
                    <a:pt x="2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39"/>
            <p:cNvSpPr/>
            <p:nvPr/>
          </p:nvSpPr>
          <p:spPr>
            <a:xfrm>
              <a:off x="6912232" y="3898947"/>
              <a:ext cx="22039" cy="16459"/>
            </a:xfrm>
            <a:custGeom>
              <a:avLst/>
              <a:gdLst/>
              <a:ahLst/>
              <a:cxnLst/>
              <a:rect l="l" t="t" r="r" b="b"/>
              <a:pathLst>
                <a:path w="786" h="587" extrusionOk="0">
                  <a:moveTo>
                    <a:pt x="74" y="0"/>
                  </a:moveTo>
                  <a:cubicBezTo>
                    <a:pt x="19" y="24"/>
                    <a:pt x="1" y="97"/>
                    <a:pt x="19" y="176"/>
                  </a:cubicBezTo>
                  <a:cubicBezTo>
                    <a:pt x="50" y="355"/>
                    <a:pt x="261" y="586"/>
                    <a:pt x="589" y="586"/>
                  </a:cubicBezTo>
                  <a:cubicBezTo>
                    <a:pt x="651" y="586"/>
                    <a:pt x="716" y="578"/>
                    <a:pt x="786" y="560"/>
                  </a:cubicBezTo>
                  <a:cubicBezTo>
                    <a:pt x="786" y="560"/>
                    <a:pt x="500" y="79"/>
                    <a:pt x="17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39"/>
            <p:cNvSpPr/>
            <p:nvPr/>
          </p:nvSpPr>
          <p:spPr>
            <a:xfrm>
              <a:off x="6903540" y="3897377"/>
              <a:ext cx="29722" cy="27507"/>
            </a:xfrm>
            <a:custGeom>
              <a:avLst/>
              <a:gdLst/>
              <a:ahLst/>
              <a:cxnLst/>
              <a:rect l="l" t="t" r="r" b="b"/>
              <a:pathLst>
                <a:path w="1060" h="981" extrusionOk="0">
                  <a:moveTo>
                    <a:pt x="500" y="1"/>
                  </a:moveTo>
                  <a:cubicBezTo>
                    <a:pt x="384" y="116"/>
                    <a:pt x="172" y="311"/>
                    <a:pt x="1" y="482"/>
                  </a:cubicBezTo>
                  <a:cubicBezTo>
                    <a:pt x="38" y="676"/>
                    <a:pt x="135" y="865"/>
                    <a:pt x="195" y="981"/>
                  </a:cubicBezTo>
                  <a:lnTo>
                    <a:pt x="1059" y="463"/>
                  </a:lnTo>
                  <a:cubicBezTo>
                    <a:pt x="980" y="384"/>
                    <a:pt x="749" y="98"/>
                    <a:pt x="500"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39"/>
            <p:cNvSpPr/>
            <p:nvPr/>
          </p:nvSpPr>
          <p:spPr>
            <a:xfrm>
              <a:off x="6914307" y="3864934"/>
              <a:ext cx="50808" cy="49715"/>
            </a:xfrm>
            <a:custGeom>
              <a:avLst/>
              <a:gdLst/>
              <a:ahLst/>
              <a:cxnLst/>
              <a:rect l="l" t="t" r="r" b="b"/>
              <a:pathLst>
                <a:path w="1812" h="1773" extrusionOk="0">
                  <a:moveTo>
                    <a:pt x="1240" y="0"/>
                  </a:moveTo>
                  <a:cubicBezTo>
                    <a:pt x="1185" y="0"/>
                    <a:pt x="1124" y="17"/>
                    <a:pt x="1059" y="58"/>
                  </a:cubicBezTo>
                  <a:cubicBezTo>
                    <a:pt x="791" y="252"/>
                    <a:pt x="578" y="405"/>
                    <a:pt x="444" y="562"/>
                  </a:cubicBezTo>
                  <a:cubicBezTo>
                    <a:pt x="116" y="964"/>
                    <a:pt x="0" y="1213"/>
                    <a:pt x="0" y="1213"/>
                  </a:cubicBezTo>
                  <a:cubicBezTo>
                    <a:pt x="14" y="1207"/>
                    <a:pt x="28" y="1205"/>
                    <a:pt x="40" y="1205"/>
                  </a:cubicBezTo>
                  <a:cubicBezTo>
                    <a:pt x="65" y="1205"/>
                    <a:pt x="85" y="1213"/>
                    <a:pt x="97" y="1213"/>
                  </a:cubicBezTo>
                  <a:cubicBezTo>
                    <a:pt x="231" y="1255"/>
                    <a:pt x="365" y="1352"/>
                    <a:pt x="481" y="1468"/>
                  </a:cubicBezTo>
                  <a:cubicBezTo>
                    <a:pt x="620" y="1620"/>
                    <a:pt x="712" y="1773"/>
                    <a:pt x="712" y="1773"/>
                  </a:cubicBezTo>
                  <a:cubicBezTo>
                    <a:pt x="1447" y="1255"/>
                    <a:pt x="1812" y="774"/>
                    <a:pt x="1599" y="289"/>
                  </a:cubicBezTo>
                  <a:lnTo>
                    <a:pt x="1599" y="271"/>
                  </a:lnTo>
                  <a:cubicBezTo>
                    <a:pt x="1539" y="169"/>
                    <a:pt x="1416" y="0"/>
                    <a:pt x="1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39"/>
            <p:cNvSpPr/>
            <p:nvPr/>
          </p:nvSpPr>
          <p:spPr>
            <a:xfrm>
              <a:off x="6815073" y="3773776"/>
              <a:ext cx="50668" cy="17273"/>
            </a:xfrm>
            <a:custGeom>
              <a:avLst/>
              <a:gdLst/>
              <a:ahLst/>
              <a:cxnLst/>
              <a:rect l="l" t="t" r="r" b="b"/>
              <a:pathLst>
                <a:path w="1807" h="616" extrusionOk="0">
                  <a:moveTo>
                    <a:pt x="171" y="1"/>
                  </a:moveTo>
                  <a:lnTo>
                    <a:pt x="0" y="56"/>
                  </a:lnTo>
                  <a:cubicBezTo>
                    <a:pt x="19" y="232"/>
                    <a:pt x="153" y="615"/>
                    <a:pt x="883" y="615"/>
                  </a:cubicBezTo>
                  <a:cubicBezTo>
                    <a:pt x="1557" y="615"/>
                    <a:pt x="1733" y="287"/>
                    <a:pt x="1807" y="38"/>
                  </a:cubicBezTo>
                  <a:lnTo>
                    <a:pt x="1617" y="1"/>
                  </a:lnTo>
                  <a:cubicBezTo>
                    <a:pt x="1617" y="1"/>
                    <a:pt x="1617" y="19"/>
                    <a:pt x="1594" y="38"/>
                  </a:cubicBezTo>
                  <a:cubicBezTo>
                    <a:pt x="1576" y="135"/>
                    <a:pt x="1442" y="306"/>
                    <a:pt x="901" y="306"/>
                  </a:cubicBezTo>
                  <a:cubicBezTo>
                    <a:pt x="365" y="306"/>
                    <a:pt x="231" y="135"/>
                    <a:pt x="171" y="38"/>
                  </a:cubicBezTo>
                  <a:lnTo>
                    <a:pt x="1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39"/>
            <p:cNvSpPr/>
            <p:nvPr/>
          </p:nvSpPr>
          <p:spPr>
            <a:xfrm>
              <a:off x="6819868" y="3843372"/>
              <a:ext cx="58828" cy="38920"/>
            </a:xfrm>
            <a:custGeom>
              <a:avLst/>
              <a:gdLst/>
              <a:ahLst/>
              <a:cxnLst/>
              <a:rect l="l" t="t" r="r" b="b"/>
              <a:pathLst>
                <a:path w="2098" h="1388" extrusionOk="0">
                  <a:moveTo>
                    <a:pt x="2098" y="0"/>
                  </a:moveTo>
                  <a:cubicBezTo>
                    <a:pt x="1704" y="88"/>
                    <a:pt x="1308" y="115"/>
                    <a:pt x="967" y="115"/>
                  </a:cubicBezTo>
                  <a:cubicBezTo>
                    <a:pt x="408" y="115"/>
                    <a:pt x="0" y="42"/>
                    <a:pt x="0" y="42"/>
                  </a:cubicBezTo>
                  <a:lnTo>
                    <a:pt x="0" y="42"/>
                  </a:lnTo>
                  <a:cubicBezTo>
                    <a:pt x="0" y="42"/>
                    <a:pt x="37" y="693"/>
                    <a:pt x="347" y="1331"/>
                  </a:cubicBezTo>
                  <a:cubicBezTo>
                    <a:pt x="562" y="1374"/>
                    <a:pt x="807" y="1388"/>
                    <a:pt x="1030" y="1388"/>
                  </a:cubicBezTo>
                  <a:cubicBezTo>
                    <a:pt x="1404" y="1388"/>
                    <a:pt x="1714" y="1349"/>
                    <a:pt x="1714" y="1349"/>
                  </a:cubicBezTo>
                  <a:cubicBezTo>
                    <a:pt x="1714" y="1349"/>
                    <a:pt x="1945" y="1021"/>
                    <a:pt x="209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39"/>
            <p:cNvSpPr/>
            <p:nvPr/>
          </p:nvSpPr>
          <p:spPr>
            <a:xfrm>
              <a:off x="6847460" y="3888180"/>
              <a:ext cx="68053" cy="93962"/>
            </a:xfrm>
            <a:custGeom>
              <a:avLst/>
              <a:gdLst/>
              <a:ahLst/>
              <a:cxnLst/>
              <a:rect l="l" t="t" r="r" b="b"/>
              <a:pathLst>
                <a:path w="2427" h="3351" extrusionOk="0">
                  <a:moveTo>
                    <a:pt x="1617" y="1"/>
                  </a:moveTo>
                  <a:lnTo>
                    <a:pt x="268" y="232"/>
                  </a:lnTo>
                  <a:lnTo>
                    <a:pt x="37" y="944"/>
                  </a:lnTo>
                  <a:cubicBezTo>
                    <a:pt x="19" y="985"/>
                    <a:pt x="0" y="1041"/>
                    <a:pt x="19" y="1101"/>
                  </a:cubicBezTo>
                  <a:lnTo>
                    <a:pt x="536" y="3235"/>
                  </a:lnTo>
                  <a:lnTo>
                    <a:pt x="555" y="3351"/>
                  </a:lnTo>
                  <a:lnTo>
                    <a:pt x="2426" y="3023"/>
                  </a:lnTo>
                  <a:lnTo>
                    <a:pt x="2329" y="2371"/>
                  </a:lnTo>
                  <a:lnTo>
                    <a:pt x="2135" y="712"/>
                  </a:lnTo>
                  <a:cubicBezTo>
                    <a:pt x="2135" y="657"/>
                    <a:pt x="2116" y="615"/>
                    <a:pt x="2079" y="578"/>
                  </a:cubicBezTo>
                  <a:lnTo>
                    <a:pt x="161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39"/>
            <p:cNvSpPr/>
            <p:nvPr/>
          </p:nvSpPr>
          <p:spPr>
            <a:xfrm>
              <a:off x="6850039" y="3890899"/>
              <a:ext cx="62221" cy="88522"/>
            </a:xfrm>
            <a:custGeom>
              <a:avLst/>
              <a:gdLst/>
              <a:ahLst/>
              <a:cxnLst/>
              <a:rect l="l" t="t" r="r" b="b"/>
              <a:pathLst>
                <a:path w="2219" h="3157" extrusionOk="0">
                  <a:moveTo>
                    <a:pt x="1484" y="1"/>
                  </a:moveTo>
                  <a:lnTo>
                    <a:pt x="232" y="232"/>
                  </a:lnTo>
                  <a:lnTo>
                    <a:pt x="24" y="865"/>
                  </a:lnTo>
                  <a:cubicBezTo>
                    <a:pt x="24" y="907"/>
                    <a:pt x="1" y="944"/>
                    <a:pt x="24" y="981"/>
                  </a:cubicBezTo>
                  <a:lnTo>
                    <a:pt x="541" y="3157"/>
                  </a:lnTo>
                  <a:lnTo>
                    <a:pt x="2219" y="2852"/>
                  </a:lnTo>
                  <a:lnTo>
                    <a:pt x="1946" y="634"/>
                  </a:lnTo>
                  <a:cubicBezTo>
                    <a:pt x="1946" y="597"/>
                    <a:pt x="1927" y="560"/>
                    <a:pt x="1909" y="542"/>
                  </a:cubicBezTo>
                  <a:lnTo>
                    <a:pt x="148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39"/>
            <p:cNvSpPr/>
            <p:nvPr/>
          </p:nvSpPr>
          <p:spPr>
            <a:xfrm>
              <a:off x="6861452" y="3920061"/>
              <a:ext cx="37854" cy="23750"/>
            </a:xfrm>
            <a:custGeom>
              <a:avLst/>
              <a:gdLst/>
              <a:ahLst/>
              <a:cxnLst/>
              <a:rect l="l" t="t" r="r" b="b"/>
              <a:pathLst>
                <a:path w="1350" h="847" extrusionOk="0">
                  <a:moveTo>
                    <a:pt x="1308" y="1"/>
                  </a:moveTo>
                  <a:lnTo>
                    <a:pt x="0" y="232"/>
                  </a:lnTo>
                  <a:lnTo>
                    <a:pt x="194" y="846"/>
                  </a:lnTo>
                  <a:lnTo>
                    <a:pt x="1349" y="694"/>
                  </a:lnTo>
                  <a:lnTo>
                    <a:pt x="1308"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39"/>
            <p:cNvSpPr/>
            <p:nvPr/>
          </p:nvSpPr>
          <p:spPr>
            <a:xfrm>
              <a:off x="6901352" y="3905648"/>
              <a:ext cx="8692" cy="6561"/>
            </a:xfrm>
            <a:custGeom>
              <a:avLst/>
              <a:gdLst/>
              <a:ahLst/>
              <a:cxnLst/>
              <a:rect l="l" t="t" r="r" b="b"/>
              <a:pathLst>
                <a:path w="310" h="234" extrusionOk="0">
                  <a:moveTo>
                    <a:pt x="222" y="0"/>
                  </a:moveTo>
                  <a:cubicBezTo>
                    <a:pt x="208" y="0"/>
                    <a:pt x="192" y="6"/>
                    <a:pt x="176" y="16"/>
                  </a:cubicBezTo>
                  <a:lnTo>
                    <a:pt x="42" y="108"/>
                  </a:lnTo>
                  <a:cubicBezTo>
                    <a:pt x="0" y="131"/>
                    <a:pt x="0" y="168"/>
                    <a:pt x="19" y="205"/>
                  </a:cubicBezTo>
                  <a:cubicBezTo>
                    <a:pt x="35" y="218"/>
                    <a:pt x="49" y="233"/>
                    <a:pt x="69" y="233"/>
                  </a:cubicBezTo>
                  <a:cubicBezTo>
                    <a:pt x="77" y="233"/>
                    <a:pt x="86" y="230"/>
                    <a:pt x="97" y="223"/>
                  </a:cubicBezTo>
                  <a:lnTo>
                    <a:pt x="250" y="168"/>
                  </a:lnTo>
                  <a:cubicBezTo>
                    <a:pt x="310" y="168"/>
                    <a:pt x="310" y="108"/>
                    <a:pt x="291" y="71"/>
                  </a:cubicBezTo>
                  <a:lnTo>
                    <a:pt x="273" y="34"/>
                  </a:lnTo>
                  <a:cubicBezTo>
                    <a:pt x="260" y="10"/>
                    <a:pt x="242" y="0"/>
                    <a:pt x="222"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39"/>
            <p:cNvSpPr/>
            <p:nvPr/>
          </p:nvSpPr>
          <p:spPr>
            <a:xfrm>
              <a:off x="6901857" y="3913079"/>
              <a:ext cx="9225" cy="5328"/>
            </a:xfrm>
            <a:custGeom>
              <a:avLst/>
              <a:gdLst/>
              <a:ahLst/>
              <a:cxnLst/>
              <a:rect l="l" t="t" r="r" b="b"/>
              <a:pathLst>
                <a:path w="329" h="190" extrusionOk="0">
                  <a:moveTo>
                    <a:pt x="79" y="0"/>
                  </a:moveTo>
                  <a:cubicBezTo>
                    <a:pt x="42" y="0"/>
                    <a:pt x="1" y="37"/>
                    <a:pt x="1" y="56"/>
                  </a:cubicBezTo>
                  <a:cubicBezTo>
                    <a:pt x="1" y="97"/>
                    <a:pt x="24" y="134"/>
                    <a:pt x="61" y="134"/>
                  </a:cubicBezTo>
                  <a:lnTo>
                    <a:pt x="232" y="190"/>
                  </a:lnTo>
                  <a:cubicBezTo>
                    <a:pt x="273" y="190"/>
                    <a:pt x="310" y="171"/>
                    <a:pt x="329" y="134"/>
                  </a:cubicBezTo>
                  <a:lnTo>
                    <a:pt x="329" y="74"/>
                  </a:lnTo>
                  <a:cubicBezTo>
                    <a:pt x="329" y="37"/>
                    <a:pt x="292" y="0"/>
                    <a:pt x="255"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39"/>
            <p:cNvSpPr/>
            <p:nvPr/>
          </p:nvSpPr>
          <p:spPr>
            <a:xfrm>
              <a:off x="6902502" y="3919024"/>
              <a:ext cx="8580" cy="5524"/>
            </a:xfrm>
            <a:custGeom>
              <a:avLst/>
              <a:gdLst/>
              <a:ahLst/>
              <a:cxnLst/>
              <a:rect l="l" t="t" r="r" b="b"/>
              <a:pathLst>
                <a:path w="306" h="197" extrusionOk="0">
                  <a:moveTo>
                    <a:pt x="75" y="1"/>
                  </a:moveTo>
                  <a:cubicBezTo>
                    <a:pt x="38" y="1"/>
                    <a:pt x="19" y="19"/>
                    <a:pt x="1" y="38"/>
                  </a:cubicBezTo>
                  <a:cubicBezTo>
                    <a:pt x="1" y="75"/>
                    <a:pt x="19" y="116"/>
                    <a:pt x="38" y="135"/>
                  </a:cubicBezTo>
                  <a:lnTo>
                    <a:pt x="190" y="190"/>
                  </a:lnTo>
                  <a:cubicBezTo>
                    <a:pt x="201" y="195"/>
                    <a:pt x="212" y="197"/>
                    <a:pt x="223" y="197"/>
                  </a:cubicBezTo>
                  <a:cubicBezTo>
                    <a:pt x="256" y="197"/>
                    <a:pt x="287" y="176"/>
                    <a:pt x="287" y="135"/>
                  </a:cubicBezTo>
                  <a:lnTo>
                    <a:pt x="306" y="93"/>
                  </a:lnTo>
                  <a:cubicBezTo>
                    <a:pt x="306" y="56"/>
                    <a:pt x="287" y="19"/>
                    <a:pt x="250" y="19"/>
                  </a:cubicBezTo>
                  <a:lnTo>
                    <a:pt x="75"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39"/>
            <p:cNvSpPr/>
            <p:nvPr/>
          </p:nvSpPr>
          <p:spPr>
            <a:xfrm>
              <a:off x="6903540" y="3924856"/>
              <a:ext cx="8076" cy="5159"/>
            </a:xfrm>
            <a:custGeom>
              <a:avLst/>
              <a:gdLst/>
              <a:ahLst/>
              <a:cxnLst/>
              <a:rect l="l" t="t" r="r" b="b"/>
              <a:pathLst>
                <a:path w="288" h="184" extrusionOk="0">
                  <a:moveTo>
                    <a:pt x="79" y="1"/>
                  </a:moveTo>
                  <a:cubicBezTo>
                    <a:pt x="56" y="1"/>
                    <a:pt x="19" y="24"/>
                    <a:pt x="19" y="42"/>
                  </a:cubicBezTo>
                  <a:cubicBezTo>
                    <a:pt x="1" y="79"/>
                    <a:pt x="19" y="98"/>
                    <a:pt x="38" y="116"/>
                  </a:cubicBezTo>
                  <a:lnTo>
                    <a:pt x="172" y="176"/>
                  </a:lnTo>
                  <a:cubicBezTo>
                    <a:pt x="183" y="181"/>
                    <a:pt x="194" y="183"/>
                    <a:pt x="204" y="183"/>
                  </a:cubicBezTo>
                  <a:cubicBezTo>
                    <a:pt x="232" y="183"/>
                    <a:pt x="255" y="166"/>
                    <a:pt x="269" y="139"/>
                  </a:cubicBezTo>
                  <a:lnTo>
                    <a:pt x="269" y="98"/>
                  </a:lnTo>
                  <a:cubicBezTo>
                    <a:pt x="287" y="61"/>
                    <a:pt x="250" y="24"/>
                    <a:pt x="232" y="24"/>
                  </a:cubicBezTo>
                  <a:lnTo>
                    <a:pt x="79"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39"/>
            <p:cNvSpPr/>
            <p:nvPr/>
          </p:nvSpPr>
          <p:spPr>
            <a:xfrm>
              <a:off x="6853937" y="3669636"/>
              <a:ext cx="10767" cy="15029"/>
            </a:xfrm>
            <a:custGeom>
              <a:avLst/>
              <a:gdLst/>
              <a:ahLst/>
              <a:cxnLst/>
              <a:rect l="l" t="t" r="r" b="b"/>
              <a:pathLst>
                <a:path w="384" h="536" extrusionOk="0">
                  <a:moveTo>
                    <a:pt x="0" y="0"/>
                  </a:moveTo>
                  <a:lnTo>
                    <a:pt x="0" y="0"/>
                  </a:lnTo>
                  <a:cubicBezTo>
                    <a:pt x="171" y="134"/>
                    <a:pt x="0" y="462"/>
                    <a:pt x="0" y="462"/>
                  </a:cubicBezTo>
                  <a:lnTo>
                    <a:pt x="324" y="536"/>
                  </a:lnTo>
                  <a:cubicBezTo>
                    <a:pt x="324" y="536"/>
                    <a:pt x="287" y="305"/>
                    <a:pt x="384" y="250"/>
                  </a:cubicBezTo>
                  <a:cubicBezTo>
                    <a:pt x="369" y="244"/>
                    <a:pt x="354" y="242"/>
                    <a:pt x="341" y="242"/>
                  </a:cubicBezTo>
                  <a:cubicBezTo>
                    <a:pt x="249" y="242"/>
                    <a:pt x="190" y="347"/>
                    <a:pt x="190" y="347"/>
                  </a:cubicBezTo>
                  <a:cubicBezTo>
                    <a:pt x="231" y="208"/>
                    <a:pt x="153" y="55"/>
                    <a:pt x="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39"/>
            <p:cNvSpPr/>
            <p:nvPr/>
          </p:nvSpPr>
          <p:spPr>
            <a:xfrm>
              <a:off x="6813896" y="3713294"/>
              <a:ext cx="12478" cy="20553"/>
            </a:xfrm>
            <a:custGeom>
              <a:avLst/>
              <a:gdLst/>
              <a:ahLst/>
              <a:cxnLst/>
              <a:rect l="l" t="t" r="r" b="b"/>
              <a:pathLst>
                <a:path w="445" h="733" extrusionOk="0">
                  <a:moveTo>
                    <a:pt x="213" y="0"/>
                  </a:moveTo>
                  <a:cubicBezTo>
                    <a:pt x="98" y="0"/>
                    <a:pt x="19" y="134"/>
                    <a:pt x="0" y="347"/>
                  </a:cubicBezTo>
                  <a:cubicBezTo>
                    <a:pt x="0" y="559"/>
                    <a:pt x="61" y="730"/>
                    <a:pt x="176" y="730"/>
                  </a:cubicBezTo>
                  <a:cubicBezTo>
                    <a:pt x="184" y="732"/>
                    <a:pt x="192" y="732"/>
                    <a:pt x="200" y="732"/>
                  </a:cubicBezTo>
                  <a:cubicBezTo>
                    <a:pt x="321" y="732"/>
                    <a:pt x="408" y="566"/>
                    <a:pt x="426" y="384"/>
                  </a:cubicBezTo>
                  <a:cubicBezTo>
                    <a:pt x="444" y="176"/>
                    <a:pt x="347" y="0"/>
                    <a:pt x="213"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39"/>
            <p:cNvSpPr/>
            <p:nvPr/>
          </p:nvSpPr>
          <p:spPr>
            <a:xfrm>
              <a:off x="6869471" y="3734072"/>
              <a:ext cx="17918" cy="18310"/>
            </a:xfrm>
            <a:custGeom>
              <a:avLst/>
              <a:gdLst/>
              <a:ahLst/>
              <a:cxnLst/>
              <a:rect l="l" t="t" r="r" b="b"/>
              <a:pathLst>
                <a:path w="639" h="653" extrusionOk="0">
                  <a:moveTo>
                    <a:pt x="433" y="0"/>
                  </a:moveTo>
                  <a:cubicBezTo>
                    <a:pt x="339" y="0"/>
                    <a:pt x="224" y="76"/>
                    <a:pt x="139" y="202"/>
                  </a:cubicBezTo>
                  <a:cubicBezTo>
                    <a:pt x="24" y="377"/>
                    <a:pt x="1" y="567"/>
                    <a:pt x="98" y="627"/>
                  </a:cubicBezTo>
                  <a:cubicBezTo>
                    <a:pt x="123" y="644"/>
                    <a:pt x="151" y="652"/>
                    <a:pt x="180" y="652"/>
                  </a:cubicBezTo>
                  <a:cubicBezTo>
                    <a:pt x="281" y="652"/>
                    <a:pt x="396" y="555"/>
                    <a:pt x="486" y="433"/>
                  </a:cubicBezTo>
                  <a:cubicBezTo>
                    <a:pt x="601" y="262"/>
                    <a:pt x="638" y="105"/>
                    <a:pt x="523" y="31"/>
                  </a:cubicBezTo>
                  <a:cubicBezTo>
                    <a:pt x="497" y="10"/>
                    <a:pt x="466" y="0"/>
                    <a:pt x="433"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39"/>
            <p:cNvSpPr/>
            <p:nvPr/>
          </p:nvSpPr>
          <p:spPr>
            <a:xfrm>
              <a:off x="6815073" y="3688647"/>
              <a:ext cx="73857" cy="84008"/>
            </a:xfrm>
            <a:custGeom>
              <a:avLst/>
              <a:gdLst/>
              <a:ahLst/>
              <a:cxnLst/>
              <a:rect l="l" t="t" r="r" b="b"/>
              <a:pathLst>
                <a:path w="2634" h="2996" extrusionOk="0">
                  <a:moveTo>
                    <a:pt x="1400" y="0"/>
                  </a:moveTo>
                  <a:cubicBezTo>
                    <a:pt x="873" y="0"/>
                    <a:pt x="342" y="426"/>
                    <a:pt x="134" y="1055"/>
                  </a:cubicBezTo>
                  <a:cubicBezTo>
                    <a:pt x="0" y="1919"/>
                    <a:pt x="92" y="2168"/>
                    <a:pt x="518" y="2843"/>
                  </a:cubicBezTo>
                  <a:cubicBezTo>
                    <a:pt x="555" y="2861"/>
                    <a:pt x="883" y="2977"/>
                    <a:pt x="998" y="2995"/>
                  </a:cubicBezTo>
                  <a:cubicBezTo>
                    <a:pt x="1077" y="2977"/>
                    <a:pt x="1132" y="2958"/>
                    <a:pt x="1192" y="2940"/>
                  </a:cubicBezTo>
                  <a:cubicBezTo>
                    <a:pt x="1807" y="2727"/>
                    <a:pt x="2019" y="2496"/>
                    <a:pt x="2384" y="1803"/>
                  </a:cubicBezTo>
                  <a:cubicBezTo>
                    <a:pt x="2384" y="1785"/>
                    <a:pt x="2384" y="1785"/>
                    <a:pt x="2403" y="1766"/>
                  </a:cubicBezTo>
                  <a:cubicBezTo>
                    <a:pt x="2634" y="1013"/>
                    <a:pt x="2329" y="246"/>
                    <a:pt x="1710" y="52"/>
                  </a:cubicBezTo>
                  <a:cubicBezTo>
                    <a:pt x="1608" y="17"/>
                    <a:pt x="1504" y="0"/>
                    <a:pt x="1400"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39"/>
            <p:cNvSpPr/>
            <p:nvPr/>
          </p:nvSpPr>
          <p:spPr>
            <a:xfrm>
              <a:off x="6836047" y="3757064"/>
              <a:ext cx="10795" cy="3785"/>
            </a:xfrm>
            <a:custGeom>
              <a:avLst/>
              <a:gdLst/>
              <a:ahLst/>
              <a:cxnLst/>
              <a:rect l="l" t="t" r="r" b="b"/>
              <a:pathLst>
                <a:path w="385" h="135" extrusionOk="0">
                  <a:moveTo>
                    <a:pt x="1" y="1"/>
                  </a:moveTo>
                  <a:lnTo>
                    <a:pt x="1" y="19"/>
                  </a:lnTo>
                  <a:cubicBezTo>
                    <a:pt x="79" y="75"/>
                    <a:pt x="195" y="135"/>
                    <a:pt x="366" y="135"/>
                  </a:cubicBezTo>
                  <a:lnTo>
                    <a:pt x="384" y="135"/>
                  </a:lnTo>
                  <a:lnTo>
                    <a:pt x="384" y="116"/>
                  </a:lnTo>
                  <a:cubicBezTo>
                    <a:pt x="195" y="116"/>
                    <a:pt x="79" y="56"/>
                    <a:pt x="19"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39"/>
            <p:cNvSpPr/>
            <p:nvPr/>
          </p:nvSpPr>
          <p:spPr>
            <a:xfrm>
              <a:off x="6837730" y="3760822"/>
              <a:ext cx="5356" cy="2103"/>
            </a:xfrm>
            <a:custGeom>
              <a:avLst/>
              <a:gdLst/>
              <a:ahLst/>
              <a:cxnLst/>
              <a:rect l="l" t="t" r="r" b="b"/>
              <a:pathLst>
                <a:path w="191" h="75" extrusionOk="0">
                  <a:moveTo>
                    <a:pt x="1" y="1"/>
                  </a:moveTo>
                  <a:lnTo>
                    <a:pt x="1" y="19"/>
                  </a:lnTo>
                  <a:cubicBezTo>
                    <a:pt x="1" y="19"/>
                    <a:pt x="56" y="75"/>
                    <a:pt x="190" y="75"/>
                  </a:cubicBezTo>
                  <a:lnTo>
                    <a:pt x="190" y="56"/>
                  </a:lnTo>
                  <a:cubicBezTo>
                    <a:pt x="56" y="56"/>
                    <a:pt x="1" y="1"/>
                    <a:pt x="1"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39"/>
            <p:cNvSpPr/>
            <p:nvPr/>
          </p:nvSpPr>
          <p:spPr>
            <a:xfrm>
              <a:off x="6831252" y="3725211"/>
              <a:ext cx="12983" cy="4823"/>
            </a:xfrm>
            <a:custGeom>
              <a:avLst/>
              <a:gdLst/>
              <a:ahLst/>
              <a:cxnLst/>
              <a:rect l="l" t="t" r="r" b="b"/>
              <a:pathLst>
                <a:path w="463" h="172" extrusionOk="0">
                  <a:moveTo>
                    <a:pt x="1" y="0"/>
                  </a:moveTo>
                  <a:cubicBezTo>
                    <a:pt x="19" y="19"/>
                    <a:pt x="56" y="37"/>
                    <a:pt x="75" y="56"/>
                  </a:cubicBezTo>
                  <a:cubicBezTo>
                    <a:pt x="135" y="97"/>
                    <a:pt x="190" y="134"/>
                    <a:pt x="250" y="153"/>
                  </a:cubicBezTo>
                  <a:lnTo>
                    <a:pt x="269" y="153"/>
                  </a:lnTo>
                  <a:cubicBezTo>
                    <a:pt x="287" y="153"/>
                    <a:pt x="324" y="171"/>
                    <a:pt x="366" y="171"/>
                  </a:cubicBezTo>
                  <a:cubicBezTo>
                    <a:pt x="384" y="171"/>
                    <a:pt x="421" y="153"/>
                    <a:pt x="463" y="153"/>
                  </a:cubicBezTo>
                  <a:lnTo>
                    <a:pt x="366" y="153"/>
                  </a:lnTo>
                  <a:cubicBezTo>
                    <a:pt x="324" y="153"/>
                    <a:pt x="287" y="134"/>
                    <a:pt x="269" y="134"/>
                  </a:cubicBezTo>
                  <a:cubicBezTo>
                    <a:pt x="209" y="116"/>
                    <a:pt x="153" y="74"/>
                    <a:pt x="93" y="37"/>
                  </a:cubicBezTo>
                  <a:cubicBezTo>
                    <a:pt x="56" y="19"/>
                    <a:pt x="38" y="19"/>
                    <a:pt x="1" y="0"/>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39"/>
            <p:cNvSpPr/>
            <p:nvPr/>
          </p:nvSpPr>
          <p:spPr>
            <a:xfrm>
              <a:off x="6855002" y="3733259"/>
              <a:ext cx="15674" cy="4402"/>
            </a:xfrm>
            <a:custGeom>
              <a:avLst/>
              <a:gdLst/>
              <a:ahLst/>
              <a:cxnLst/>
              <a:rect l="l" t="t" r="r" b="b"/>
              <a:pathLst>
                <a:path w="559" h="157" extrusionOk="0">
                  <a:moveTo>
                    <a:pt x="0" y="0"/>
                  </a:moveTo>
                  <a:cubicBezTo>
                    <a:pt x="37" y="19"/>
                    <a:pt x="55" y="42"/>
                    <a:pt x="78" y="60"/>
                  </a:cubicBezTo>
                  <a:cubicBezTo>
                    <a:pt x="96" y="78"/>
                    <a:pt x="133" y="97"/>
                    <a:pt x="152" y="115"/>
                  </a:cubicBezTo>
                  <a:cubicBezTo>
                    <a:pt x="230" y="134"/>
                    <a:pt x="286" y="157"/>
                    <a:pt x="364" y="157"/>
                  </a:cubicBezTo>
                  <a:lnTo>
                    <a:pt x="558" y="157"/>
                  </a:lnTo>
                  <a:cubicBezTo>
                    <a:pt x="540" y="157"/>
                    <a:pt x="498" y="134"/>
                    <a:pt x="461" y="134"/>
                  </a:cubicBezTo>
                  <a:lnTo>
                    <a:pt x="364" y="134"/>
                  </a:lnTo>
                  <a:cubicBezTo>
                    <a:pt x="286" y="115"/>
                    <a:pt x="230" y="115"/>
                    <a:pt x="170" y="97"/>
                  </a:cubicBezTo>
                  <a:cubicBezTo>
                    <a:pt x="133" y="78"/>
                    <a:pt x="115" y="78"/>
                    <a:pt x="96" y="60"/>
                  </a:cubicBezTo>
                  <a:cubicBezTo>
                    <a:pt x="55" y="42"/>
                    <a:pt x="37" y="19"/>
                    <a:pt x="0" y="0"/>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39"/>
            <p:cNvSpPr/>
            <p:nvPr/>
          </p:nvSpPr>
          <p:spPr>
            <a:xfrm>
              <a:off x="6826345" y="3716855"/>
              <a:ext cx="20497" cy="6702"/>
            </a:xfrm>
            <a:custGeom>
              <a:avLst/>
              <a:gdLst/>
              <a:ahLst/>
              <a:cxnLst/>
              <a:rect l="l" t="t" r="r" b="b"/>
              <a:pathLst>
                <a:path w="731" h="239" extrusionOk="0">
                  <a:moveTo>
                    <a:pt x="101" y="0"/>
                  </a:moveTo>
                  <a:cubicBezTo>
                    <a:pt x="52" y="0"/>
                    <a:pt x="14" y="22"/>
                    <a:pt x="0" y="67"/>
                  </a:cubicBezTo>
                  <a:lnTo>
                    <a:pt x="231" y="141"/>
                  </a:lnTo>
                  <a:cubicBezTo>
                    <a:pt x="291" y="164"/>
                    <a:pt x="347" y="183"/>
                    <a:pt x="407" y="201"/>
                  </a:cubicBezTo>
                  <a:lnTo>
                    <a:pt x="499" y="220"/>
                  </a:lnTo>
                  <a:lnTo>
                    <a:pt x="522" y="238"/>
                  </a:lnTo>
                  <a:lnTo>
                    <a:pt x="596" y="238"/>
                  </a:lnTo>
                  <a:cubicBezTo>
                    <a:pt x="675" y="238"/>
                    <a:pt x="730" y="183"/>
                    <a:pt x="730" y="123"/>
                  </a:cubicBezTo>
                  <a:lnTo>
                    <a:pt x="522" y="123"/>
                  </a:lnTo>
                  <a:lnTo>
                    <a:pt x="462" y="104"/>
                  </a:lnTo>
                  <a:lnTo>
                    <a:pt x="384" y="86"/>
                  </a:lnTo>
                  <a:lnTo>
                    <a:pt x="153" y="7"/>
                  </a:lnTo>
                  <a:cubicBezTo>
                    <a:pt x="134" y="3"/>
                    <a:pt x="117" y="0"/>
                    <a:pt x="101" y="0"/>
                  </a:cubicBezTo>
                  <a:close/>
                </a:path>
              </a:pathLst>
            </a:custGeom>
            <a:solidFill>
              <a:srgbClr val="77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39"/>
            <p:cNvSpPr/>
            <p:nvPr/>
          </p:nvSpPr>
          <p:spPr>
            <a:xfrm>
              <a:off x="6816111" y="3679197"/>
              <a:ext cx="77222" cy="58996"/>
            </a:xfrm>
            <a:custGeom>
              <a:avLst/>
              <a:gdLst/>
              <a:ahLst/>
              <a:cxnLst/>
              <a:rect l="l" t="t" r="r" b="b"/>
              <a:pathLst>
                <a:path w="2754" h="2104" extrusionOk="0">
                  <a:moveTo>
                    <a:pt x="1133" y="1"/>
                  </a:moveTo>
                  <a:cubicBezTo>
                    <a:pt x="968" y="1"/>
                    <a:pt x="759" y="33"/>
                    <a:pt x="518" y="140"/>
                  </a:cubicBezTo>
                  <a:cubicBezTo>
                    <a:pt x="134" y="523"/>
                    <a:pt x="0" y="1022"/>
                    <a:pt x="79" y="1447"/>
                  </a:cubicBezTo>
                  <a:lnTo>
                    <a:pt x="79" y="1466"/>
                  </a:lnTo>
                  <a:cubicBezTo>
                    <a:pt x="94" y="1450"/>
                    <a:pt x="354" y="878"/>
                    <a:pt x="1017" y="878"/>
                  </a:cubicBezTo>
                  <a:cubicBezTo>
                    <a:pt x="1143" y="878"/>
                    <a:pt x="1285" y="899"/>
                    <a:pt x="1442" y="948"/>
                  </a:cubicBezTo>
                  <a:cubicBezTo>
                    <a:pt x="1617" y="1678"/>
                    <a:pt x="2310" y="1392"/>
                    <a:pt x="2366" y="2103"/>
                  </a:cubicBezTo>
                  <a:cubicBezTo>
                    <a:pt x="2366" y="2103"/>
                    <a:pt x="2426" y="2043"/>
                    <a:pt x="2504" y="1946"/>
                  </a:cubicBezTo>
                  <a:cubicBezTo>
                    <a:pt x="2620" y="1775"/>
                    <a:pt x="2754" y="1507"/>
                    <a:pt x="2754" y="1138"/>
                  </a:cubicBezTo>
                  <a:cubicBezTo>
                    <a:pt x="2754" y="967"/>
                    <a:pt x="2712" y="736"/>
                    <a:pt x="2597" y="505"/>
                  </a:cubicBezTo>
                  <a:cubicBezTo>
                    <a:pt x="2158" y="121"/>
                    <a:pt x="1557" y="79"/>
                    <a:pt x="1539" y="79"/>
                  </a:cubicBezTo>
                  <a:cubicBezTo>
                    <a:pt x="1539" y="79"/>
                    <a:pt x="1389" y="1"/>
                    <a:pt x="1133"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39"/>
            <p:cNvSpPr/>
            <p:nvPr/>
          </p:nvSpPr>
          <p:spPr>
            <a:xfrm>
              <a:off x="6840982" y="3733230"/>
              <a:ext cx="5860" cy="15198"/>
            </a:xfrm>
            <a:custGeom>
              <a:avLst/>
              <a:gdLst/>
              <a:ahLst/>
              <a:cxnLst/>
              <a:rect l="l" t="t" r="r" b="b"/>
              <a:pathLst>
                <a:path w="209" h="542" extrusionOk="0">
                  <a:moveTo>
                    <a:pt x="208" y="1"/>
                  </a:moveTo>
                  <a:lnTo>
                    <a:pt x="208" y="1"/>
                  </a:lnTo>
                  <a:cubicBezTo>
                    <a:pt x="208" y="1"/>
                    <a:pt x="56" y="347"/>
                    <a:pt x="0" y="541"/>
                  </a:cubicBezTo>
                  <a:lnTo>
                    <a:pt x="208" y="1"/>
                  </a:ln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39"/>
            <p:cNvSpPr/>
            <p:nvPr/>
          </p:nvSpPr>
          <p:spPr>
            <a:xfrm>
              <a:off x="6840982" y="3733230"/>
              <a:ext cx="5860" cy="15198"/>
            </a:xfrm>
            <a:custGeom>
              <a:avLst/>
              <a:gdLst/>
              <a:ahLst/>
              <a:cxnLst/>
              <a:rect l="l" t="t" r="r" b="b"/>
              <a:pathLst>
                <a:path w="209" h="542" extrusionOk="0">
                  <a:moveTo>
                    <a:pt x="208" y="1"/>
                  </a:moveTo>
                  <a:lnTo>
                    <a:pt x="208" y="1"/>
                  </a:lnTo>
                  <a:cubicBezTo>
                    <a:pt x="171" y="79"/>
                    <a:pt x="134" y="176"/>
                    <a:pt x="93" y="273"/>
                  </a:cubicBezTo>
                  <a:cubicBezTo>
                    <a:pt x="56" y="347"/>
                    <a:pt x="19" y="444"/>
                    <a:pt x="0" y="541"/>
                  </a:cubicBezTo>
                  <a:cubicBezTo>
                    <a:pt x="37" y="444"/>
                    <a:pt x="74" y="366"/>
                    <a:pt x="116" y="273"/>
                  </a:cubicBezTo>
                  <a:cubicBezTo>
                    <a:pt x="153" y="176"/>
                    <a:pt x="190" y="98"/>
                    <a:pt x="208"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39"/>
            <p:cNvSpPr/>
            <p:nvPr/>
          </p:nvSpPr>
          <p:spPr>
            <a:xfrm>
              <a:off x="6837758" y="3748568"/>
              <a:ext cx="9197" cy="4206"/>
            </a:xfrm>
            <a:custGeom>
              <a:avLst/>
              <a:gdLst/>
              <a:ahLst/>
              <a:cxnLst/>
              <a:rect l="l" t="t" r="r" b="b"/>
              <a:pathLst>
                <a:path w="328" h="150" extrusionOk="0">
                  <a:moveTo>
                    <a:pt x="100" y="1"/>
                  </a:moveTo>
                  <a:cubicBezTo>
                    <a:pt x="1" y="1"/>
                    <a:pt x="70" y="115"/>
                    <a:pt x="152" y="147"/>
                  </a:cubicBezTo>
                  <a:cubicBezTo>
                    <a:pt x="160" y="149"/>
                    <a:pt x="169" y="150"/>
                    <a:pt x="178" y="150"/>
                  </a:cubicBezTo>
                  <a:cubicBezTo>
                    <a:pt x="252" y="150"/>
                    <a:pt x="328" y="83"/>
                    <a:pt x="171" y="13"/>
                  </a:cubicBezTo>
                  <a:cubicBezTo>
                    <a:pt x="141" y="4"/>
                    <a:pt x="118" y="1"/>
                    <a:pt x="100"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39"/>
            <p:cNvSpPr/>
            <p:nvPr/>
          </p:nvSpPr>
          <p:spPr>
            <a:xfrm>
              <a:off x="6822055" y="3732109"/>
              <a:ext cx="18955" cy="11721"/>
            </a:xfrm>
            <a:custGeom>
              <a:avLst/>
              <a:gdLst/>
              <a:ahLst/>
              <a:cxnLst/>
              <a:rect l="l" t="t" r="r" b="b"/>
              <a:pathLst>
                <a:path w="676" h="418" extrusionOk="0">
                  <a:moveTo>
                    <a:pt x="307" y="0"/>
                  </a:moveTo>
                  <a:cubicBezTo>
                    <a:pt x="171" y="0"/>
                    <a:pt x="35" y="55"/>
                    <a:pt x="19" y="156"/>
                  </a:cubicBezTo>
                  <a:cubicBezTo>
                    <a:pt x="1" y="272"/>
                    <a:pt x="135" y="387"/>
                    <a:pt x="306" y="406"/>
                  </a:cubicBezTo>
                  <a:cubicBezTo>
                    <a:pt x="335" y="414"/>
                    <a:pt x="364" y="417"/>
                    <a:pt x="393" y="417"/>
                  </a:cubicBezTo>
                  <a:cubicBezTo>
                    <a:pt x="516" y="417"/>
                    <a:pt x="622" y="351"/>
                    <a:pt x="652" y="272"/>
                  </a:cubicBezTo>
                  <a:cubicBezTo>
                    <a:pt x="675" y="156"/>
                    <a:pt x="537" y="41"/>
                    <a:pt x="366" y="4"/>
                  </a:cubicBezTo>
                  <a:cubicBezTo>
                    <a:pt x="346" y="1"/>
                    <a:pt x="327" y="0"/>
                    <a:pt x="307"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39"/>
            <p:cNvSpPr/>
            <p:nvPr/>
          </p:nvSpPr>
          <p:spPr>
            <a:xfrm>
              <a:off x="6851217" y="3740829"/>
              <a:ext cx="18282" cy="13459"/>
            </a:xfrm>
            <a:custGeom>
              <a:avLst/>
              <a:gdLst/>
              <a:ahLst/>
              <a:cxnLst/>
              <a:rect l="l" t="t" r="r" b="b"/>
              <a:pathLst>
                <a:path w="652" h="480" extrusionOk="0">
                  <a:moveTo>
                    <a:pt x="210" y="1"/>
                  </a:moveTo>
                  <a:cubicBezTo>
                    <a:pt x="147" y="1"/>
                    <a:pt x="93" y="21"/>
                    <a:pt x="56" y="58"/>
                  </a:cubicBezTo>
                  <a:cubicBezTo>
                    <a:pt x="0" y="155"/>
                    <a:pt x="56" y="307"/>
                    <a:pt x="213" y="404"/>
                  </a:cubicBezTo>
                  <a:cubicBezTo>
                    <a:pt x="283" y="455"/>
                    <a:pt x="364" y="480"/>
                    <a:pt x="434" y="480"/>
                  </a:cubicBezTo>
                  <a:cubicBezTo>
                    <a:pt x="496" y="480"/>
                    <a:pt x="549" y="460"/>
                    <a:pt x="578" y="423"/>
                  </a:cubicBezTo>
                  <a:cubicBezTo>
                    <a:pt x="652" y="326"/>
                    <a:pt x="578" y="173"/>
                    <a:pt x="444" y="76"/>
                  </a:cubicBezTo>
                  <a:cubicBezTo>
                    <a:pt x="361" y="25"/>
                    <a:pt x="280" y="1"/>
                    <a:pt x="210"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39"/>
            <p:cNvSpPr/>
            <p:nvPr/>
          </p:nvSpPr>
          <p:spPr>
            <a:xfrm>
              <a:off x="6827383" y="3810397"/>
              <a:ext cx="15702" cy="8300"/>
            </a:xfrm>
            <a:custGeom>
              <a:avLst/>
              <a:gdLst/>
              <a:ahLst/>
              <a:cxnLst/>
              <a:rect l="l" t="t" r="r" b="b"/>
              <a:pathLst>
                <a:path w="560" h="296" extrusionOk="0">
                  <a:moveTo>
                    <a:pt x="40" y="1"/>
                  </a:moveTo>
                  <a:cubicBezTo>
                    <a:pt x="15" y="1"/>
                    <a:pt x="0" y="3"/>
                    <a:pt x="0" y="3"/>
                  </a:cubicBezTo>
                  <a:lnTo>
                    <a:pt x="194" y="178"/>
                  </a:lnTo>
                  <a:cubicBezTo>
                    <a:pt x="194" y="197"/>
                    <a:pt x="347" y="294"/>
                    <a:pt x="347" y="294"/>
                  </a:cubicBezTo>
                  <a:cubicBezTo>
                    <a:pt x="347" y="294"/>
                    <a:pt x="363" y="296"/>
                    <a:pt x="386" y="296"/>
                  </a:cubicBezTo>
                  <a:cubicBezTo>
                    <a:pt x="437" y="296"/>
                    <a:pt x="521" y="287"/>
                    <a:pt x="559" y="234"/>
                  </a:cubicBezTo>
                  <a:cubicBezTo>
                    <a:pt x="364" y="24"/>
                    <a:pt x="131" y="1"/>
                    <a:pt x="40" y="1"/>
                  </a:cubicBezTo>
                  <a:close/>
                </a:path>
              </a:pathLst>
            </a:custGeom>
            <a:solidFill>
              <a:srgbClr val="F97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39"/>
            <p:cNvSpPr/>
            <p:nvPr/>
          </p:nvSpPr>
          <p:spPr>
            <a:xfrm>
              <a:off x="6815578" y="3810593"/>
              <a:ext cx="35134" cy="26834"/>
            </a:xfrm>
            <a:custGeom>
              <a:avLst/>
              <a:gdLst/>
              <a:ahLst/>
              <a:cxnLst/>
              <a:rect l="l" t="t" r="r" b="b"/>
              <a:pathLst>
                <a:path w="1253" h="957" extrusionOk="0">
                  <a:moveTo>
                    <a:pt x="1221" y="0"/>
                  </a:moveTo>
                  <a:cubicBezTo>
                    <a:pt x="1211" y="0"/>
                    <a:pt x="1202" y="5"/>
                    <a:pt x="1193" y="14"/>
                  </a:cubicBezTo>
                  <a:lnTo>
                    <a:pt x="19" y="901"/>
                  </a:lnTo>
                  <a:cubicBezTo>
                    <a:pt x="1" y="901"/>
                    <a:pt x="1" y="920"/>
                    <a:pt x="19" y="938"/>
                  </a:cubicBezTo>
                  <a:cubicBezTo>
                    <a:pt x="19" y="957"/>
                    <a:pt x="38" y="957"/>
                    <a:pt x="56" y="957"/>
                  </a:cubicBezTo>
                  <a:lnTo>
                    <a:pt x="1230" y="74"/>
                  </a:lnTo>
                  <a:cubicBezTo>
                    <a:pt x="1253" y="56"/>
                    <a:pt x="1253" y="33"/>
                    <a:pt x="1253" y="14"/>
                  </a:cubicBezTo>
                  <a:cubicBezTo>
                    <a:pt x="1241" y="5"/>
                    <a:pt x="1231" y="0"/>
                    <a:pt x="1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39"/>
            <p:cNvSpPr/>
            <p:nvPr/>
          </p:nvSpPr>
          <p:spPr>
            <a:xfrm>
              <a:off x="6847460" y="3801424"/>
              <a:ext cx="15057" cy="12674"/>
            </a:xfrm>
            <a:custGeom>
              <a:avLst/>
              <a:gdLst/>
              <a:ahLst/>
              <a:cxnLst/>
              <a:rect l="l" t="t" r="r" b="b"/>
              <a:pathLst>
                <a:path w="537" h="452" extrusionOk="0">
                  <a:moveTo>
                    <a:pt x="331" y="0"/>
                  </a:moveTo>
                  <a:cubicBezTo>
                    <a:pt x="273" y="0"/>
                    <a:pt x="210" y="25"/>
                    <a:pt x="153" y="73"/>
                  </a:cubicBezTo>
                  <a:cubicBezTo>
                    <a:pt x="37" y="152"/>
                    <a:pt x="0" y="286"/>
                    <a:pt x="56" y="383"/>
                  </a:cubicBezTo>
                  <a:cubicBezTo>
                    <a:pt x="95" y="429"/>
                    <a:pt x="148" y="452"/>
                    <a:pt x="206" y="452"/>
                  </a:cubicBezTo>
                  <a:cubicBezTo>
                    <a:pt x="264" y="452"/>
                    <a:pt x="326" y="429"/>
                    <a:pt x="384" y="383"/>
                  </a:cubicBezTo>
                  <a:cubicBezTo>
                    <a:pt x="499" y="304"/>
                    <a:pt x="536" y="152"/>
                    <a:pt x="481" y="73"/>
                  </a:cubicBezTo>
                  <a:cubicBezTo>
                    <a:pt x="441" y="25"/>
                    <a:pt x="388" y="0"/>
                    <a:pt x="33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39"/>
            <p:cNvSpPr/>
            <p:nvPr/>
          </p:nvSpPr>
          <p:spPr>
            <a:xfrm>
              <a:off x="6855479" y="3799713"/>
              <a:ext cx="8188" cy="9730"/>
            </a:xfrm>
            <a:custGeom>
              <a:avLst/>
              <a:gdLst/>
              <a:ahLst/>
              <a:cxnLst/>
              <a:rect l="l" t="t" r="r" b="b"/>
              <a:pathLst>
                <a:path w="292" h="347" extrusionOk="0">
                  <a:moveTo>
                    <a:pt x="1" y="0"/>
                  </a:moveTo>
                  <a:lnTo>
                    <a:pt x="250" y="347"/>
                  </a:lnTo>
                  <a:cubicBezTo>
                    <a:pt x="292" y="250"/>
                    <a:pt x="292" y="153"/>
                    <a:pt x="250" y="97"/>
                  </a:cubicBezTo>
                  <a:cubicBezTo>
                    <a:pt x="195" y="19"/>
                    <a:pt x="98" y="0"/>
                    <a:pt x="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39"/>
            <p:cNvSpPr/>
            <p:nvPr/>
          </p:nvSpPr>
          <p:spPr>
            <a:xfrm>
              <a:off x="6851217" y="3800218"/>
              <a:ext cx="10767" cy="12983"/>
            </a:xfrm>
            <a:custGeom>
              <a:avLst/>
              <a:gdLst/>
              <a:ahLst/>
              <a:cxnLst/>
              <a:rect l="l" t="t" r="r" b="b"/>
              <a:pathLst>
                <a:path w="384" h="463" extrusionOk="0">
                  <a:moveTo>
                    <a:pt x="116" y="1"/>
                  </a:moveTo>
                  <a:cubicBezTo>
                    <a:pt x="74" y="1"/>
                    <a:pt x="37" y="19"/>
                    <a:pt x="0" y="38"/>
                  </a:cubicBezTo>
                  <a:lnTo>
                    <a:pt x="305" y="463"/>
                  </a:lnTo>
                  <a:cubicBezTo>
                    <a:pt x="347" y="426"/>
                    <a:pt x="365" y="403"/>
                    <a:pt x="384" y="366"/>
                  </a:cubicBezTo>
                  <a:lnTo>
                    <a:pt x="11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39"/>
            <p:cNvSpPr/>
            <p:nvPr/>
          </p:nvSpPr>
          <p:spPr>
            <a:xfrm>
              <a:off x="6845777" y="3805658"/>
              <a:ext cx="9225" cy="10150"/>
            </a:xfrm>
            <a:custGeom>
              <a:avLst/>
              <a:gdLst/>
              <a:ahLst/>
              <a:cxnLst/>
              <a:rect l="l" t="t" r="r" b="b"/>
              <a:pathLst>
                <a:path w="329" h="362" extrusionOk="0">
                  <a:moveTo>
                    <a:pt x="60" y="1"/>
                  </a:moveTo>
                  <a:cubicBezTo>
                    <a:pt x="19" y="75"/>
                    <a:pt x="0" y="190"/>
                    <a:pt x="60" y="269"/>
                  </a:cubicBezTo>
                  <a:cubicBezTo>
                    <a:pt x="101" y="326"/>
                    <a:pt x="174" y="362"/>
                    <a:pt x="249" y="362"/>
                  </a:cubicBezTo>
                  <a:cubicBezTo>
                    <a:pt x="275" y="362"/>
                    <a:pt x="302" y="357"/>
                    <a:pt x="328" y="347"/>
                  </a:cubicBezTo>
                  <a:lnTo>
                    <a:pt x="6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39"/>
            <p:cNvSpPr/>
            <p:nvPr/>
          </p:nvSpPr>
          <p:spPr>
            <a:xfrm>
              <a:off x="6848497" y="3801788"/>
              <a:ext cx="10767" cy="13627"/>
            </a:xfrm>
            <a:custGeom>
              <a:avLst/>
              <a:gdLst/>
              <a:ahLst/>
              <a:cxnLst/>
              <a:rect l="l" t="t" r="r" b="b"/>
              <a:pathLst>
                <a:path w="384" h="486" extrusionOk="0">
                  <a:moveTo>
                    <a:pt x="79" y="0"/>
                  </a:moveTo>
                  <a:cubicBezTo>
                    <a:pt x="37" y="42"/>
                    <a:pt x="19" y="60"/>
                    <a:pt x="0" y="97"/>
                  </a:cubicBezTo>
                  <a:lnTo>
                    <a:pt x="287" y="485"/>
                  </a:lnTo>
                  <a:cubicBezTo>
                    <a:pt x="310" y="462"/>
                    <a:pt x="347" y="444"/>
                    <a:pt x="384" y="425"/>
                  </a:cubicBezTo>
                  <a:lnTo>
                    <a:pt x="7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39"/>
            <p:cNvSpPr/>
            <p:nvPr/>
          </p:nvSpPr>
          <p:spPr>
            <a:xfrm>
              <a:off x="6821551" y="3810397"/>
              <a:ext cx="21535" cy="22124"/>
            </a:xfrm>
            <a:custGeom>
              <a:avLst/>
              <a:gdLst/>
              <a:ahLst/>
              <a:cxnLst/>
              <a:rect l="l" t="t" r="r" b="b"/>
              <a:pathLst>
                <a:path w="768" h="789" extrusionOk="0">
                  <a:moveTo>
                    <a:pt x="116" y="0"/>
                  </a:moveTo>
                  <a:cubicBezTo>
                    <a:pt x="96" y="0"/>
                    <a:pt x="76" y="1"/>
                    <a:pt x="56" y="3"/>
                  </a:cubicBezTo>
                  <a:lnTo>
                    <a:pt x="0" y="3"/>
                  </a:lnTo>
                  <a:cubicBezTo>
                    <a:pt x="0" y="3"/>
                    <a:pt x="171" y="483"/>
                    <a:pt x="153" y="774"/>
                  </a:cubicBezTo>
                  <a:cubicBezTo>
                    <a:pt x="162" y="783"/>
                    <a:pt x="176" y="788"/>
                    <a:pt x="192" y="788"/>
                  </a:cubicBezTo>
                  <a:cubicBezTo>
                    <a:pt x="209" y="788"/>
                    <a:pt x="229" y="783"/>
                    <a:pt x="250" y="774"/>
                  </a:cubicBezTo>
                  <a:cubicBezTo>
                    <a:pt x="305" y="774"/>
                    <a:pt x="347" y="733"/>
                    <a:pt x="365" y="677"/>
                  </a:cubicBezTo>
                  <a:lnTo>
                    <a:pt x="402" y="640"/>
                  </a:lnTo>
                  <a:cubicBezTo>
                    <a:pt x="439" y="599"/>
                    <a:pt x="481" y="562"/>
                    <a:pt x="499" y="502"/>
                  </a:cubicBezTo>
                  <a:cubicBezTo>
                    <a:pt x="505" y="509"/>
                    <a:pt x="512" y="511"/>
                    <a:pt x="520" y="511"/>
                  </a:cubicBezTo>
                  <a:cubicBezTo>
                    <a:pt x="538" y="511"/>
                    <a:pt x="561" y="496"/>
                    <a:pt x="578" y="483"/>
                  </a:cubicBezTo>
                  <a:lnTo>
                    <a:pt x="615" y="465"/>
                  </a:lnTo>
                  <a:cubicBezTo>
                    <a:pt x="633" y="446"/>
                    <a:pt x="633" y="428"/>
                    <a:pt x="615" y="409"/>
                  </a:cubicBezTo>
                  <a:lnTo>
                    <a:pt x="481" y="294"/>
                  </a:lnTo>
                  <a:lnTo>
                    <a:pt x="481" y="294"/>
                  </a:lnTo>
                  <a:lnTo>
                    <a:pt x="633" y="386"/>
                  </a:lnTo>
                  <a:cubicBezTo>
                    <a:pt x="642" y="398"/>
                    <a:pt x="657" y="403"/>
                    <a:pt x="672" y="403"/>
                  </a:cubicBezTo>
                  <a:cubicBezTo>
                    <a:pt x="687" y="403"/>
                    <a:pt x="702" y="398"/>
                    <a:pt x="712" y="386"/>
                  </a:cubicBezTo>
                  <a:lnTo>
                    <a:pt x="730" y="368"/>
                  </a:lnTo>
                  <a:cubicBezTo>
                    <a:pt x="749" y="368"/>
                    <a:pt x="767" y="331"/>
                    <a:pt x="749" y="312"/>
                  </a:cubicBezTo>
                  <a:cubicBezTo>
                    <a:pt x="730" y="294"/>
                    <a:pt x="730" y="294"/>
                    <a:pt x="712" y="271"/>
                  </a:cubicBezTo>
                  <a:cubicBezTo>
                    <a:pt x="550" y="96"/>
                    <a:pt x="342" y="0"/>
                    <a:pt x="116"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39"/>
            <p:cNvSpPr/>
            <p:nvPr/>
          </p:nvSpPr>
          <p:spPr>
            <a:xfrm>
              <a:off x="6810138" y="3810453"/>
              <a:ext cx="25432" cy="21703"/>
            </a:xfrm>
            <a:custGeom>
              <a:avLst/>
              <a:gdLst/>
              <a:ahLst/>
              <a:cxnLst/>
              <a:rect l="l" t="t" r="r" b="b"/>
              <a:pathLst>
                <a:path w="907" h="774" extrusionOk="0">
                  <a:moveTo>
                    <a:pt x="407" y="1"/>
                  </a:moveTo>
                  <a:cubicBezTo>
                    <a:pt x="195" y="1"/>
                    <a:pt x="0" y="135"/>
                    <a:pt x="0" y="135"/>
                  </a:cubicBezTo>
                  <a:lnTo>
                    <a:pt x="98" y="638"/>
                  </a:lnTo>
                  <a:cubicBezTo>
                    <a:pt x="98" y="638"/>
                    <a:pt x="389" y="774"/>
                    <a:pt x="535" y="774"/>
                  </a:cubicBezTo>
                  <a:cubicBezTo>
                    <a:pt x="544" y="774"/>
                    <a:pt x="552" y="773"/>
                    <a:pt x="560" y="772"/>
                  </a:cubicBezTo>
                  <a:cubicBezTo>
                    <a:pt x="638" y="772"/>
                    <a:pt x="712" y="712"/>
                    <a:pt x="754" y="638"/>
                  </a:cubicBezTo>
                  <a:lnTo>
                    <a:pt x="772" y="597"/>
                  </a:lnTo>
                  <a:cubicBezTo>
                    <a:pt x="906" y="329"/>
                    <a:pt x="731" y="19"/>
                    <a:pt x="444" y="1"/>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39"/>
            <p:cNvSpPr/>
            <p:nvPr/>
          </p:nvSpPr>
          <p:spPr>
            <a:xfrm>
              <a:off x="6853320" y="3806191"/>
              <a:ext cx="32386" cy="95252"/>
            </a:xfrm>
            <a:custGeom>
              <a:avLst/>
              <a:gdLst/>
              <a:ahLst/>
              <a:cxnLst/>
              <a:rect l="l" t="t" r="r" b="b"/>
              <a:pathLst>
                <a:path w="1155" h="3397" extrusionOk="0">
                  <a:moveTo>
                    <a:pt x="369" y="0"/>
                  </a:moveTo>
                  <a:cubicBezTo>
                    <a:pt x="327" y="0"/>
                    <a:pt x="309" y="37"/>
                    <a:pt x="346" y="56"/>
                  </a:cubicBezTo>
                  <a:cubicBezTo>
                    <a:pt x="540" y="190"/>
                    <a:pt x="692" y="402"/>
                    <a:pt x="771" y="633"/>
                  </a:cubicBezTo>
                  <a:cubicBezTo>
                    <a:pt x="886" y="906"/>
                    <a:pt x="886" y="1211"/>
                    <a:pt x="789" y="1502"/>
                  </a:cubicBezTo>
                  <a:cubicBezTo>
                    <a:pt x="771" y="1539"/>
                    <a:pt x="752" y="1599"/>
                    <a:pt x="715" y="1636"/>
                  </a:cubicBezTo>
                  <a:cubicBezTo>
                    <a:pt x="698" y="1663"/>
                    <a:pt x="664" y="1680"/>
                    <a:pt x="623" y="1680"/>
                  </a:cubicBezTo>
                  <a:cubicBezTo>
                    <a:pt x="609" y="1680"/>
                    <a:pt x="593" y="1678"/>
                    <a:pt x="577" y="1673"/>
                  </a:cubicBezTo>
                  <a:cubicBezTo>
                    <a:pt x="521" y="1673"/>
                    <a:pt x="484" y="1617"/>
                    <a:pt x="484" y="1576"/>
                  </a:cubicBezTo>
                  <a:cubicBezTo>
                    <a:pt x="461" y="1520"/>
                    <a:pt x="461" y="1460"/>
                    <a:pt x="461" y="1423"/>
                  </a:cubicBezTo>
                  <a:cubicBezTo>
                    <a:pt x="484" y="1229"/>
                    <a:pt x="521" y="1021"/>
                    <a:pt x="503" y="827"/>
                  </a:cubicBezTo>
                  <a:cubicBezTo>
                    <a:pt x="484" y="652"/>
                    <a:pt x="424" y="462"/>
                    <a:pt x="290" y="328"/>
                  </a:cubicBezTo>
                  <a:cubicBezTo>
                    <a:pt x="252" y="290"/>
                    <a:pt x="127" y="205"/>
                    <a:pt x="59" y="205"/>
                  </a:cubicBezTo>
                  <a:cubicBezTo>
                    <a:pt x="21" y="205"/>
                    <a:pt x="1" y="231"/>
                    <a:pt x="22" y="305"/>
                  </a:cubicBezTo>
                  <a:cubicBezTo>
                    <a:pt x="59" y="462"/>
                    <a:pt x="212" y="596"/>
                    <a:pt x="272" y="767"/>
                  </a:cubicBezTo>
                  <a:cubicBezTo>
                    <a:pt x="346" y="961"/>
                    <a:pt x="387" y="1174"/>
                    <a:pt x="387" y="1368"/>
                  </a:cubicBezTo>
                  <a:cubicBezTo>
                    <a:pt x="387" y="1599"/>
                    <a:pt x="346" y="1830"/>
                    <a:pt x="253" y="2061"/>
                  </a:cubicBezTo>
                  <a:cubicBezTo>
                    <a:pt x="212" y="2176"/>
                    <a:pt x="138" y="2310"/>
                    <a:pt x="115" y="2444"/>
                  </a:cubicBezTo>
                  <a:cubicBezTo>
                    <a:pt x="59" y="2772"/>
                    <a:pt x="253" y="3077"/>
                    <a:pt x="503" y="3271"/>
                  </a:cubicBezTo>
                  <a:cubicBezTo>
                    <a:pt x="597" y="3336"/>
                    <a:pt x="704" y="3397"/>
                    <a:pt x="813" y="3397"/>
                  </a:cubicBezTo>
                  <a:cubicBezTo>
                    <a:pt x="837" y="3397"/>
                    <a:pt x="862" y="3394"/>
                    <a:pt x="886" y="3387"/>
                  </a:cubicBezTo>
                  <a:cubicBezTo>
                    <a:pt x="965" y="3387"/>
                    <a:pt x="1020" y="3350"/>
                    <a:pt x="1062" y="3290"/>
                  </a:cubicBezTo>
                  <a:cubicBezTo>
                    <a:pt x="1154" y="3156"/>
                    <a:pt x="1099" y="2985"/>
                    <a:pt x="983" y="2888"/>
                  </a:cubicBezTo>
                  <a:cubicBezTo>
                    <a:pt x="905" y="2791"/>
                    <a:pt x="789" y="2712"/>
                    <a:pt x="715" y="2597"/>
                  </a:cubicBezTo>
                  <a:cubicBezTo>
                    <a:pt x="637" y="2444"/>
                    <a:pt x="637" y="2269"/>
                    <a:pt x="674" y="2098"/>
                  </a:cubicBezTo>
                  <a:cubicBezTo>
                    <a:pt x="715" y="1945"/>
                    <a:pt x="789" y="1788"/>
                    <a:pt x="849" y="1617"/>
                  </a:cubicBezTo>
                  <a:cubicBezTo>
                    <a:pt x="965" y="1308"/>
                    <a:pt x="1020" y="943"/>
                    <a:pt x="923" y="633"/>
                  </a:cubicBezTo>
                  <a:cubicBezTo>
                    <a:pt x="849" y="347"/>
                    <a:pt x="637" y="97"/>
                    <a:pt x="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39"/>
            <p:cNvSpPr/>
            <p:nvPr/>
          </p:nvSpPr>
          <p:spPr>
            <a:xfrm>
              <a:off x="6854974" y="3864990"/>
              <a:ext cx="6505" cy="9337"/>
            </a:xfrm>
            <a:custGeom>
              <a:avLst/>
              <a:gdLst/>
              <a:ahLst/>
              <a:cxnLst/>
              <a:rect l="l" t="t" r="r" b="b"/>
              <a:pathLst>
                <a:path w="232" h="333" extrusionOk="0">
                  <a:moveTo>
                    <a:pt x="171" y="1"/>
                  </a:moveTo>
                  <a:cubicBezTo>
                    <a:pt x="134" y="1"/>
                    <a:pt x="79" y="38"/>
                    <a:pt x="37" y="135"/>
                  </a:cubicBezTo>
                  <a:cubicBezTo>
                    <a:pt x="0" y="213"/>
                    <a:pt x="19" y="310"/>
                    <a:pt x="56" y="329"/>
                  </a:cubicBezTo>
                  <a:cubicBezTo>
                    <a:pt x="61" y="331"/>
                    <a:pt x="66" y="332"/>
                    <a:pt x="72" y="332"/>
                  </a:cubicBezTo>
                  <a:cubicBezTo>
                    <a:pt x="115" y="332"/>
                    <a:pt x="174" y="276"/>
                    <a:pt x="194" y="195"/>
                  </a:cubicBezTo>
                  <a:cubicBezTo>
                    <a:pt x="231" y="116"/>
                    <a:pt x="231" y="19"/>
                    <a:pt x="1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39"/>
            <p:cNvSpPr/>
            <p:nvPr/>
          </p:nvSpPr>
          <p:spPr>
            <a:xfrm>
              <a:off x="6873873" y="3880469"/>
              <a:ext cx="6001" cy="5328"/>
            </a:xfrm>
            <a:custGeom>
              <a:avLst/>
              <a:gdLst/>
              <a:ahLst/>
              <a:cxnLst/>
              <a:rect l="l" t="t" r="r" b="b"/>
              <a:pathLst>
                <a:path w="214" h="190" extrusionOk="0">
                  <a:moveTo>
                    <a:pt x="53" y="1"/>
                  </a:moveTo>
                  <a:cubicBezTo>
                    <a:pt x="41" y="1"/>
                    <a:pt x="29" y="3"/>
                    <a:pt x="19" y="8"/>
                  </a:cubicBezTo>
                  <a:cubicBezTo>
                    <a:pt x="1" y="45"/>
                    <a:pt x="1" y="105"/>
                    <a:pt x="56" y="142"/>
                  </a:cubicBezTo>
                  <a:cubicBezTo>
                    <a:pt x="83" y="177"/>
                    <a:pt x="115" y="190"/>
                    <a:pt x="144" y="190"/>
                  </a:cubicBezTo>
                  <a:cubicBezTo>
                    <a:pt x="161" y="190"/>
                    <a:pt x="177" y="186"/>
                    <a:pt x="190" y="179"/>
                  </a:cubicBezTo>
                  <a:cubicBezTo>
                    <a:pt x="213" y="142"/>
                    <a:pt x="190" y="82"/>
                    <a:pt x="153" y="45"/>
                  </a:cubicBezTo>
                  <a:cubicBezTo>
                    <a:pt x="126" y="18"/>
                    <a:pt x="87" y="1"/>
                    <a:pt x="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39"/>
            <p:cNvSpPr/>
            <p:nvPr/>
          </p:nvSpPr>
          <p:spPr>
            <a:xfrm>
              <a:off x="6852759" y="3807172"/>
              <a:ext cx="22712" cy="27507"/>
            </a:xfrm>
            <a:custGeom>
              <a:avLst/>
              <a:gdLst/>
              <a:ahLst/>
              <a:cxnLst/>
              <a:rect l="l" t="t" r="r" b="b"/>
              <a:pathLst>
                <a:path w="810" h="981" extrusionOk="0">
                  <a:moveTo>
                    <a:pt x="357" y="0"/>
                  </a:moveTo>
                  <a:cubicBezTo>
                    <a:pt x="335" y="0"/>
                    <a:pt x="313" y="6"/>
                    <a:pt x="292" y="21"/>
                  </a:cubicBezTo>
                  <a:cubicBezTo>
                    <a:pt x="273" y="21"/>
                    <a:pt x="232" y="62"/>
                    <a:pt x="213" y="81"/>
                  </a:cubicBezTo>
                  <a:cubicBezTo>
                    <a:pt x="176" y="99"/>
                    <a:pt x="135" y="99"/>
                    <a:pt x="116" y="99"/>
                  </a:cubicBezTo>
                  <a:cubicBezTo>
                    <a:pt x="79" y="99"/>
                    <a:pt x="42" y="118"/>
                    <a:pt x="19" y="136"/>
                  </a:cubicBezTo>
                  <a:cubicBezTo>
                    <a:pt x="1" y="178"/>
                    <a:pt x="19" y="215"/>
                    <a:pt x="61" y="233"/>
                  </a:cubicBezTo>
                  <a:cubicBezTo>
                    <a:pt x="70" y="242"/>
                    <a:pt x="84" y="247"/>
                    <a:pt x="98" y="247"/>
                  </a:cubicBezTo>
                  <a:cubicBezTo>
                    <a:pt x="112" y="247"/>
                    <a:pt x="125" y="242"/>
                    <a:pt x="135" y="233"/>
                  </a:cubicBezTo>
                  <a:cubicBezTo>
                    <a:pt x="213" y="233"/>
                    <a:pt x="292" y="312"/>
                    <a:pt x="329" y="367"/>
                  </a:cubicBezTo>
                  <a:cubicBezTo>
                    <a:pt x="366" y="409"/>
                    <a:pt x="389" y="446"/>
                    <a:pt x="407" y="483"/>
                  </a:cubicBezTo>
                  <a:cubicBezTo>
                    <a:pt x="426" y="501"/>
                    <a:pt x="426" y="524"/>
                    <a:pt x="444" y="543"/>
                  </a:cubicBezTo>
                  <a:cubicBezTo>
                    <a:pt x="453" y="552"/>
                    <a:pt x="468" y="557"/>
                    <a:pt x="484" y="557"/>
                  </a:cubicBezTo>
                  <a:cubicBezTo>
                    <a:pt x="499" y="557"/>
                    <a:pt x="514" y="552"/>
                    <a:pt x="523" y="543"/>
                  </a:cubicBezTo>
                  <a:cubicBezTo>
                    <a:pt x="541" y="524"/>
                    <a:pt x="523" y="483"/>
                    <a:pt x="541" y="446"/>
                  </a:cubicBezTo>
                  <a:lnTo>
                    <a:pt x="597" y="446"/>
                  </a:lnTo>
                  <a:cubicBezTo>
                    <a:pt x="620" y="464"/>
                    <a:pt x="620" y="483"/>
                    <a:pt x="638" y="501"/>
                  </a:cubicBezTo>
                  <a:cubicBezTo>
                    <a:pt x="675" y="617"/>
                    <a:pt x="694" y="755"/>
                    <a:pt x="675" y="889"/>
                  </a:cubicBezTo>
                  <a:cubicBezTo>
                    <a:pt x="657" y="908"/>
                    <a:pt x="657" y="945"/>
                    <a:pt x="675" y="963"/>
                  </a:cubicBezTo>
                  <a:cubicBezTo>
                    <a:pt x="685" y="975"/>
                    <a:pt x="694" y="980"/>
                    <a:pt x="704" y="980"/>
                  </a:cubicBezTo>
                  <a:cubicBezTo>
                    <a:pt x="713" y="980"/>
                    <a:pt x="724" y="975"/>
                    <a:pt x="735" y="963"/>
                  </a:cubicBezTo>
                  <a:cubicBezTo>
                    <a:pt x="754" y="945"/>
                    <a:pt x="772" y="926"/>
                    <a:pt x="772" y="908"/>
                  </a:cubicBezTo>
                  <a:cubicBezTo>
                    <a:pt x="809" y="811"/>
                    <a:pt x="772" y="714"/>
                    <a:pt x="735" y="617"/>
                  </a:cubicBezTo>
                  <a:cubicBezTo>
                    <a:pt x="694" y="524"/>
                    <a:pt x="638" y="446"/>
                    <a:pt x="597" y="349"/>
                  </a:cubicBezTo>
                  <a:cubicBezTo>
                    <a:pt x="578" y="293"/>
                    <a:pt x="560" y="233"/>
                    <a:pt x="541" y="178"/>
                  </a:cubicBezTo>
                  <a:cubicBezTo>
                    <a:pt x="523" y="136"/>
                    <a:pt x="504" y="81"/>
                    <a:pt x="463" y="39"/>
                  </a:cubicBezTo>
                  <a:cubicBezTo>
                    <a:pt x="428" y="16"/>
                    <a:pt x="392" y="0"/>
                    <a:pt x="3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39"/>
            <p:cNvSpPr/>
            <p:nvPr/>
          </p:nvSpPr>
          <p:spPr>
            <a:xfrm>
              <a:off x="6927766" y="3872505"/>
              <a:ext cx="37349" cy="42144"/>
            </a:xfrm>
            <a:custGeom>
              <a:avLst/>
              <a:gdLst/>
              <a:ahLst/>
              <a:cxnLst/>
              <a:rect l="l" t="t" r="r" b="b"/>
              <a:pathLst>
                <a:path w="1332" h="1503" extrusionOk="0">
                  <a:moveTo>
                    <a:pt x="1119" y="1"/>
                  </a:moveTo>
                  <a:cubicBezTo>
                    <a:pt x="925" y="560"/>
                    <a:pt x="311" y="1003"/>
                    <a:pt x="1" y="1198"/>
                  </a:cubicBezTo>
                  <a:cubicBezTo>
                    <a:pt x="140" y="1350"/>
                    <a:pt x="232" y="1503"/>
                    <a:pt x="232" y="1503"/>
                  </a:cubicBezTo>
                  <a:cubicBezTo>
                    <a:pt x="967" y="985"/>
                    <a:pt x="1332" y="504"/>
                    <a:pt x="1119" y="19"/>
                  </a:cubicBezTo>
                  <a:lnTo>
                    <a:pt x="111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39"/>
            <p:cNvSpPr/>
            <p:nvPr/>
          </p:nvSpPr>
          <p:spPr>
            <a:xfrm>
              <a:off x="6896558" y="3783506"/>
              <a:ext cx="47444" cy="97187"/>
            </a:xfrm>
            <a:custGeom>
              <a:avLst/>
              <a:gdLst/>
              <a:ahLst/>
              <a:cxnLst/>
              <a:rect l="l" t="t" r="r" b="b"/>
              <a:pathLst>
                <a:path w="1692" h="3466" extrusionOk="0">
                  <a:moveTo>
                    <a:pt x="0" y="1"/>
                  </a:moveTo>
                  <a:lnTo>
                    <a:pt x="0" y="1"/>
                  </a:lnTo>
                  <a:cubicBezTo>
                    <a:pt x="97" y="384"/>
                    <a:pt x="74" y="1327"/>
                    <a:pt x="37" y="2251"/>
                  </a:cubicBezTo>
                  <a:cubicBezTo>
                    <a:pt x="305" y="2676"/>
                    <a:pt x="712" y="3119"/>
                    <a:pt x="980" y="3387"/>
                  </a:cubicBezTo>
                  <a:cubicBezTo>
                    <a:pt x="1022" y="3424"/>
                    <a:pt x="1040" y="3447"/>
                    <a:pt x="1077" y="3466"/>
                  </a:cubicBezTo>
                  <a:cubicBezTo>
                    <a:pt x="1211" y="3309"/>
                    <a:pt x="1424" y="3156"/>
                    <a:pt x="1692" y="2962"/>
                  </a:cubicBezTo>
                  <a:lnTo>
                    <a:pt x="1692" y="2962"/>
                  </a:lnTo>
                  <a:cubicBezTo>
                    <a:pt x="1521" y="3004"/>
                    <a:pt x="1229" y="3216"/>
                    <a:pt x="1059" y="3332"/>
                  </a:cubicBezTo>
                  <a:cubicBezTo>
                    <a:pt x="998" y="3235"/>
                    <a:pt x="791" y="2944"/>
                    <a:pt x="171" y="2080"/>
                  </a:cubicBezTo>
                  <a:cubicBezTo>
                    <a:pt x="231" y="1807"/>
                    <a:pt x="116" y="366"/>
                    <a:pt x="97" y="37"/>
                  </a:cubicBezTo>
                  <a:cubicBezTo>
                    <a:pt x="37" y="19"/>
                    <a:pt x="0" y="1"/>
                    <a:pt x="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39"/>
            <p:cNvSpPr/>
            <p:nvPr/>
          </p:nvSpPr>
          <p:spPr>
            <a:xfrm>
              <a:off x="6722682" y="3818612"/>
              <a:ext cx="76717" cy="59753"/>
            </a:xfrm>
            <a:custGeom>
              <a:avLst/>
              <a:gdLst/>
              <a:ahLst/>
              <a:cxnLst/>
              <a:rect l="l" t="t" r="r" b="b"/>
              <a:pathLst>
                <a:path w="2736" h="2131" extrusionOk="0">
                  <a:moveTo>
                    <a:pt x="2657" y="1"/>
                  </a:moveTo>
                  <a:cubicBezTo>
                    <a:pt x="2620" y="19"/>
                    <a:pt x="2560" y="38"/>
                    <a:pt x="2523" y="38"/>
                  </a:cubicBezTo>
                  <a:lnTo>
                    <a:pt x="2523" y="56"/>
                  </a:lnTo>
                  <a:cubicBezTo>
                    <a:pt x="2463" y="440"/>
                    <a:pt x="2232" y="768"/>
                    <a:pt x="1867" y="943"/>
                  </a:cubicBezTo>
                  <a:cubicBezTo>
                    <a:pt x="1253" y="1230"/>
                    <a:pt x="384" y="1618"/>
                    <a:pt x="1" y="1789"/>
                  </a:cubicBezTo>
                  <a:cubicBezTo>
                    <a:pt x="61" y="1886"/>
                    <a:pt x="116" y="1964"/>
                    <a:pt x="213" y="2020"/>
                  </a:cubicBezTo>
                  <a:cubicBezTo>
                    <a:pt x="329" y="2096"/>
                    <a:pt x="439" y="2130"/>
                    <a:pt x="552" y="2130"/>
                  </a:cubicBezTo>
                  <a:cubicBezTo>
                    <a:pt x="927" y="2130"/>
                    <a:pt x="1328" y="1748"/>
                    <a:pt x="2024" y="1230"/>
                  </a:cubicBezTo>
                  <a:cubicBezTo>
                    <a:pt x="2024" y="1230"/>
                    <a:pt x="2098" y="1174"/>
                    <a:pt x="2736" y="786"/>
                  </a:cubicBezTo>
                  <a:lnTo>
                    <a:pt x="2736" y="712"/>
                  </a:lnTo>
                  <a:cubicBezTo>
                    <a:pt x="2718" y="421"/>
                    <a:pt x="2657" y="1"/>
                    <a:pt x="2657"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39"/>
            <p:cNvSpPr/>
            <p:nvPr/>
          </p:nvSpPr>
          <p:spPr>
            <a:xfrm>
              <a:off x="6797184" y="3817967"/>
              <a:ext cx="15702" cy="17918"/>
            </a:xfrm>
            <a:custGeom>
              <a:avLst/>
              <a:gdLst/>
              <a:ahLst/>
              <a:cxnLst/>
              <a:rect l="l" t="t" r="r" b="b"/>
              <a:pathLst>
                <a:path w="560" h="639" extrusionOk="0">
                  <a:moveTo>
                    <a:pt x="79" y="1"/>
                  </a:moveTo>
                  <a:cubicBezTo>
                    <a:pt x="61" y="1"/>
                    <a:pt x="19" y="24"/>
                    <a:pt x="0" y="24"/>
                  </a:cubicBezTo>
                  <a:cubicBezTo>
                    <a:pt x="0" y="24"/>
                    <a:pt x="37" y="347"/>
                    <a:pt x="61" y="638"/>
                  </a:cubicBezTo>
                  <a:lnTo>
                    <a:pt x="560" y="370"/>
                  </a:lnTo>
                  <a:lnTo>
                    <a:pt x="560" y="347"/>
                  </a:lnTo>
                  <a:lnTo>
                    <a:pt x="176" y="463"/>
                  </a:lnTo>
                  <a:lnTo>
                    <a:pt x="79" y="1"/>
                  </a:ln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5" name="Google Shape;915;p39"/>
            <p:cNvSpPr/>
            <p:nvPr/>
          </p:nvSpPr>
          <p:spPr>
            <a:xfrm>
              <a:off x="6793426" y="4175954"/>
              <a:ext cx="58856" cy="156519"/>
            </a:xfrm>
            <a:custGeom>
              <a:avLst/>
              <a:gdLst/>
              <a:ahLst/>
              <a:cxnLst/>
              <a:rect l="l" t="t" r="r" b="b"/>
              <a:pathLst>
                <a:path w="2099" h="5582" extrusionOk="0">
                  <a:moveTo>
                    <a:pt x="0" y="0"/>
                  </a:moveTo>
                  <a:lnTo>
                    <a:pt x="0" y="444"/>
                  </a:lnTo>
                  <a:cubicBezTo>
                    <a:pt x="310" y="559"/>
                    <a:pt x="888" y="730"/>
                    <a:pt x="1327" y="730"/>
                  </a:cubicBezTo>
                  <a:cubicBezTo>
                    <a:pt x="1599" y="1557"/>
                    <a:pt x="1539" y="4561"/>
                    <a:pt x="1521" y="5582"/>
                  </a:cubicBezTo>
                  <a:cubicBezTo>
                    <a:pt x="1673" y="5563"/>
                    <a:pt x="1770" y="5526"/>
                    <a:pt x="1770" y="5526"/>
                  </a:cubicBezTo>
                  <a:cubicBezTo>
                    <a:pt x="1770" y="4293"/>
                    <a:pt x="2098" y="2925"/>
                    <a:pt x="2098" y="2001"/>
                  </a:cubicBezTo>
                  <a:cubicBezTo>
                    <a:pt x="2098" y="1502"/>
                    <a:pt x="2080" y="864"/>
                    <a:pt x="2061" y="402"/>
                  </a:cubicBezTo>
                  <a:cubicBezTo>
                    <a:pt x="1465" y="328"/>
                    <a:pt x="772" y="194"/>
                    <a:pt x="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39"/>
            <p:cNvSpPr/>
            <p:nvPr/>
          </p:nvSpPr>
          <p:spPr>
            <a:xfrm>
              <a:off x="6917027" y="4171664"/>
              <a:ext cx="79437" cy="161342"/>
            </a:xfrm>
            <a:custGeom>
              <a:avLst/>
              <a:gdLst/>
              <a:ahLst/>
              <a:cxnLst/>
              <a:rect l="l" t="t" r="r" b="b"/>
              <a:pathLst>
                <a:path w="2833" h="5754" extrusionOk="0">
                  <a:moveTo>
                    <a:pt x="1849" y="1"/>
                  </a:moveTo>
                  <a:cubicBezTo>
                    <a:pt x="1655" y="190"/>
                    <a:pt x="1137" y="537"/>
                    <a:pt x="0" y="652"/>
                  </a:cubicBezTo>
                  <a:cubicBezTo>
                    <a:pt x="37" y="943"/>
                    <a:pt x="116" y="1290"/>
                    <a:pt x="213" y="1576"/>
                  </a:cubicBezTo>
                  <a:cubicBezTo>
                    <a:pt x="638" y="2810"/>
                    <a:pt x="906" y="3041"/>
                    <a:pt x="2620" y="5679"/>
                  </a:cubicBezTo>
                  <a:cubicBezTo>
                    <a:pt x="2620" y="5679"/>
                    <a:pt x="2694" y="5716"/>
                    <a:pt x="2833" y="5753"/>
                  </a:cubicBezTo>
                  <a:cubicBezTo>
                    <a:pt x="2833" y="5753"/>
                    <a:pt x="1119" y="2773"/>
                    <a:pt x="499" y="1230"/>
                  </a:cubicBezTo>
                  <a:cubicBezTo>
                    <a:pt x="1040" y="962"/>
                    <a:pt x="1733" y="578"/>
                    <a:pt x="1983" y="440"/>
                  </a:cubicBezTo>
                  <a:lnTo>
                    <a:pt x="1849"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39"/>
            <p:cNvSpPr/>
            <p:nvPr/>
          </p:nvSpPr>
          <p:spPr>
            <a:xfrm>
              <a:off x="6811176" y="4016715"/>
              <a:ext cx="73493" cy="77250"/>
            </a:xfrm>
            <a:custGeom>
              <a:avLst/>
              <a:gdLst/>
              <a:ahLst/>
              <a:cxnLst/>
              <a:rect l="l" t="t" r="r" b="b"/>
              <a:pathLst>
                <a:path w="2621" h="2755" extrusionOk="0">
                  <a:moveTo>
                    <a:pt x="0" y="1"/>
                  </a:moveTo>
                  <a:lnTo>
                    <a:pt x="791" y="1253"/>
                  </a:lnTo>
                  <a:lnTo>
                    <a:pt x="2620" y="2754"/>
                  </a:lnTo>
                  <a:lnTo>
                    <a:pt x="0" y="1"/>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39"/>
            <p:cNvSpPr/>
            <p:nvPr/>
          </p:nvSpPr>
          <p:spPr>
            <a:xfrm>
              <a:off x="6782659" y="4108966"/>
              <a:ext cx="62613" cy="35667"/>
            </a:xfrm>
            <a:custGeom>
              <a:avLst/>
              <a:gdLst/>
              <a:ahLst/>
              <a:cxnLst/>
              <a:rect l="l" t="t" r="r" b="b"/>
              <a:pathLst>
                <a:path w="2233" h="1272" extrusionOk="0">
                  <a:moveTo>
                    <a:pt x="1" y="0"/>
                  </a:moveTo>
                  <a:lnTo>
                    <a:pt x="1114" y="827"/>
                  </a:lnTo>
                  <a:lnTo>
                    <a:pt x="2233" y="1271"/>
                  </a:lnTo>
                  <a:lnTo>
                    <a:pt x="1" y="0"/>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39"/>
            <p:cNvSpPr/>
            <p:nvPr/>
          </p:nvSpPr>
          <p:spPr>
            <a:xfrm>
              <a:off x="6852254" y="3883917"/>
              <a:ext cx="42116" cy="11300"/>
            </a:xfrm>
            <a:custGeom>
              <a:avLst/>
              <a:gdLst/>
              <a:ahLst/>
              <a:cxnLst/>
              <a:rect l="l" t="t" r="r" b="b"/>
              <a:pathLst>
                <a:path w="1502" h="403" extrusionOk="0">
                  <a:moveTo>
                    <a:pt x="1446" y="0"/>
                  </a:moveTo>
                  <a:lnTo>
                    <a:pt x="37" y="250"/>
                  </a:lnTo>
                  <a:cubicBezTo>
                    <a:pt x="19" y="250"/>
                    <a:pt x="19" y="250"/>
                    <a:pt x="0" y="268"/>
                  </a:cubicBezTo>
                  <a:lnTo>
                    <a:pt x="0" y="287"/>
                  </a:lnTo>
                  <a:lnTo>
                    <a:pt x="19" y="365"/>
                  </a:lnTo>
                  <a:cubicBezTo>
                    <a:pt x="19" y="384"/>
                    <a:pt x="37" y="402"/>
                    <a:pt x="60" y="402"/>
                  </a:cubicBezTo>
                  <a:lnTo>
                    <a:pt x="1483" y="153"/>
                  </a:lnTo>
                  <a:cubicBezTo>
                    <a:pt x="1502" y="134"/>
                    <a:pt x="1502" y="116"/>
                    <a:pt x="1502" y="97"/>
                  </a:cubicBezTo>
                  <a:lnTo>
                    <a:pt x="1483" y="19"/>
                  </a:lnTo>
                  <a:cubicBezTo>
                    <a:pt x="1483" y="0"/>
                    <a:pt x="1465" y="0"/>
                    <a:pt x="1446"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39"/>
            <p:cNvSpPr/>
            <p:nvPr/>
          </p:nvSpPr>
          <p:spPr>
            <a:xfrm>
              <a:off x="6853937" y="3883917"/>
              <a:ext cx="40434" cy="11300"/>
            </a:xfrm>
            <a:custGeom>
              <a:avLst/>
              <a:gdLst/>
              <a:ahLst/>
              <a:cxnLst/>
              <a:rect l="l" t="t" r="r" b="b"/>
              <a:pathLst>
                <a:path w="1442" h="403" extrusionOk="0">
                  <a:moveTo>
                    <a:pt x="1386" y="0"/>
                  </a:moveTo>
                  <a:lnTo>
                    <a:pt x="1211" y="19"/>
                  </a:lnTo>
                  <a:cubicBezTo>
                    <a:pt x="1229" y="74"/>
                    <a:pt x="1192" y="134"/>
                    <a:pt x="1132" y="153"/>
                  </a:cubicBezTo>
                  <a:cubicBezTo>
                    <a:pt x="883" y="213"/>
                    <a:pt x="171" y="365"/>
                    <a:pt x="0" y="402"/>
                  </a:cubicBezTo>
                  <a:lnTo>
                    <a:pt x="1423" y="153"/>
                  </a:lnTo>
                  <a:cubicBezTo>
                    <a:pt x="1442" y="134"/>
                    <a:pt x="1442" y="116"/>
                    <a:pt x="1442" y="97"/>
                  </a:cubicBezTo>
                  <a:lnTo>
                    <a:pt x="1423" y="19"/>
                  </a:lnTo>
                  <a:cubicBezTo>
                    <a:pt x="1423" y="0"/>
                    <a:pt x="1405" y="0"/>
                    <a:pt x="1386" y="0"/>
                  </a:cubicBezTo>
                  <a:close/>
                </a:path>
              </a:pathLst>
            </a:custGeom>
            <a:solidFill>
              <a:srgbClr val="B6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39"/>
            <p:cNvSpPr/>
            <p:nvPr/>
          </p:nvSpPr>
          <p:spPr>
            <a:xfrm>
              <a:off x="6818298" y="3703620"/>
              <a:ext cx="64156" cy="34657"/>
            </a:xfrm>
            <a:custGeom>
              <a:avLst/>
              <a:gdLst/>
              <a:ahLst/>
              <a:cxnLst/>
              <a:rect l="l" t="t" r="r" b="b"/>
              <a:pathLst>
                <a:path w="2288" h="1236" extrusionOk="0">
                  <a:moveTo>
                    <a:pt x="927" y="0"/>
                  </a:moveTo>
                  <a:cubicBezTo>
                    <a:pt x="273" y="0"/>
                    <a:pt x="16" y="579"/>
                    <a:pt x="1" y="595"/>
                  </a:cubicBezTo>
                  <a:cubicBezTo>
                    <a:pt x="18" y="577"/>
                    <a:pt x="317" y="190"/>
                    <a:pt x="1194" y="190"/>
                  </a:cubicBezTo>
                  <a:cubicBezTo>
                    <a:pt x="1237" y="190"/>
                    <a:pt x="1281" y="191"/>
                    <a:pt x="1327" y="193"/>
                  </a:cubicBezTo>
                  <a:cubicBezTo>
                    <a:pt x="1327" y="636"/>
                    <a:pt x="1558" y="789"/>
                    <a:pt x="2001" y="904"/>
                  </a:cubicBezTo>
                  <a:cubicBezTo>
                    <a:pt x="2128" y="957"/>
                    <a:pt x="2254" y="1235"/>
                    <a:pt x="2284" y="1235"/>
                  </a:cubicBezTo>
                  <a:cubicBezTo>
                    <a:pt x="2285" y="1235"/>
                    <a:pt x="2287" y="1234"/>
                    <a:pt x="2288" y="1232"/>
                  </a:cubicBezTo>
                  <a:cubicBezTo>
                    <a:pt x="2251" y="521"/>
                    <a:pt x="1539" y="826"/>
                    <a:pt x="1364" y="77"/>
                  </a:cubicBezTo>
                  <a:cubicBezTo>
                    <a:pt x="1202" y="23"/>
                    <a:pt x="1057" y="0"/>
                    <a:pt x="927"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39"/>
            <p:cNvSpPr/>
            <p:nvPr/>
          </p:nvSpPr>
          <p:spPr>
            <a:xfrm>
              <a:off x="6857161" y="3719239"/>
              <a:ext cx="18815" cy="10795"/>
            </a:xfrm>
            <a:custGeom>
              <a:avLst/>
              <a:gdLst/>
              <a:ahLst/>
              <a:cxnLst/>
              <a:rect l="l" t="t" r="r" b="b"/>
              <a:pathLst>
                <a:path w="671" h="385" extrusionOk="0">
                  <a:moveTo>
                    <a:pt x="19" y="1"/>
                  </a:moveTo>
                  <a:lnTo>
                    <a:pt x="19" y="1"/>
                  </a:lnTo>
                  <a:cubicBezTo>
                    <a:pt x="1" y="38"/>
                    <a:pt x="19" y="116"/>
                    <a:pt x="75" y="153"/>
                  </a:cubicBezTo>
                  <a:lnTo>
                    <a:pt x="93" y="172"/>
                  </a:lnTo>
                  <a:cubicBezTo>
                    <a:pt x="116" y="195"/>
                    <a:pt x="116" y="195"/>
                    <a:pt x="135" y="195"/>
                  </a:cubicBezTo>
                  <a:lnTo>
                    <a:pt x="153" y="213"/>
                  </a:lnTo>
                  <a:lnTo>
                    <a:pt x="232" y="250"/>
                  </a:lnTo>
                  <a:cubicBezTo>
                    <a:pt x="287" y="269"/>
                    <a:pt x="347" y="287"/>
                    <a:pt x="403" y="310"/>
                  </a:cubicBezTo>
                  <a:cubicBezTo>
                    <a:pt x="518" y="347"/>
                    <a:pt x="537" y="347"/>
                    <a:pt x="652" y="384"/>
                  </a:cubicBezTo>
                  <a:cubicBezTo>
                    <a:pt x="671" y="329"/>
                    <a:pt x="634" y="269"/>
                    <a:pt x="578" y="250"/>
                  </a:cubicBezTo>
                  <a:cubicBezTo>
                    <a:pt x="463" y="213"/>
                    <a:pt x="440" y="213"/>
                    <a:pt x="324" y="172"/>
                  </a:cubicBezTo>
                  <a:lnTo>
                    <a:pt x="250" y="135"/>
                  </a:lnTo>
                  <a:lnTo>
                    <a:pt x="209" y="116"/>
                  </a:lnTo>
                  <a:lnTo>
                    <a:pt x="190" y="116"/>
                  </a:lnTo>
                  <a:lnTo>
                    <a:pt x="172" y="98"/>
                  </a:lnTo>
                  <a:lnTo>
                    <a:pt x="19" y="1"/>
                  </a:lnTo>
                  <a:close/>
                </a:path>
              </a:pathLst>
            </a:custGeom>
            <a:solidFill>
              <a:srgbClr val="77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39"/>
            <p:cNvSpPr/>
            <p:nvPr/>
          </p:nvSpPr>
          <p:spPr>
            <a:xfrm>
              <a:off x="6843057" y="3705779"/>
              <a:ext cx="39396" cy="65305"/>
            </a:xfrm>
            <a:custGeom>
              <a:avLst/>
              <a:gdLst/>
              <a:ahLst/>
              <a:cxnLst/>
              <a:rect l="l" t="t" r="r" b="b"/>
              <a:pathLst>
                <a:path w="1405" h="2329" extrusionOk="0">
                  <a:moveTo>
                    <a:pt x="481" y="0"/>
                  </a:moveTo>
                  <a:cubicBezTo>
                    <a:pt x="444" y="171"/>
                    <a:pt x="347" y="906"/>
                    <a:pt x="194" y="1252"/>
                  </a:cubicBezTo>
                  <a:cubicBezTo>
                    <a:pt x="0" y="1636"/>
                    <a:pt x="19" y="2153"/>
                    <a:pt x="194" y="2310"/>
                  </a:cubicBezTo>
                  <a:lnTo>
                    <a:pt x="194" y="2329"/>
                  </a:lnTo>
                  <a:cubicBezTo>
                    <a:pt x="809" y="2116"/>
                    <a:pt x="1021" y="1885"/>
                    <a:pt x="1386" y="1192"/>
                  </a:cubicBezTo>
                  <a:cubicBezTo>
                    <a:pt x="1386" y="1174"/>
                    <a:pt x="1386" y="1174"/>
                    <a:pt x="1405" y="1155"/>
                  </a:cubicBezTo>
                  <a:cubicBezTo>
                    <a:pt x="1368" y="444"/>
                    <a:pt x="656" y="730"/>
                    <a:pt x="481"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39"/>
            <p:cNvSpPr/>
            <p:nvPr/>
          </p:nvSpPr>
          <p:spPr>
            <a:xfrm>
              <a:off x="6818298" y="3703788"/>
              <a:ext cx="64156" cy="34405"/>
            </a:xfrm>
            <a:custGeom>
              <a:avLst/>
              <a:gdLst/>
              <a:ahLst/>
              <a:cxnLst/>
              <a:rect l="l" t="t" r="r" b="b"/>
              <a:pathLst>
                <a:path w="2288" h="1227" extrusionOk="0">
                  <a:moveTo>
                    <a:pt x="939" y="1"/>
                  </a:moveTo>
                  <a:cubicBezTo>
                    <a:pt x="276" y="1"/>
                    <a:pt x="16" y="573"/>
                    <a:pt x="1" y="589"/>
                  </a:cubicBezTo>
                  <a:lnTo>
                    <a:pt x="440" y="1051"/>
                  </a:lnTo>
                  <a:cubicBezTo>
                    <a:pt x="440" y="1051"/>
                    <a:pt x="1692" y="1226"/>
                    <a:pt x="2288" y="1226"/>
                  </a:cubicBezTo>
                  <a:cubicBezTo>
                    <a:pt x="2232" y="515"/>
                    <a:pt x="1539" y="801"/>
                    <a:pt x="1364" y="71"/>
                  </a:cubicBezTo>
                  <a:cubicBezTo>
                    <a:pt x="1207" y="22"/>
                    <a:pt x="1065" y="1"/>
                    <a:pt x="939"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39"/>
            <p:cNvSpPr/>
            <p:nvPr/>
          </p:nvSpPr>
          <p:spPr>
            <a:xfrm>
              <a:off x="6818298" y="3696582"/>
              <a:ext cx="65333" cy="41611"/>
            </a:xfrm>
            <a:custGeom>
              <a:avLst/>
              <a:gdLst/>
              <a:ahLst/>
              <a:cxnLst/>
              <a:rect l="l" t="t" r="r" b="b"/>
              <a:pathLst>
                <a:path w="2330" h="1484" extrusionOk="0">
                  <a:moveTo>
                    <a:pt x="1502" y="0"/>
                  </a:moveTo>
                  <a:lnTo>
                    <a:pt x="1133" y="56"/>
                  </a:lnTo>
                  <a:cubicBezTo>
                    <a:pt x="56" y="194"/>
                    <a:pt x="1" y="846"/>
                    <a:pt x="1" y="846"/>
                  </a:cubicBezTo>
                  <a:cubicBezTo>
                    <a:pt x="16" y="830"/>
                    <a:pt x="276" y="258"/>
                    <a:pt x="939" y="258"/>
                  </a:cubicBezTo>
                  <a:cubicBezTo>
                    <a:pt x="1065" y="258"/>
                    <a:pt x="1207" y="279"/>
                    <a:pt x="1364" y="328"/>
                  </a:cubicBezTo>
                  <a:cubicBezTo>
                    <a:pt x="1539" y="1058"/>
                    <a:pt x="2232" y="772"/>
                    <a:pt x="2288" y="1483"/>
                  </a:cubicBezTo>
                  <a:cubicBezTo>
                    <a:pt x="2329" y="1137"/>
                    <a:pt x="2195" y="887"/>
                    <a:pt x="1807" y="656"/>
                  </a:cubicBezTo>
                  <a:cubicBezTo>
                    <a:pt x="1424" y="425"/>
                    <a:pt x="1502" y="0"/>
                    <a:pt x="1502"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39"/>
            <p:cNvSpPr/>
            <p:nvPr/>
          </p:nvSpPr>
          <p:spPr>
            <a:xfrm>
              <a:off x="6816111" y="3679197"/>
              <a:ext cx="54566" cy="40602"/>
            </a:xfrm>
            <a:custGeom>
              <a:avLst/>
              <a:gdLst/>
              <a:ahLst/>
              <a:cxnLst/>
              <a:rect l="l" t="t" r="r" b="b"/>
              <a:pathLst>
                <a:path w="1946" h="1448" extrusionOk="0">
                  <a:moveTo>
                    <a:pt x="1133" y="1"/>
                  </a:moveTo>
                  <a:cubicBezTo>
                    <a:pt x="968" y="1"/>
                    <a:pt x="759" y="33"/>
                    <a:pt x="518" y="140"/>
                  </a:cubicBezTo>
                  <a:cubicBezTo>
                    <a:pt x="134" y="523"/>
                    <a:pt x="0" y="1022"/>
                    <a:pt x="79" y="1447"/>
                  </a:cubicBezTo>
                  <a:cubicBezTo>
                    <a:pt x="79" y="1447"/>
                    <a:pt x="116" y="602"/>
                    <a:pt x="730" y="311"/>
                  </a:cubicBezTo>
                  <a:cubicBezTo>
                    <a:pt x="776" y="297"/>
                    <a:pt x="846" y="289"/>
                    <a:pt x="928" y="289"/>
                  </a:cubicBezTo>
                  <a:cubicBezTo>
                    <a:pt x="1189" y="289"/>
                    <a:pt x="1580" y="370"/>
                    <a:pt x="1770" y="620"/>
                  </a:cubicBezTo>
                  <a:cubicBezTo>
                    <a:pt x="1751" y="523"/>
                    <a:pt x="1617" y="311"/>
                    <a:pt x="1118" y="195"/>
                  </a:cubicBezTo>
                  <a:cubicBezTo>
                    <a:pt x="1483" y="195"/>
                    <a:pt x="1811" y="329"/>
                    <a:pt x="1945" y="583"/>
                  </a:cubicBezTo>
                  <a:cubicBezTo>
                    <a:pt x="1945" y="445"/>
                    <a:pt x="1696" y="237"/>
                    <a:pt x="1539" y="79"/>
                  </a:cubicBezTo>
                  <a:cubicBezTo>
                    <a:pt x="1539" y="79"/>
                    <a:pt x="1389" y="1"/>
                    <a:pt x="1133"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7" name="Google Shape;927;p39"/>
          <p:cNvGrpSpPr/>
          <p:nvPr/>
        </p:nvGrpSpPr>
        <p:grpSpPr>
          <a:xfrm>
            <a:off x="3710488" y="4628785"/>
            <a:ext cx="1037342" cy="1288616"/>
            <a:chOff x="-927775" y="3696016"/>
            <a:chExt cx="615528" cy="762736"/>
          </a:xfrm>
        </p:grpSpPr>
        <p:sp>
          <p:nvSpPr>
            <p:cNvPr id="928" name="Google Shape;928;p39"/>
            <p:cNvSpPr/>
            <p:nvPr/>
          </p:nvSpPr>
          <p:spPr>
            <a:xfrm>
              <a:off x="-571653" y="3711051"/>
              <a:ext cx="132396" cy="747701"/>
            </a:xfrm>
            <a:custGeom>
              <a:avLst/>
              <a:gdLst/>
              <a:ahLst/>
              <a:cxnLst/>
              <a:rect l="l" t="t" r="r" b="b"/>
              <a:pathLst>
                <a:path w="1180" h="6664" extrusionOk="0">
                  <a:moveTo>
                    <a:pt x="61" y="1"/>
                  </a:moveTo>
                  <a:cubicBezTo>
                    <a:pt x="61" y="139"/>
                    <a:pt x="61" y="255"/>
                    <a:pt x="80" y="389"/>
                  </a:cubicBezTo>
                  <a:lnTo>
                    <a:pt x="80" y="735"/>
                  </a:lnTo>
                  <a:lnTo>
                    <a:pt x="80" y="925"/>
                  </a:lnTo>
                  <a:cubicBezTo>
                    <a:pt x="98" y="1063"/>
                    <a:pt x="98" y="1197"/>
                    <a:pt x="98" y="1331"/>
                  </a:cubicBezTo>
                  <a:lnTo>
                    <a:pt x="98" y="2450"/>
                  </a:lnTo>
                  <a:cubicBezTo>
                    <a:pt x="116" y="2967"/>
                    <a:pt x="98" y="3466"/>
                    <a:pt x="98" y="3970"/>
                  </a:cubicBezTo>
                  <a:cubicBezTo>
                    <a:pt x="80" y="4644"/>
                    <a:pt x="61" y="5296"/>
                    <a:pt x="43" y="5915"/>
                  </a:cubicBezTo>
                  <a:cubicBezTo>
                    <a:pt x="43" y="6067"/>
                    <a:pt x="24" y="6220"/>
                    <a:pt x="24" y="6354"/>
                  </a:cubicBezTo>
                  <a:lnTo>
                    <a:pt x="24" y="6451"/>
                  </a:lnTo>
                  <a:cubicBezTo>
                    <a:pt x="1" y="6529"/>
                    <a:pt x="1" y="6585"/>
                    <a:pt x="1" y="6663"/>
                  </a:cubicBezTo>
                  <a:lnTo>
                    <a:pt x="870" y="6663"/>
                  </a:lnTo>
                  <a:cubicBezTo>
                    <a:pt x="870" y="6608"/>
                    <a:pt x="888" y="6529"/>
                    <a:pt x="888" y="6469"/>
                  </a:cubicBezTo>
                  <a:lnTo>
                    <a:pt x="888" y="6451"/>
                  </a:lnTo>
                  <a:cubicBezTo>
                    <a:pt x="888" y="6451"/>
                    <a:pt x="888" y="6432"/>
                    <a:pt x="907" y="6432"/>
                  </a:cubicBezTo>
                  <a:lnTo>
                    <a:pt x="907" y="6377"/>
                  </a:lnTo>
                  <a:lnTo>
                    <a:pt x="907" y="6354"/>
                  </a:lnTo>
                  <a:cubicBezTo>
                    <a:pt x="907" y="6317"/>
                    <a:pt x="925" y="6280"/>
                    <a:pt x="925" y="6220"/>
                  </a:cubicBezTo>
                  <a:lnTo>
                    <a:pt x="925" y="6201"/>
                  </a:lnTo>
                  <a:cubicBezTo>
                    <a:pt x="948" y="6123"/>
                    <a:pt x="948" y="6049"/>
                    <a:pt x="967" y="5989"/>
                  </a:cubicBezTo>
                  <a:lnTo>
                    <a:pt x="967" y="5915"/>
                  </a:lnTo>
                  <a:cubicBezTo>
                    <a:pt x="967" y="5915"/>
                    <a:pt x="967" y="5892"/>
                    <a:pt x="985" y="5892"/>
                  </a:cubicBezTo>
                  <a:cubicBezTo>
                    <a:pt x="1004" y="5721"/>
                    <a:pt x="1022" y="5527"/>
                    <a:pt x="1041" y="5356"/>
                  </a:cubicBezTo>
                  <a:lnTo>
                    <a:pt x="1041" y="5314"/>
                  </a:lnTo>
                  <a:cubicBezTo>
                    <a:pt x="1041" y="5259"/>
                    <a:pt x="1064" y="5222"/>
                    <a:pt x="1064" y="5162"/>
                  </a:cubicBezTo>
                  <a:lnTo>
                    <a:pt x="1064" y="5106"/>
                  </a:lnTo>
                  <a:cubicBezTo>
                    <a:pt x="1064" y="5065"/>
                    <a:pt x="1082" y="5009"/>
                    <a:pt x="1082" y="4968"/>
                  </a:cubicBezTo>
                  <a:lnTo>
                    <a:pt x="1082" y="4894"/>
                  </a:lnTo>
                  <a:cubicBezTo>
                    <a:pt x="1082" y="4852"/>
                    <a:pt x="1101" y="4797"/>
                    <a:pt x="1101" y="4760"/>
                  </a:cubicBezTo>
                  <a:lnTo>
                    <a:pt x="1101" y="4566"/>
                  </a:lnTo>
                  <a:cubicBezTo>
                    <a:pt x="1119" y="4506"/>
                    <a:pt x="1119" y="4450"/>
                    <a:pt x="1119" y="4390"/>
                  </a:cubicBezTo>
                  <a:lnTo>
                    <a:pt x="1119" y="4353"/>
                  </a:lnTo>
                  <a:cubicBezTo>
                    <a:pt x="1119" y="4298"/>
                    <a:pt x="1138" y="4256"/>
                    <a:pt x="1138" y="4219"/>
                  </a:cubicBezTo>
                  <a:lnTo>
                    <a:pt x="1138" y="4201"/>
                  </a:lnTo>
                  <a:lnTo>
                    <a:pt x="1138" y="4122"/>
                  </a:lnTo>
                  <a:lnTo>
                    <a:pt x="1138" y="4104"/>
                  </a:lnTo>
                  <a:lnTo>
                    <a:pt x="1138" y="3988"/>
                  </a:lnTo>
                  <a:lnTo>
                    <a:pt x="1138" y="3970"/>
                  </a:lnTo>
                  <a:cubicBezTo>
                    <a:pt x="1156" y="3854"/>
                    <a:pt x="1156" y="3720"/>
                    <a:pt x="1156" y="3582"/>
                  </a:cubicBezTo>
                  <a:lnTo>
                    <a:pt x="1156" y="3563"/>
                  </a:lnTo>
                  <a:lnTo>
                    <a:pt x="1156" y="3392"/>
                  </a:lnTo>
                  <a:lnTo>
                    <a:pt x="1156" y="3351"/>
                  </a:lnTo>
                  <a:cubicBezTo>
                    <a:pt x="1156" y="3295"/>
                    <a:pt x="1179" y="3235"/>
                    <a:pt x="1179" y="3180"/>
                  </a:cubicBezTo>
                  <a:lnTo>
                    <a:pt x="1179" y="3161"/>
                  </a:lnTo>
                  <a:lnTo>
                    <a:pt x="1179" y="2967"/>
                  </a:lnTo>
                  <a:lnTo>
                    <a:pt x="1179" y="2930"/>
                  </a:lnTo>
                  <a:cubicBezTo>
                    <a:pt x="1179" y="2426"/>
                    <a:pt x="1156" y="1927"/>
                    <a:pt x="1138" y="1410"/>
                  </a:cubicBezTo>
                  <a:lnTo>
                    <a:pt x="1138" y="1294"/>
                  </a:lnTo>
                  <a:cubicBezTo>
                    <a:pt x="1138" y="1253"/>
                    <a:pt x="1119" y="1216"/>
                    <a:pt x="1119" y="1179"/>
                  </a:cubicBezTo>
                  <a:lnTo>
                    <a:pt x="1119" y="1082"/>
                  </a:lnTo>
                  <a:lnTo>
                    <a:pt x="1119" y="925"/>
                  </a:lnTo>
                  <a:cubicBezTo>
                    <a:pt x="1101" y="906"/>
                    <a:pt x="1101" y="888"/>
                    <a:pt x="1101" y="888"/>
                  </a:cubicBezTo>
                  <a:lnTo>
                    <a:pt x="1101" y="754"/>
                  </a:lnTo>
                  <a:cubicBezTo>
                    <a:pt x="1101" y="657"/>
                    <a:pt x="1082" y="560"/>
                    <a:pt x="1082" y="463"/>
                  </a:cubicBezTo>
                  <a:cubicBezTo>
                    <a:pt x="1082" y="444"/>
                    <a:pt x="1064" y="407"/>
                    <a:pt x="1064" y="389"/>
                  </a:cubicBezTo>
                  <a:lnTo>
                    <a:pt x="1064" y="347"/>
                  </a:lnTo>
                  <a:lnTo>
                    <a:pt x="1064" y="255"/>
                  </a:lnTo>
                  <a:lnTo>
                    <a:pt x="1064" y="213"/>
                  </a:lnTo>
                  <a:cubicBezTo>
                    <a:pt x="1041" y="158"/>
                    <a:pt x="1041" y="79"/>
                    <a:pt x="104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39"/>
            <p:cNvSpPr/>
            <p:nvPr/>
          </p:nvSpPr>
          <p:spPr>
            <a:xfrm>
              <a:off x="-927775" y="3711051"/>
              <a:ext cx="164485" cy="747701"/>
            </a:xfrm>
            <a:custGeom>
              <a:avLst/>
              <a:gdLst/>
              <a:ahLst/>
              <a:cxnLst/>
              <a:rect l="l" t="t" r="r" b="b"/>
              <a:pathLst>
                <a:path w="1466" h="6664" extrusionOk="0">
                  <a:moveTo>
                    <a:pt x="426" y="1"/>
                  </a:moveTo>
                  <a:cubicBezTo>
                    <a:pt x="366" y="1"/>
                    <a:pt x="310" y="42"/>
                    <a:pt x="310" y="116"/>
                  </a:cubicBezTo>
                  <a:cubicBezTo>
                    <a:pt x="269" y="389"/>
                    <a:pt x="232" y="657"/>
                    <a:pt x="195" y="925"/>
                  </a:cubicBezTo>
                  <a:cubicBezTo>
                    <a:pt x="195" y="1003"/>
                    <a:pt x="172" y="1082"/>
                    <a:pt x="172" y="1156"/>
                  </a:cubicBezTo>
                  <a:cubicBezTo>
                    <a:pt x="1" y="2815"/>
                    <a:pt x="98" y="4413"/>
                    <a:pt x="426" y="5892"/>
                  </a:cubicBezTo>
                  <a:cubicBezTo>
                    <a:pt x="444" y="6049"/>
                    <a:pt x="481" y="6183"/>
                    <a:pt x="518" y="6335"/>
                  </a:cubicBezTo>
                  <a:cubicBezTo>
                    <a:pt x="518" y="6335"/>
                    <a:pt x="518" y="6354"/>
                    <a:pt x="541" y="6354"/>
                  </a:cubicBezTo>
                  <a:lnTo>
                    <a:pt x="541" y="6432"/>
                  </a:lnTo>
                  <a:cubicBezTo>
                    <a:pt x="560" y="6469"/>
                    <a:pt x="578" y="6529"/>
                    <a:pt x="578" y="6566"/>
                  </a:cubicBezTo>
                  <a:cubicBezTo>
                    <a:pt x="597" y="6626"/>
                    <a:pt x="657" y="6663"/>
                    <a:pt x="712" y="6663"/>
                  </a:cubicBezTo>
                  <a:lnTo>
                    <a:pt x="1465" y="6663"/>
                  </a:lnTo>
                  <a:cubicBezTo>
                    <a:pt x="1465" y="6585"/>
                    <a:pt x="1442" y="6529"/>
                    <a:pt x="1424" y="6451"/>
                  </a:cubicBezTo>
                  <a:lnTo>
                    <a:pt x="1424" y="6354"/>
                  </a:lnTo>
                  <a:lnTo>
                    <a:pt x="1405" y="6335"/>
                  </a:lnTo>
                  <a:cubicBezTo>
                    <a:pt x="1387" y="6183"/>
                    <a:pt x="1368" y="6049"/>
                    <a:pt x="1350" y="5892"/>
                  </a:cubicBezTo>
                  <a:cubicBezTo>
                    <a:pt x="1156" y="4432"/>
                    <a:pt x="1096" y="2851"/>
                    <a:pt x="1193" y="1216"/>
                  </a:cubicBezTo>
                  <a:cubicBezTo>
                    <a:pt x="1211" y="1119"/>
                    <a:pt x="1211" y="1022"/>
                    <a:pt x="1211" y="925"/>
                  </a:cubicBezTo>
                  <a:cubicBezTo>
                    <a:pt x="1234" y="620"/>
                    <a:pt x="1271" y="310"/>
                    <a:pt x="129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39"/>
            <p:cNvSpPr/>
            <p:nvPr/>
          </p:nvSpPr>
          <p:spPr>
            <a:xfrm>
              <a:off x="-809068" y="3711051"/>
              <a:ext cx="142718" cy="747701"/>
            </a:xfrm>
            <a:custGeom>
              <a:avLst/>
              <a:gdLst/>
              <a:ahLst/>
              <a:cxnLst/>
              <a:rect l="l" t="t" r="r" b="b"/>
              <a:pathLst>
                <a:path w="1272" h="6664" extrusionOk="0">
                  <a:moveTo>
                    <a:pt x="232" y="1"/>
                  </a:moveTo>
                  <a:cubicBezTo>
                    <a:pt x="1" y="2389"/>
                    <a:pt x="79" y="4663"/>
                    <a:pt x="407" y="6663"/>
                  </a:cubicBezTo>
                  <a:lnTo>
                    <a:pt x="1271" y="6663"/>
                  </a:lnTo>
                  <a:cubicBezTo>
                    <a:pt x="1156" y="4663"/>
                    <a:pt x="1137" y="2389"/>
                    <a:pt x="121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39"/>
            <p:cNvSpPr/>
            <p:nvPr/>
          </p:nvSpPr>
          <p:spPr>
            <a:xfrm>
              <a:off x="-679477" y="3711051"/>
              <a:ext cx="120952" cy="747701"/>
            </a:xfrm>
            <a:custGeom>
              <a:avLst/>
              <a:gdLst/>
              <a:ahLst/>
              <a:cxnLst/>
              <a:rect l="l" t="t" r="r" b="b"/>
              <a:pathLst>
                <a:path w="1078" h="6664" extrusionOk="0">
                  <a:moveTo>
                    <a:pt x="61" y="1"/>
                  </a:moveTo>
                  <a:cubicBezTo>
                    <a:pt x="38" y="139"/>
                    <a:pt x="38" y="255"/>
                    <a:pt x="38" y="389"/>
                  </a:cubicBezTo>
                  <a:lnTo>
                    <a:pt x="38" y="717"/>
                  </a:lnTo>
                  <a:cubicBezTo>
                    <a:pt x="19" y="791"/>
                    <a:pt x="19" y="851"/>
                    <a:pt x="19" y="925"/>
                  </a:cubicBezTo>
                  <a:lnTo>
                    <a:pt x="19" y="1271"/>
                  </a:lnTo>
                  <a:cubicBezTo>
                    <a:pt x="1" y="1715"/>
                    <a:pt x="1" y="2158"/>
                    <a:pt x="1" y="2602"/>
                  </a:cubicBezTo>
                  <a:cubicBezTo>
                    <a:pt x="1" y="3119"/>
                    <a:pt x="1" y="3623"/>
                    <a:pt x="19" y="4104"/>
                  </a:cubicBezTo>
                  <a:cubicBezTo>
                    <a:pt x="19" y="4737"/>
                    <a:pt x="38" y="5337"/>
                    <a:pt x="79" y="5915"/>
                  </a:cubicBezTo>
                  <a:cubicBezTo>
                    <a:pt x="79" y="6067"/>
                    <a:pt x="79" y="6220"/>
                    <a:pt x="98" y="6354"/>
                  </a:cubicBezTo>
                  <a:cubicBezTo>
                    <a:pt x="98" y="6469"/>
                    <a:pt x="98" y="6566"/>
                    <a:pt x="116" y="6663"/>
                  </a:cubicBezTo>
                  <a:lnTo>
                    <a:pt x="962" y="6663"/>
                  </a:lnTo>
                  <a:cubicBezTo>
                    <a:pt x="962" y="6585"/>
                    <a:pt x="962" y="6529"/>
                    <a:pt x="985" y="6451"/>
                  </a:cubicBezTo>
                  <a:lnTo>
                    <a:pt x="985" y="6354"/>
                  </a:lnTo>
                  <a:cubicBezTo>
                    <a:pt x="985" y="6220"/>
                    <a:pt x="1004" y="6067"/>
                    <a:pt x="1004" y="5915"/>
                  </a:cubicBezTo>
                  <a:cubicBezTo>
                    <a:pt x="1022" y="5296"/>
                    <a:pt x="1041" y="4644"/>
                    <a:pt x="1059" y="3970"/>
                  </a:cubicBezTo>
                  <a:cubicBezTo>
                    <a:pt x="1059" y="3466"/>
                    <a:pt x="1077" y="2967"/>
                    <a:pt x="1059" y="2450"/>
                  </a:cubicBezTo>
                  <a:lnTo>
                    <a:pt x="1059" y="1331"/>
                  </a:lnTo>
                  <a:cubicBezTo>
                    <a:pt x="1059" y="1197"/>
                    <a:pt x="1059" y="1063"/>
                    <a:pt x="1041" y="925"/>
                  </a:cubicBezTo>
                  <a:lnTo>
                    <a:pt x="1041" y="735"/>
                  </a:lnTo>
                  <a:lnTo>
                    <a:pt x="1041" y="389"/>
                  </a:lnTo>
                  <a:cubicBezTo>
                    <a:pt x="1022" y="255"/>
                    <a:pt x="1022" y="139"/>
                    <a:pt x="102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39"/>
            <p:cNvSpPr/>
            <p:nvPr/>
          </p:nvSpPr>
          <p:spPr>
            <a:xfrm>
              <a:off x="-571653" y="3711051"/>
              <a:ext cx="19859" cy="747701"/>
            </a:xfrm>
            <a:custGeom>
              <a:avLst/>
              <a:gdLst/>
              <a:ahLst/>
              <a:cxnLst/>
              <a:rect l="l" t="t" r="r" b="b"/>
              <a:pathLst>
                <a:path w="177" h="6664" extrusionOk="0">
                  <a:moveTo>
                    <a:pt x="61" y="1"/>
                  </a:moveTo>
                  <a:cubicBezTo>
                    <a:pt x="61" y="139"/>
                    <a:pt x="61" y="255"/>
                    <a:pt x="80" y="389"/>
                  </a:cubicBezTo>
                  <a:lnTo>
                    <a:pt x="80" y="735"/>
                  </a:lnTo>
                  <a:lnTo>
                    <a:pt x="80" y="925"/>
                  </a:lnTo>
                  <a:cubicBezTo>
                    <a:pt x="98" y="1063"/>
                    <a:pt x="98" y="1197"/>
                    <a:pt x="98" y="1331"/>
                  </a:cubicBezTo>
                  <a:lnTo>
                    <a:pt x="98" y="2450"/>
                  </a:lnTo>
                  <a:cubicBezTo>
                    <a:pt x="116" y="2967"/>
                    <a:pt x="98" y="3466"/>
                    <a:pt x="98" y="3970"/>
                  </a:cubicBezTo>
                  <a:cubicBezTo>
                    <a:pt x="80" y="4644"/>
                    <a:pt x="61" y="5296"/>
                    <a:pt x="43" y="5915"/>
                  </a:cubicBezTo>
                  <a:cubicBezTo>
                    <a:pt x="43" y="6067"/>
                    <a:pt x="24" y="6220"/>
                    <a:pt x="24" y="6354"/>
                  </a:cubicBezTo>
                  <a:lnTo>
                    <a:pt x="24" y="6451"/>
                  </a:lnTo>
                  <a:cubicBezTo>
                    <a:pt x="1" y="6529"/>
                    <a:pt x="1" y="6585"/>
                    <a:pt x="1" y="6663"/>
                  </a:cubicBezTo>
                  <a:lnTo>
                    <a:pt x="80" y="6663"/>
                  </a:lnTo>
                  <a:cubicBezTo>
                    <a:pt x="80" y="6566"/>
                    <a:pt x="80" y="6469"/>
                    <a:pt x="98" y="6354"/>
                  </a:cubicBezTo>
                  <a:cubicBezTo>
                    <a:pt x="98" y="6220"/>
                    <a:pt x="98" y="6067"/>
                    <a:pt x="116" y="5915"/>
                  </a:cubicBezTo>
                  <a:cubicBezTo>
                    <a:pt x="116" y="5776"/>
                    <a:pt x="116" y="5642"/>
                    <a:pt x="140" y="5490"/>
                  </a:cubicBezTo>
                  <a:cubicBezTo>
                    <a:pt x="158" y="4991"/>
                    <a:pt x="158" y="4487"/>
                    <a:pt x="177" y="3970"/>
                  </a:cubicBezTo>
                  <a:lnTo>
                    <a:pt x="177" y="2450"/>
                  </a:lnTo>
                  <a:lnTo>
                    <a:pt x="177" y="1350"/>
                  </a:lnTo>
                  <a:cubicBezTo>
                    <a:pt x="177" y="1197"/>
                    <a:pt x="158" y="1063"/>
                    <a:pt x="158" y="925"/>
                  </a:cubicBezTo>
                  <a:lnTo>
                    <a:pt x="158" y="735"/>
                  </a:lnTo>
                  <a:cubicBezTo>
                    <a:pt x="158" y="620"/>
                    <a:pt x="158" y="504"/>
                    <a:pt x="140" y="389"/>
                  </a:cubicBezTo>
                  <a:lnTo>
                    <a:pt x="14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39"/>
            <p:cNvSpPr/>
            <p:nvPr/>
          </p:nvSpPr>
          <p:spPr>
            <a:xfrm>
              <a:off x="-474151" y="3711051"/>
              <a:ext cx="161905" cy="747701"/>
            </a:xfrm>
            <a:custGeom>
              <a:avLst/>
              <a:gdLst/>
              <a:ahLst/>
              <a:cxnLst/>
              <a:rect l="l" t="t" r="r" b="b"/>
              <a:pathLst>
                <a:path w="1443" h="6664" extrusionOk="0">
                  <a:moveTo>
                    <a:pt x="172" y="1"/>
                  </a:moveTo>
                  <a:cubicBezTo>
                    <a:pt x="172" y="79"/>
                    <a:pt x="172" y="158"/>
                    <a:pt x="195" y="213"/>
                  </a:cubicBezTo>
                  <a:lnTo>
                    <a:pt x="195" y="255"/>
                  </a:lnTo>
                  <a:lnTo>
                    <a:pt x="195" y="389"/>
                  </a:lnTo>
                  <a:cubicBezTo>
                    <a:pt x="195" y="407"/>
                    <a:pt x="213" y="444"/>
                    <a:pt x="213" y="463"/>
                  </a:cubicBezTo>
                  <a:lnTo>
                    <a:pt x="213" y="638"/>
                  </a:lnTo>
                  <a:cubicBezTo>
                    <a:pt x="232" y="675"/>
                    <a:pt x="232" y="717"/>
                    <a:pt x="232" y="754"/>
                  </a:cubicBezTo>
                  <a:cubicBezTo>
                    <a:pt x="232" y="809"/>
                    <a:pt x="232" y="869"/>
                    <a:pt x="250" y="925"/>
                  </a:cubicBezTo>
                  <a:lnTo>
                    <a:pt x="250" y="1082"/>
                  </a:lnTo>
                  <a:lnTo>
                    <a:pt x="250" y="1179"/>
                  </a:lnTo>
                  <a:lnTo>
                    <a:pt x="250" y="1234"/>
                  </a:lnTo>
                  <a:cubicBezTo>
                    <a:pt x="269" y="1253"/>
                    <a:pt x="269" y="1271"/>
                    <a:pt x="269" y="1294"/>
                  </a:cubicBezTo>
                  <a:lnTo>
                    <a:pt x="269" y="1387"/>
                  </a:lnTo>
                  <a:lnTo>
                    <a:pt x="269" y="1410"/>
                  </a:lnTo>
                  <a:cubicBezTo>
                    <a:pt x="287" y="1927"/>
                    <a:pt x="310" y="2426"/>
                    <a:pt x="310" y="2930"/>
                  </a:cubicBezTo>
                  <a:lnTo>
                    <a:pt x="310" y="2967"/>
                  </a:lnTo>
                  <a:lnTo>
                    <a:pt x="310" y="3161"/>
                  </a:lnTo>
                  <a:lnTo>
                    <a:pt x="310" y="3180"/>
                  </a:lnTo>
                  <a:cubicBezTo>
                    <a:pt x="310" y="3235"/>
                    <a:pt x="287" y="3295"/>
                    <a:pt x="287" y="3351"/>
                  </a:cubicBezTo>
                  <a:lnTo>
                    <a:pt x="287" y="3392"/>
                  </a:lnTo>
                  <a:lnTo>
                    <a:pt x="287" y="3563"/>
                  </a:lnTo>
                  <a:lnTo>
                    <a:pt x="287" y="3582"/>
                  </a:lnTo>
                  <a:cubicBezTo>
                    <a:pt x="287" y="3720"/>
                    <a:pt x="287" y="3854"/>
                    <a:pt x="269" y="3970"/>
                  </a:cubicBezTo>
                  <a:lnTo>
                    <a:pt x="269" y="3988"/>
                  </a:lnTo>
                  <a:lnTo>
                    <a:pt x="269" y="4122"/>
                  </a:lnTo>
                  <a:lnTo>
                    <a:pt x="269" y="4201"/>
                  </a:lnTo>
                  <a:lnTo>
                    <a:pt x="269" y="4219"/>
                  </a:lnTo>
                  <a:cubicBezTo>
                    <a:pt x="269" y="4256"/>
                    <a:pt x="250" y="4298"/>
                    <a:pt x="250" y="4353"/>
                  </a:cubicBezTo>
                  <a:lnTo>
                    <a:pt x="250" y="4390"/>
                  </a:lnTo>
                  <a:cubicBezTo>
                    <a:pt x="250" y="4450"/>
                    <a:pt x="250" y="4506"/>
                    <a:pt x="232" y="4566"/>
                  </a:cubicBezTo>
                  <a:cubicBezTo>
                    <a:pt x="232" y="4681"/>
                    <a:pt x="232" y="4797"/>
                    <a:pt x="213" y="4894"/>
                  </a:cubicBezTo>
                  <a:lnTo>
                    <a:pt x="213" y="4968"/>
                  </a:lnTo>
                  <a:cubicBezTo>
                    <a:pt x="213" y="5009"/>
                    <a:pt x="195" y="5065"/>
                    <a:pt x="195" y="5106"/>
                  </a:cubicBezTo>
                  <a:lnTo>
                    <a:pt x="195" y="5162"/>
                  </a:lnTo>
                  <a:cubicBezTo>
                    <a:pt x="195" y="5222"/>
                    <a:pt x="172" y="5259"/>
                    <a:pt x="172" y="5314"/>
                  </a:cubicBezTo>
                  <a:lnTo>
                    <a:pt x="172" y="5356"/>
                  </a:lnTo>
                  <a:cubicBezTo>
                    <a:pt x="153" y="5527"/>
                    <a:pt x="135" y="5721"/>
                    <a:pt x="116" y="5892"/>
                  </a:cubicBezTo>
                  <a:cubicBezTo>
                    <a:pt x="98" y="5892"/>
                    <a:pt x="98" y="5915"/>
                    <a:pt x="98" y="5915"/>
                  </a:cubicBezTo>
                  <a:lnTo>
                    <a:pt x="98" y="5989"/>
                  </a:lnTo>
                  <a:cubicBezTo>
                    <a:pt x="79" y="6049"/>
                    <a:pt x="79" y="6123"/>
                    <a:pt x="56" y="6201"/>
                  </a:cubicBezTo>
                  <a:lnTo>
                    <a:pt x="56" y="6220"/>
                  </a:lnTo>
                  <a:cubicBezTo>
                    <a:pt x="56" y="6261"/>
                    <a:pt x="56" y="6298"/>
                    <a:pt x="38" y="6335"/>
                  </a:cubicBezTo>
                  <a:lnTo>
                    <a:pt x="38" y="6354"/>
                  </a:lnTo>
                  <a:lnTo>
                    <a:pt x="38" y="6377"/>
                  </a:lnTo>
                  <a:lnTo>
                    <a:pt x="38" y="6432"/>
                  </a:lnTo>
                  <a:cubicBezTo>
                    <a:pt x="19" y="6432"/>
                    <a:pt x="19" y="6451"/>
                    <a:pt x="19" y="6451"/>
                  </a:cubicBezTo>
                  <a:lnTo>
                    <a:pt x="19" y="6469"/>
                  </a:lnTo>
                  <a:cubicBezTo>
                    <a:pt x="19" y="6529"/>
                    <a:pt x="1" y="6608"/>
                    <a:pt x="1" y="6663"/>
                  </a:cubicBezTo>
                  <a:lnTo>
                    <a:pt x="749" y="6663"/>
                  </a:lnTo>
                  <a:cubicBezTo>
                    <a:pt x="809" y="6663"/>
                    <a:pt x="865" y="6626"/>
                    <a:pt x="865" y="6566"/>
                  </a:cubicBezTo>
                  <a:cubicBezTo>
                    <a:pt x="888" y="6548"/>
                    <a:pt x="888" y="6548"/>
                    <a:pt x="888" y="6529"/>
                  </a:cubicBezTo>
                  <a:cubicBezTo>
                    <a:pt x="906" y="6469"/>
                    <a:pt x="906" y="6414"/>
                    <a:pt x="925" y="6354"/>
                  </a:cubicBezTo>
                  <a:cubicBezTo>
                    <a:pt x="925" y="6354"/>
                    <a:pt x="925" y="6335"/>
                    <a:pt x="943" y="6335"/>
                  </a:cubicBezTo>
                  <a:cubicBezTo>
                    <a:pt x="962" y="6201"/>
                    <a:pt x="1003" y="6067"/>
                    <a:pt x="1040" y="5915"/>
                  </a:cubicBezTo>
                  <a:lnTo>
                    <a:pt x="1040" y="5892"/>
                  </a:lnTo>
                  <a:cubicBezTo>
                    <a:pt x="1350" y="4506"/>
                    <a:pt x="1442" y="3027"/>
                    <a:pt x="1308" y="1465"/>
                  </a:cubicBezTo>
                  <a:cubicBezTo>
                    <a:pt x="1308" y="1294"/>
                    <a:pt x="1290" y="1100"/>
                    <a:pt x="1271" y="925"/>
                  </a:cubicBezTo>
                  <a:cubicBezTo>
                    <a:pt x="1253" y="754"/>
                    <a:pt x="1211" y="560"/>
                    <a:pt x="1193" y="389"/>
                  </a:cubicBezTo>
                  <a:cubicBezTo>
                    <a:pt x="1174" y="292"/>
                    <a:pt x="1174" y="195"/>
                    <a:pt x="1156" y="116"/>
                  </a:cubicBezTo>
                  <a:cubicBezTo>
                    <a:pt x="1137" y="42"/>
                    <a:pt x="1096" y="1"/>
                    <a:pt x="104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39"/>
            <p:cNvSpPr/>
            <p:nvPr/>
          </p:nvSpPr>
          <p:spPr>
            <a:xfrm>
              <a:off x="-809068" y="3711051"/>
              <a:ext cx="54080" cy="747701"/>
            </a:xfrm>
            <a:custGeom>
              <a:avLst/>
              <a:gdLst/>
              <a:ahLst/>
              <a:cxnLst/>
              <a:rect l="l" t="t" r="r" b="b"/>
              <a:pathLst>
                <a:path w="482" h="6664" extrusionOk="0">
                  <a:moveTo>
                    <a:pt x="232" y="1"/>
                  </a:moveTo>
                  <a:cubicBezTo>
                    <a:pt x="1" y="2389"/>
                    <a:pt x="79" y="4663"/>
                    <a:pt x="407" y="6663"/>
                  </a:cubicBezTo>
                  <a:lnTo>
                    <a:pt x="481" y="6663"/>
                  </a:lnTo>
                  <a:cubicBezTo>
                    <a:pt x="463" y="6548"/>
                    <a:pt x="444" y="6451"/>
                    <a:pt x="426" y="6335"/>
                  </a:cubicBezTo>
                  <a:cubicBezTo>
                    <a:pt x="407" y="6183"/>
                    <a:pt x="384" y="6049"/>
                    <a:pt x="366" y="5892"/>
                  </a:cubicBezTo>
                  <a:cubicBezTo>
                    <a:pt x="135" y="4085"/>
                    <a:pt x="98" y="2080"/>
                    <a:pt x="31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39"/>
            <p:cNvSpPr/>
            <p:nvPr/>
          </p:nvSpPr>
          <p:spPr>
            <a:xfrm>
              <a:off x="-681496" y="3711051"/>
              <a:ext cx="19298" cy="747701"/>
            </a:xfrm>
            <a:custGeom>
              <a:avLst/>
              <a:gdLst/>
              <a:ahLst/>
              <a:cxnLst/>
              <a:rect l="l" t="t" r="r" b="b"/>
              <a:pathLst>
                <a:path w="172" h="6664" extrusionOk="0">
                  <a:moveTo>
                    <a:pt x="79" y="1"/>
                  </a:moveTo>
                  <a:cubicBezTo>
                    <a:pt x="0" y="2389"/>
                    <a:pt x="19" y="4663"/>
                    <a:pt x="134" y="6663"/>
                  </a:cubicBezTo>
                  <a:lnTo>
                    <a:pt x="171" y="6663"/>
                  </a:lnTo>
                  <a:cubicBezTo>
                    <a:pt x="56" y="4663"/>
                    <a:pt x="37" y="2389"/>
                    <a:pt x="11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39"/>
            <p:cNvSpPr/>
            <p:nvPr/>
          </p:nvSpPr>
          <p:spPr>
            <a:xfrm>
              <a:off x="-875939" y="3696016"/>
              <a:ext cx="514437" cy="15147"/>
            </a:xfrm>
            <a:custGeom>
              <a:avLst/>
              <a:gdLst/>
              <a:ahLst/>
              <a:cxnLst/>
              <a:rect l="l" t="t" r="r" b="b"/>
              <a:pathLst>
                <a:path w="4585" h="135" extrusionOk="0">
                  <a:moveTo>
                    <a:pt x="56" y="1"/>
                  </a:moveTo>
                  <a:cubicBezTo>
                    <a:pt x="19" y="1"/>
                    <a:pt x="1" y="42"/>
                    <a:pt x="1" y="79"/>
                  </a:cubicBezTo>
                  <a:lnTo>
                    <a:pt x="1" y="135"/>
                  </a:lnTo>
                  <a:lnTo>
                    <a:pt x="4561" y="135"/>
                  </a:lnTo>
                  <a:lnTo>
                    <a:pt x="4584" y="79"/>
                  </a:lnTo>
                  <a:cubicBezTo>
                    <a:pt x="4584" y="42"/>
                    <a:pt x="4543" y="1"/>
                    <a:pt x="45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39"/>
            <p:cNvSpPr/>
            <p:nvPr/>
          </p:nvSpPr>
          <p:spPr>
            <a:xfrm>
              <a:off x="-783149" y="3998843"/>
              <a:ext cx="315394" cy="183559"/>
            </a:xfrm>
            <a:custGeom>
              <a:avLst/>
              <a:gdLst/>
              <a:ahLst/>
              <a:cxnLst/>
              <a:rect l="l" t="t" r="r" b="b"/>
              <a:pathLst>
                <a:path w="2811" h="1636" extrusionOk="0">
                  <a:moveTo>
                    <a:pt x="2524" y="0"/>
                  </a:moveTo>
                  <a:lnTo>
                    <a:pt x="1" y="231"/>
                  </a:lnTo>
                  <a:lnTo>
                    <a:pt x="213" y="1636"/>
                  </a:lnTo>
                  <a:lnTo>
                    <a:pt x="2810" y="1289"/>
                  </a:lnTo>
                  <a:lnTo>
                    <a:pt x="252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39"/>
            <p:cNvSpPr/>
            <p:nvPr/>
          </p:nvSpPr>
          <p:spPr>
            <a:xfrm>
              <a:off x="-474151" y="3711051"/>
              <a:ext cx="49929" cy="747701"/>
            </a:xfrm>
            <a:custGeom>
              <a:avLst/>
              <a:gdLst/>
              <a:ahLst/>
              <a:cxnLst/>
              <a:rect l="l" t="t" r="r" b="b"/>
              <a:pathLst>
                <a:path w="445" h="6664" extrusionOk="0">
                  <a:moveTo>
                    <a:pt x="172" y="1"/>
                  </a:moveTo>
                  <a:cubicBezTo>
                    <a:pt x="172" y="79"/>
                    <a:pt x="172" y="158"/>
                    <a:pt x="195" y="213"/>
                  </a:cubicBezTo>
                  <a:lnTo>
                    <a:pt x="195" y="255"/>
                  </a:lnTo>
                  <a:lnTo>
                    <a:pt x="195" y="347"/>
                  </a:lnTo>
                  <a:lnTo>
                    <a:pt x="195" y="389"/>
                  </a:lnTo>
                  <a:cubicBezTo>
                    <a:pt x="195" y="407"/>
                    <a:pt x="213" y="444"/>
                    <a:pt x="213" y="463"/>
                  </a:cubicBezTo>
                  <a:lnTo>
                    <a:pt x="213" y="638"/>
                  </a:lnTo>
                  <a:cubicBezTo>
                    <a:pt x="232" y="675"/>
                    <a:pt x="232" y="717"/>
                    <a:pt x="232" y="754"/>
                  </a:cubicBezTo>
                  <a:lnTo>
                    <a:pt x="232" y="888"/>
                  </a:lnTo>
                  <a:cubicBezTo>
                    <a:pt x="232" y="888"/>
                    <a:pt x="232" y="906"/>
                    <a:pt x="250" y="925"/>
                  </a:cubicBezTo>
                  <a:lnTo>
                    <a:pt x="250" y="1082"/>
                  </a:lnTo>
                  <a:lnTo>
                    <a:pt x="250" y="1234"/>
                  </a:lnTo>
                  <a:cubicBezTo>
                    <a:pt x="269" y="1271"/>
                    <a:pt x="269" y="1331"/>
                    <a:pt x="269" y="1387"/>
                  </a:cubicBezTo>
                  <a:lnTo>
                    <a:pt x="269" y="1410"/>
                  </a:lnTo>
                  <a:cubicBezTo>
                    <a:pt x="287" y="1927"/>
                    <a:pt x="310" y="2426"/>
                    <a:pt x="310" y="2930"/>
                  </a:cubicBezTo>
                  <a:lnTo>
                    <a:pt x="310" y="2967"/>
                  </a:lnTo>
                  <a:lnTo>
                    <a:pt x="310" y="3161"/>
                  </a:lnTo>
                  <a:lnTo>
                    <a:pt x="310" y="3180"/>
                  </a:lnTo>
                  <a:cubicBezTo>
                    <a:pt x="310" y="3235"/>
                    <a:pt x="287" y="3295"/>
                    <a:pt x="287" y="3351"/>
                  </a:cubicBezTo>
                  <a:lnTo>
                    <a:pt x="287" y="3392"/>
                  </a:lnTo>
                  <a:lnTo>
                    <a:pt x="287" y="3563"/>
                  </a:lnTo>
                  <a:lnTo>
                    <a:pt x="287" y="3582"/>
                  </a:lnTo>
                  <a:cubicBezTo>
                    <a:pt x="287" y="3720"/>
                    <a:pt x="287" y="3854"/>
                    <a:pt x="269" y="3970"/>
                  </a:cubicBezTo>
                  <a:lnTo>
                    <a:pt x="269" y="3988"/>
                  </a:lnTo>
                  <a:lnTo>
                    <a:pt x="269" y="4104"/>
                  </a:lnTo>
                  <a:lnTo>
                    <a:pt x="269" y="4122"/>
                  </a:lnTo>
                  <a:lnTo>
                    <a:pt x="269" y="4201"/>
                  </a:lnTo>
                  <a:lnTo>
                    <a:pt x="269" y="4219"/>
                  </a:lnTo>
                  <a:cubicBezTo>
                    <a:pt x="269" y="4256"/>
                    <a:pt x="250" y="4298"/>
                    <a:pt x="250" y="4353"/>
                  </a:cubicBezTo>
                  <a:lnTo>
                    <a:pt x="250" y="4390"/>
                  </a:lnTo>
                  <a:cubicBezTo>
                    <a:pt x="250" y="4450"/>
                    <a:pt x="250" y="4506"/>
                    <a:pt x="232" y="4566"/>
                  </a:cubicBezTo>
                  <a:lnTo>
                    <a:pt x="232" y="4760"/>
                  </a:lnTo>
                  <a:cubicBezTo>
                    <a:pt x="232" y="4797"/>
                    <a:pt x="213" y="4852"/>
                    <a:pt x="213" y="4894"/>
                  </a:cubicBezTo>
                  <a:lnTo>
                    <a:pt x="213" y="4968"/>
                  </a:lnTo>
                  <a:cubicBezTo>
                    <a:pt x="213" y="5009"/>
                    <a:pt x="195" y="5065"/>
                    <a:pt x="195" y="5106"/>
                  </a:cubicBezTo>
                  <a:lnTo>
                    <a:pt x="195" y="5162"/>
                  </a:lnTo>
                  <a:cubicBezTo>
                    <a:pt x="195" y="5222"/>
                    <a:pt x="172" y="5259"/>
                    <a:pt x="172" y="5314"/>
                  </a:cubicBezTo>
                  <a:lnTo>
                    <a:pt x="172" y="5356"/>
                  </a:lnTo>
                  <a:cubicBezTo>
                    <a:pt x="153" y="5527"/>
                    <a:pt x="135" y="5721"/>
                    <a:pt x="116" y="5892"/>
                  </a:cubicBezTo>
                  <a:cubicBezTo>
                    <a:pt x="98" y="5892"/>
                    <a:pt x="98" y="5915"/>
                    <a:pt x="98" y="5915"/>
                  </a:cubicBezTo>
                  <a:lnTo>
                    <a:pt x="98" y="5989"/>
                  </a:lnTo>
                  <a:cubicBezTo>
                    <a:pt x="79" y="6049"/>
                    <a:pt x="79" y="6123"/>
                    <a:pt x="56" y="6201"/>
                  </a:cubicBezTo>
                  <a:lnTo>
                    <a:pt x="56" y="6220"/>
                  </a:lnTo>
                  <a:cubicBezTo>
                    <a:pt x="56" y="6261"/>
                    <a:pt x="56" y="6298"/>
                    <a:pt x="38" y="6335"/>
                  </a:cubicBezTo>
                  <a:lnTo>
                    <a:pt x="38" y="6354"/>
                  </a:lnTo>
                  <a:lnTo>
                    <a:pt x="38" y="6377"/>
                  </a:lnTo>
                  <a:lnTo>
                    <a:pt x="38" y="6432"/>
                  </a:lnTo>
                  <a:cubicBezTo>
                    <a:pt x="19" y="6432"/>
                    <a:pt x="19" y="6451"/>
                    <a:pt x="19" y="6451"/>
                  </a:cubicBezTo>
                  <a:lnTo>
                    <a:pt x="19" y="6469"/>
                  </a:lnTo>
                  <a:cubicBezTo>
                    <a:pt x="19" y="6529"/>
                    <a:pt x="1" y="6608"/>
                    <a:pt x="1" y="6663"/>
                  </a:cubicBezTo>
                  <a:lnTo>
                    <a:pt x="79" y="6663"/>
                  </a:lnTo>
                  <a:cubicBezTo>
                    <a:pt x="98" y="6566"/>
                    <a:pt x="116" y="6469"/>
                    <a:pt x="135" y="6354"/>
                  </a:cubicBezTo>
                  <a:cubicBezTo>
                    <a:pt x="153" y="6220"/>
                    <a:pt x="172" y="6067"/>
                    <a:pt x="195" y="5915"/>
                  </a:cubicBezTo>
                  <a:cubicBezTo>
                    <a:pt x="384" y="4506"/>
                    <a:pt x="444" y="2985"/>
                    <a:pt x="366" y="1410"/>
                  </a:cubicBezTo>
                  <a:cubicBezTo>
                    <a:pt x="347" y="1253"/>
                    <a:pt x="347" y="1082"/>
                    <a:pt x="329" y="925"/>
                  </a:cubicBezTo>
                  <a:lnTo>
                    <a:pt x="329" y="754"/>
                  </a:lnTo>
                  <a:cubicBezTo>
                    <a:pt x="310" y="638"/>
                    <a:pt x="310" y="504"/>
                    <a:pt x="287" y="389"/>
                  </a:cubicBezTo>
                  <a:cubicBezTo>
                    <a:pt x="269" y="255"/>
                    <a:pt x="269" y="139"/>
                    <a:pt x="25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39"/>
            <p:cNvSpPr/>
            <p:nvPr/>
          </p:nvSpPr>
          <p:spPr>
            <a:xfrm>
              <a:off x="-914760" y="3754584"/>
              <a:ext cx="592079" cy="60251"/>
            </a:xfrm>
            <a:custGeom>
              <a:avLst/>
              <a:gdLst/>
              <a:ahLst/>
              <a:cxnLst/>
              <a:rect l="l" t="t" r="r" b="b"/>
              <a:pathLst>
                <a:path w="5277" h="537" extrusionOk="0">
                  <a:moveTo>
                    <a:pt x="79" y="1"/>
                  </a:moveTo>
                  <a:cubicBezTo>
                    <a:pt x="56" y="56"/>
                    <a:pt x="37" y="116"/>
                    <a:pt x="19" y="190"/>
                  </a:cubicBezTo>
                  <a:cubicBezTo>
                    <a:pt x="19" y="213"/>
                    <a:pt x="0" y="250"/>
                    <a:pt x="0" y="269"/>
                  </a:cubicBezTo>
                  <a:lnTo>
                    <a:pt x="0" y="537"/>
                  </a:lnTo>
                  <a:lnTo>
                    <a:pt x="5277" y="537"/>
                  </a:lnTo>
                  <a:lnTo>
                    <a:pt x="5277" y="421"/>
                  </a:lnTo>
                  <a:lnTo>
                    <a:pt x="5277" y="384"/>
                  </a:lnTo>
                  <a:lnTo>
                    <a:pt x="5277" y="366"/>
                  </a:lnTo>
                  <a:lnTo>
                    <a:pt x="5277" y="329"/>
                  </a:lnTo>
                  <a:lnTo>
                    <a:pt x="5277" y="306"/>
                  </a:lnTo>
                  <a:cubicBezTo>
                    <a:pt x="5277" y="306"/>
                    <a:pt x="5277" y="287"/>
                    <a:pt x="5254" y="269"/>
                  </a:cubicBezTo>
                  <a:lnTo>
                    <a:pt x="5254" y="250"/>
                  </a:lnTo>
                  <a:lnTo>
                    <a:pt x="5254" y="213"/>
                  </a:lnTo>
                  <a:cubicBezTo>
                    <a:pt x="5254" y="190"/>
                    <a:pt x="5254" y="172"/>
                    <a:pt x="5235" y="153"/>
                  </a:cubicBezTo>
                  <a:lnTo>
                    <a:pt x="5235" y="116"/>
                  </a:lnTo>
                  <a:lnTo>
                    <a:pt x="5235" y="98"/>
                  </a:lnTo>
                  <a:cubicBezTo>
                    <a:pt x="5217" y="75"/>
                    <a:pt x="5217" y="56"/>
                    <a:pt x="5217" y="56"/>
                  </a:cubicBezTo>
                  <a:lnTo>
                    <a:pt x="5217" y="38"/>
                  </a:lnTo>
                  <a:cubicBezTo>
                    <a:pt x="5217" y="19"/>
                    <a:pt x="5198" y="19"/>
                    <a:pt x="519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39"/>
            <p:cNvSpPr/>
            <p:nvPr/>
          </p:nvSpPr>
          <p:spPr>
            <a:xfrm>
              <a:off x="-888842" y="4374600"/>
              <a:ext cx="537662" cy="49368"/>
            </a:xfrm>
            <a:custGeom>
              <a:avLst/>
              <a:gdLst/>
              <a:ahLst/>
              <a:cxnLst/>
              <a:rect l="l" t="t" r="r" b="b"/>
              <a:pathLst>
                <a:path w="4792" h="440" extrusionOk="0">
                  <a:moveTo>
                    <a:pt x="0" y="1"/>
                  </a:moveTo>
                  <a:cubicBezTo>
                    <a:pt x="0" y="38"/>
                    <a:pt x="0" y="75"/>
                    <a:pt x="19" y="116"/>
                  </a:cubicBezTo>
                  <a:cubicBezTo>
                    <a:pt x="19" y="153"/>
                    <a:pt x="19" y="190"/>
                    <a:pt x="37" y="232"/>
                  </a:cubicBezTo>
                  <a:cubicBezTo>
                    <a:pt x="56" y="306"/>
                    <a:pt x="79" y="384"/>
                    <a:pt x="116" y="440"/>
                  </a:cubicBezTo>
                  <a:lnTo>
                    <a:pt x="4699" y="440"/>
                  </a:lnTo>
                  <a:cubicBezTo>
                    <a:pt x="4755" y="324"/>
                    <a:pt x="4792" y="190"/>
                    <a:pt x="4792" y="75"/>
                  </a:cubicBezTo>
                  <a:lnTo>
                    <a:pt x="4792"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39"/>
            <p:cNvSpPr/>
            <p:nvPr/>
          </p:nvSpPr>
          <p:spPr>
            <a:xfrm>
              <a:off x="-914760" y="3754584"/>
              <a:ext cx="592079" cy="60251"/>
            </a:xfrm>
            <a:custGeom>
              <a:avLst/>
              <a:gdLst/>
              <a:ahLst/>
              <a:cxnLst/>
              <a:rect l="l" t="t" r="r" b="b"/>
              <a:pathLst>
                <a:path w="5277" h="537" extrusionOk="0">
                  <a:moveTo>
                    <a:pt x="4949" y="1"/>
                  </a:moveTo>
                  <a:lnTo>
                    <a:pt x="5023" y="384"/>
                  </a:lnTo>
                  <a:lnTo>
                    <a:pt x="4256" y="366"/>
                  </a:lnTo>
                  <a:lnTo>
                    <a:pt x="3775" y="366"/>
                  </a:lnTo>
                  <a:lnTo>
                    <a:pt x="3216" y="347"/>
                  </a:lnTo>
                  <a:lnTo>
                    <a:pt x="3138" y="347"/>
                  </a:lnTo>
                  <a:lnTo>
                    <a:pt x="2135" y="329"/>
                  </a:lnTo>
                  <a:lnTo>
                    <a:pt x="0" y="269"/>
                  </a:lnTo>
                  <a:lnTo>
                    <a:pt x="0" y="537"/>
                  </a:lnTo>
                  <a:lnTo>
                    <a:pt x="5277" y="537"/>
                  </a:lnTo>
                  <a:lnTo>
                    <a:pt x="5277" y="421"/>
                  </a:lnTo>
                  <a:lnTo>
                    <a:pt x="5277" y="384"/>
                  </a:lnTo>
                  <a:lnTo>
                    <a:pt x="5277" y="366"/>
                  </a:lnTo>
                  <a:lnTo>
                    <a:pt x="5277" y="329"/>
                  </a:lnTo>
                  <a:lnTo>
                    <a:pt x="5277" y="306"/>
                  </a:lnTo>
                  <a:cubicBezTo>
                    <a:pt x="5277" y="306"/>
                    <a:pt x="5277" y="287"/>
                    <a:pt x="5254" y="269"/>
                  </a:cubicBezTo>
                  <a:lnTo>
                    <a:pt x="5254" y="250"/>
                  </a:lnTo>
                  <a:lnTo>
                    <a:pt x="5254" y="213"/>
                  </a:lnTo>
                  <a:cubicBezTo>
                    <a:pt x="5254" y="190"/>
                    <a:pt x="5254" y="172"/>
                    <a:pt x="5235" y="153"/>
                  </a:cubicBezTo>
                  <a:lnTo>
                    <a:pt x="5235" y="98"/>
                  </a:lnTo>
                  <a:cubicBezTo>
                    <a:pt x="5217" y="75"/>
                    <a:pt x="5217" y="56"/>
                    <a:pt x="5217" y="56"/>
                  </a:cubicBezTo>
                  <a:lnTo>
                    <a:pt x="5217" y="38"/>
                  </a:lnTo>
                  <a:cubicBezTo>
                    <a:pt x="5217" y="19"/>
                    <a:pt x="5198" y="19"/>
                    <a:pt x="5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39"/>
            <p:cNvSpPr/>
            <p:nvPr/>
          </p:nvSpPr>
          <p:spPr>
            <a:xfrm>
              <a:off x="-884690" y="4374600"/>
              <a:ext cx="533511" cy="49368"/>
            </a:xfrm>
            <a:custGeom>
              <a:avLst/>
              <a:gdLst/>
              <a:ahLst/>
              <a:cxnLst/>
              <a:rect l="l" t="t" r="r" b="b"/>
              <a:pathLst>
                <a:path w="4755" h="440" extrusionOk="0">
                  <a:moveTo>
                    <a:pt x="4487" y="1"/>
                  </a:moveTo>
                  <a:lnTo>
                    <a:pt x="4390" y="306"/>
                  </a:lnTo>
                  <a:lnTo>
                    <a:pt x="0" y="232"/>
                  </a:lnTo>
                  <a:lnTo>
                    <a:pt x="0" y="232"/>
                  </a:lnTo>
                  <a:cubicBezTo>
                    <a:pt x="19" y="306"/>
                    <a:pt x="42" y="384"/>
                    <a:pt x="79" y="440"/>
                  </a:cubicBezTo>
                  <a:lnTo>
                    <a:pt x="4662" y="440"/>
                  </a:lnTo>
                  <a:cubicBezTo>
                    <a:pt x="4718" y="306"/>
                    <a:pt x="4755" y="153"/>
                    <a:pt x="4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39"/>
            <p:cNvSpPr/>
            <p:nvPr/>
          </p:nvSpPr>
          <p:spPr>
            <a:xfrm>
              <a:off x="-908589" y="3814723"/>
              <a:ext cx="581308" cy="60812"/>
            </a:xfrm>
            <a:custGeom>
              <a:avLst/>
              <a:gdLst/>
              <a:ahLst/>
              <a:cxnLst/>
              <a:rect l="l" t="t" r="r" b="b"/>
              <a:pathLst>
                <a:path w="5181" h="542" extrusionOk="0">
                  <a:moveTo>
                    <a:pt x="24" y="1"/>
                  </a:moveTo>
                  <a:cubicBezTo>
                    <a:pt x="24" y="79"/>
                    <a:pt x="1" y="158"/>
                    <a:pt x="1" y="232"/>
                  </a:cubicBezTo>
                  <a:lnTo>
                    <a:pt x="1022" y="292"/>
                  </a:lnTo>
                  <a:lnTo>
                    <a:pt x="2061" y="347"/>
                  </a:lnTo>
                  <a:lnTo>
                    <a:pt x="3101" y="407"/>
                  </a:lnTo>
                  <a:lnTo>
                    <a:pt x="3180" y="426"/>
                  </a:lnTo>
                  <a:lnTo>
                    <a:pt x="3642" y="444"/>
                  </a:lnTo>
                  <a:lnTo>
                    <a:pt x="4141" y="486"/>
                  </a:lnTo>
                  <a:lnTo>
                    <a:pt x="4238" y="486"/>
                  </a:lnTo>
                  <a:lnTo>
                    <a:pt x="5180" y="541"/>
                  </a:lnTo>
                  <a:cubicBezTo>
                    <a:pt x="5180" y="370"/>
                    <a:pt x="5162" y="176"/>
                    <a:pt x="5143" y="1"/>
                  </a:cubicBezTo>
                  <a:close/>
                </a:path>
              </a:pathLst>
            </a:custGeom>
            <a:solidFill>
              <a:srgbClr val="2B1A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39"/>
            <p:cNvSpPr/>
            <p:nvPr/>
          </p:nvSpPr>
          <p:spPr>
            <a:xfrm>
              <a:off x="-867075" y="4423856"/>
              <a:ext cx="496709" cy="19859"/>
            </a:xfrm>
            <a:custGeom>
              <a:avLst/>
              <a:gdLst/>
              <a:ahLst/>
              <a:cxnLst/>
              <a:rect l="l" t="t" r="r" b="b"/>
              <a:pathLst>
                <a:path w="4427" h="177" extrusionOk="0">
                  <a:moveTo>
                    <a:pt x="0" y="1"/>
                  </a:moveTo>
                  <a:lnTo>
                    <a:pt x="0" y="79"/>
                  </a:lnTo>
                  <a:lnTo>
                    <a:pt x="883" y="98"/>
                  </a:lnTo>
                  <a:lnTo>
                    <a:pt x="3521" y="158"/>
                  </a:lnTo>
                  <a:lnTo>
                    <a:pt x="4390" y="176"/>
                  </a:lnTo>
                  <a:cubicBezTo>
                    <a:pt x="4408" y="116"/>
                    <a:pt x="4408" y="61"/>
                    <a:pt x="442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45" name="Google Shape;945;p39"/>
          <p:cNvGrpSpPr/>
          <p:nvPr/>
        </p:nvGrpSpPr>
        <p:grpSpPr>
          <a:xfrm>
            <a:off x="3790852" y="3884216"/>
            <a:ext cx="596954" cy="744584"/>
            <a:chOff x="-880090" y="3169350"/>
            <a:chExt cx="354215" cy="440722"/>
          </a:xfrm>
        </p:grpSpPr>
        <p:sp>
          <p:nvSpPr>
            <p:cNvPr id="946" name="Google Shape;946;p39"/>
            <p:cNvSpPr/>
            <p:nvPr/>
          </p:nvSpPr>
          <p:spPr>
            <a:xfrm>
              <a:off x="-675325" y="3177653"/>
              <a:ext cx="75847" cy="432419"/>
            </a:xfrm>
            <a:custGeom>
              <a:avLst/>
              <a:gdLst/>
              <a:ahLst/>
              <a:cxnLst/>
              <a:rect l="l" t="t" r="r" b="b"/>
              <a:pathLst>
                <a:path w="676" h="3854" extrusionOk="0">
                  <a:moveTo>
                    <a:pt x="42" y="0"/>
                  </a:moveTo>
                  <a:lnTo>
                    <a:pt x="42" y="213"/>
                  </a:lnTo>
                  <a:lnTo>
                    <a:pt x="42" y="425"/>
                  </a:lnTo>
                  <a:lnTo>
                    <a:pt x="42" y="541"/>
                  </a:lnTo>
                  <a:cubicBezTo>
                    <a:pt x="42" y="619"/>
                    <a:pt x="42" y="693"/>
                    <a:pt x="61" y="772"/>
                  </a:cubicBezTo>
                  <a:lnTo>
                    <a:pt x="61" y="1405"/>
                  </a:lnTo>
                  <a:lnTo>
                    <a:pt x="61" y="2292"/>
                  </a:lnTo>
                  <a:cubicBezTo>
                    <a:pt x="42" y="2675"/>
                    <a:pt x="42" y="3063"/>
                    <a:pt x="24" y="3410"/>
                  </a:cubicBezTo>
                  <a:cubicBezTo>
                    <a:pt x="24" y="3507"/>
                    <a:pt x="1" y="3581"/>
                    <a:pt x="1" y="3678"/>
                  </a:cubicBezTo>
                  <a:lnTo>
                    <a:pt x="1" y="3715"/>
                  </a:lnTo>
                  <a:lnTo>
                    <a:pt x="1" y="3854"/>
                  </a:lnTo>
                  <a:lnTo>
                    <a:pt x="486" y="3854"/>
                  </a:lnTo>
                  <a:cubicBezTo>
                    <a:pt x="504" y="3812"/>
                    <a:pt x="504" y="3775"/>
                    <a:pt x="504" y="3738"/>
                  </a:cubicBezTo>
                  <a:lnTo>
                    <a:pt x="523" y="3715"/>
                  </a:lnTo>
                  <a:lnTo>
                    <a:pt x="523" y="3678"/>
                  </a:lnTo>
                  <a:cubicBezTo>
                    <a:pt x="523" y="3641"/>
                    <a:pt x="523" y="3623"/>
                    <a:pt x="541" y="3599"/>
                  </a:cubicBezTo>
                  <a:lnTo>
                    <a:pt x="541" y="3581"/>
                  </a:lnTo>
                  <a:cubicBezTo>
                    <a:pt x="541" y="3544"/>
                    <a:pt x="541" y="3484"/>
                    <a:pt x="560" y="3447"/>
                  </a:cubicBezTo>
                  <a:lnTo>
                    <a:pt x="560" y="3410"/>
                  </a:lnTo>
                  <a:cubicBezTo>
                    <a:pt x="578" y="3295"/>
                    <a:pt x="578" y="3197"/>
                    <a:pt x="602" y="3082"/>
                  </a:cubicBezTo>
                  <a:lnTo>
                    <a:pt x="602" y="3063"/>
                  </a:lnTo>
                  <a:lnTo>
                    <a:pt x="602" y="2985"/>
                  </a:lnTo>
                  <a:cubicBezTo>
                    <a:pt x="602" y="2966"/>
                    <a:pt x="620" y="2966"/>
                    <a:pt x="620" y="2948"/>
                  </a:cubicBezTo>
                  <a:lnTo>
                    <a:pt x="620" y="2869"/>
                  </a:lnTo>
                  <a:lnTo>
                    <a:pt x="620" y="2832"/>
                  </a:lnTo>
                  <a:cubicBezTo>
                    <a:pt x="620" y="2791"/>
                    <a:pt x="620" y="2772"/>
                    <a:pt x="638" y="2735"/>
                  </a:cubicBezTo>
                  <a:lnTo>
                    <a:pt x="638" y="2638"/>
                  </a:lnTo>
                  <a:lnTo>
                    <a:pt x="638" y="2541"/>
                  </a:lnTo>
                  <a:lnTo>
                    <a:pt x="638" y="2504"/>
                  </a:lnTo>
                  <a:cubicBezTo>
                    <a:pt x="638" y="2486"/>
                    <a:pt x="657" y="2467"/>
                    <a:pt x="657" y="2426"/>
                  </a:cubicBezTo>
                  <a:lnTo>
                    <a:pt x="657" y="2389"/>
                  </a:lnTo>
                  <a:lnTo>
                    <a:pt x="657" y="2370"/>
                  </a:lnTo>
                  <a:lnTo>
                    <a:pt x="657" y="2310"/>
                  </a:lnTo>
                  <a:lnTo>
                    <a:pt x="657" y="2292"/>
                  </a:lnTo>
                  <a:lnTo>
                    <a:pt x="657" y="2079"/>
                  </a:lnTo>
                  <a:lnTo>
                    <a:pt x="657" y="2061"/>
                  </a:lnTo>
                  <a:cubicBezTo>
                    <a:pt x="675" y="2024"/>
                    <a:pt x="675" y="2005"/>
                    <a:pt x="675" y="1964"/>
                  </a:cubicBezTo>
                  <a:lnTo>
                    <a:pt x="675" y="1927"/>
                  </a:lnTo>
                  <a:lnTo>
                    <a:pt x="675" y="1830"/>
                  </a:lnTo>
                  <a:lnTo>
                    <a:pt x="675" y="1714"/>
                  </a:lnTo>
                  <a:lnTo>
                    <a:pt x="675" y="1696"/>
                  </a:lnTo>
                  <a:cubicBezTo>
                    <a:pt x="675" y="1405"/>
                    <a:pt x="675" y="1100"/>
                    <a:pt x="657" y="809"/>
                  </a:cubicBezTo>
                  <a:lnTo>
                    <a:pt x="657" y="735"/>
                  </a:lnTo>
                  <a:cubicBezTo>
                    <a:pt x="657" y="712"/>
                    <a:pt x="657" y="693"/>
                    <a:pt x="638" y="675"/>
                  </a:cubicBezTo>
                  <a:lnTo>
                    <a:pt x="638" y="619"/>
                  </a:lnTo>
                  <a:lnTo>
                    <a:pt x="638" y="541"/>
                  </a:lnTo>
                  <a:lnTo>
                    <a:pt x="638" y="504"/>
                  </a:lnTo>
                  <a:lnTo>
                    <a:pt x="638" y="444"/>
                  </a:lnTo>
                  <a:cubicBezTo>
                    <a:pt x="620" y="388"/>
                    <a:pt x="620" y="328"/>
                    <a:pt x="620" y="273"/>
                  </a:cubicBezTo>
                  <a:lnTo>
                    <a:pt x="620" y="213"/>
                  </a:lnTo>
                  <a:lnTo>
                    <a:pt x="620" y="194"/>
                  </a:lnTo>
                  <a:cubicBezTo>
                    <a:pt x="620" y="194"/>
                    <a:pt x="602" y="176"/>
                    <a:pt x="602" y="157"/>
                  </a:cubicBezTo>
                  <a:lnTo>
                    <a:pt x="602" y="116"/>
                  </a:lnTo>
                  <a:lnTo>
                    <a:pt x="602"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39"/>
            <p:cNvSpPr/>
            <p:nvPr/>
          </p:nvSpPr>
          <p:spPr>
            <a:xfrm>
              <a:off x="-880090" y="3177653"/>
              <a:ext cx="92902" cy="432419"/>
            </a:xfrm>
            <a:custGeom>
              <a:avLst/>
              <a:gdLst/>
              <a:ahLst/>
              <a:cxnLst/>
              <a:rect l="l" t="t" r="r" b="b"/>
              <a:pathLst>
                <a:path w="828" h="3854" extrusionOk="0">
                  <a:moveTo>
                    <a:pt x="232" y="0"/>
                  </a:moveTo>
                  <a:cubicBezTo>
                    <a:pt x="190" y="0"/>
                    <a:pt x="172" y="19"/>
                    <a:pt x="172" y="60"/>
                  </a:cubicBezTo>
                  <a:cubicBezTo>
                    <a:pt x="135" y="213"/>
                    <a:pt x="116" y="365"/>
                    <a:pt x="93" y="541"/>
                  </a:cubicBezTo>
                  <a:lnTo>
                    <a:pt x="93" y="656"/>
                  </a:lnTo>
                  <a:cubicBezTo>
                    <a:pt x="1" y="1617"/>
                    <a:pt x="38" y="2541"/>
                    <a:pt x="232" y="3410"/>
                  </a:cubicBezTo>
                  <a:cubicBezTo>
                    <a:pt x="250" y="3484"/>
                    <a:pt x="269" y="3563"/>
                    <a:pt x="287" y="3660"/>
                  </a:cubicBezTo>
                  <a:lnTo>
                    <a:pt x="287" y="3678"/>
                  </a:lnTo>
                  <a:cubicBezTo>
                    <a:pt x="287" y="3678"/>
                    <a:pt x="306" y="3697"/>
                    <a:pt x="306" y="3715"/>
                  </a:cubicBezTo>
                  <a:cubicBezTo>
                    <a:pt x="306" y="3738"/>
                    <a:pt x="324" y="3757"/>
                    <a:pt x="324" y="3794"/>
                  </a:cubicBezTo>
                  <a:cubicBezTo>
                    <a:pt x="324" y="3812"/>
                    <a:pt x="366" y="3854"/>
                    <a:pt x="403" y="3854"/>
                  </a:cubicBezTo>
                  <a:lnTo>
                    <a:pt x="828" y="3854"/>
                  </a:lnTo>
                  <a:cubicBezTo>
                    <a:pt x="828" y="3812"/>
                    <a:pt x="828" y="3757"/>
                    <a:pt x="809" y="3715"/>
                  </a:cubicBezTo>
                  <a:lnTo>
                    <a:pt x="809" y="3678"/>
                  </a:lnTo>
                  <a:lnTo>
                    <a:pt x="809" y="3660"/>
                  </a:lnTo>
                  <a:cubicBezTo>
                    <a:pt x="786" y="3563"/>
                    <a:pt x="786" y="3484"/>
                    <a:pt x="768" y="3410"/>
                  </a:cubicBezTo>
                  <a:cubicBezTo>
                    <a:pt x="652" y="2560"/>
                    <a:pt x="634" y="1636"/>
                    <a:pt x="671" y="693"/>
                  </a:cubicBezTo>
                  <a:cubicBezTo>
                    <a:pt x="694" y="638"/>
                    <a:pt x="694" y="578"/>
                    <a:pt x="694" y="541"/>
                  </a:cubicBezTo>
                  <a:cubicBezTo>
                    <a:pt x="712" y="347"/>
                    <a:pt x="712" y="176"/>
                    <a:pt x="73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39"/>
            <p:cNvSpPr/>
            <p:nvPr/>
          </p:nvSpPr>
          <p:spPr>
            <a:xfrm>
              <a:off x="-813219" y="3177653"/>
              <a:ext cx="82018" cy="432419"/>
            </a:xfrm>
            <a:custGeom>
              <a:avLst/>
              <a:gdLst/>
              <a:ahLst/>
              <a:cxnLst/>
              <a:rect l="l" t="t" r="r" b="b"/>
              <a:pathLst>
                <a:path w="731" h="3854" extrusionOk="0">
                  <a:moveTo>
                    <a:pt x="135" y="0"/>
                  </a:moveTo>
                  <a:cubicBezTo>
                    <a:pt x="1" y="1368"/>
                    <a:pt x="38" y="2675"/>
                    <a:pt x="232" y="3854"/>
                  </a:cubicBezTo>
                  <a:lnTo>
                    <a:pt x="731" y="3854"/>
                  </a:lnTo>
                  <a:cubicBezTo>
                    <a:pt x="675" y="2675"/>
                    <a:pt x="652" y="1368"/>
                    <a:pt x="69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39"/>
            <p:cNvSpPr/>
            <p:nvPr/>
          </p:nvSpPr>
          <p:spPr>
            <a:xfrm>
              <a:off x="-737484" y="3177653"/>
              <a:ext cx="69003" cy="432419"/>
            </a:xfrm>
            <a:custGeom>
              <a:avLst/>
              <a:gdLst/>
              <a:ahLst/>
              <a:cxnLst/>
              <a:rect l="l" t="t" r="r" b="b"/>
              <a:pathLst>
                <a:path w="615" h="3854" extrusionOk="0">
                  <a:moveTo>
                    <a:pt x="19" y="0"/>
                  </a:moveTo>
                  <a:lnTo>
                    <a:pt x="19" y="213"/>
                  </a:lnTo>
                  <a:lnTo>
                    <a:pt x="19" y="407"/>
                  </a:lnTo>
                  <a:lnTo>
                    <a:pt x="19" y="541"/>
                  </a:lnTo>
                  <a:cubicBezTo>
                    <a:pt x="19" y="596"/>
                    <a:pt x="0" y="675"/>
                    <a:pt x="0" y="735"/>
                  </a:cubicBezTo>
                  <a:lnTo>
                    <a:pt x="0" y="1502"/>
                  </a:lnTo>
                  <a:lnTo>
                    <a:pt x="0" y="2370"/>
                  </a:lnTo>
                  <a:cubicBezTo>
                    <a:pt x="19" y="2735"/>
                    <a:pt x="19" y="3082"/>
                    <a:pt x="37" y="3410"/>
                  </a:cubicBezTo>
                  <a:cubicBezTo>
                    <a:pt x="37" y="3507"/>
                    <a:pt x="37" y="3581"/>
                    <a:pt x="56" y="3678"/>
                  </a:cubicBezTo>
                  <a:lnTo>
                    <a:pt x="56" y="3854"/>
                  </a:lnTo>
                  <a:lnTo>
                    <a:pt x="555" y="3854"/>
                  </a:lnTo>
                  <a:lnTo>
                    <a:pt x="555" y="3715"/>
                  </a:lnTo>
                  <a:lnTo>
                    <a:pt x="555" y="3678"/>
                  </a:lnTo>
                  <a:cubicBezTo>
                    <a:pt x="555" y="3581"/>
                    <a:pt x="578" y="3507"/>
                    <a:pt x="578" y="3410"/>
                  </a:cubicBezTo>
                  <a:cubicBezTo>
                    <a:pt x="596" y="3063"/>
                    <a:pt x="596" y="2675"/>
                    <a:pt x="615" y="2292"/>
                  </a:cubicBezTo>
                  <a:lnTo>
                    <a:pt x="615" y="1405"/>
                  </a:lnTo>
                  <a:lnTo>
                    <a:pt x="615" y="772"/>
                  </a:lnTo>
                  <a:cubicBezTo>
                    <a:pt x="596" y="693"/>
                    <a:pt x="596" y="619"/>
                    <a:pt x="596" y="541"/>
                  </a:cubicBezTo>
                  <a:lnTo>
                    <a:pt x="596" y="425"/>
                  </a:lnTo>
                  <a:lnTo>
                    <a:pt x="596" y="213"/>
                  </a:lnTo>
                  <a:lnTo>
                    <a:pt x="59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39"/>
            <p:cNvSpPr/>
            <p:nvPr/>
          </p:nvSpPr>
          <p:spPr>
            <a:xfrm>
              <a:off x="-675325" y="3177653"/>
              <a:ext cx="10996" cy="432419"/>
            </a:xfrm>
            <a:custGeom>
              <a:avLst/>
              <a:gdLst/>
              <a:ahLst/>
              <a:cxnLst/>
              <a:rect l="l" t="t" r="r" b="b"/>
              <a:pathLst>
                <a:path w="98" h="3854" extrusionOk="0">
                  <a:moveTo>
                    <a:pt x="42" y="0"/>
                  </a:moveTo>
                  <a:lnTo>
                    <a:pt x="42" y="213"/>
                  </a:lnTo>
                  <a:lnTo>
                    <a:pt x="42" y="425"/>
                  </a:lnTo>
                  <a:lnTo>
                    <a:pt x="42" y="541"/>
                  </a:lnTo>
                  <a:cubicBezTo>
                    <a:pt x="42" y="619"/>
                    <a:pt x="42" y="693"/>
                    <a:pt x="61" y="772"/>
                  </a:cubicBezTo>
                  <a:lnTo>
                    <a:pt x="61" y="1405"/>
                  </a:lnTo>
                  <a:lnTo>
                    <a:pt x="61" y="2292"/>
                  </a:lnTo>
                  <a:cubicBezTo>
                    <a:pt x="42" y="2675"/>
                    <a:pt x="42" y="3063"/>
                    <a:pt x="24" y="3410"/>
                  </a:cubicBezTo>
                  <a:cubicBezTo>
                    <a:pt x="24" y="3507"/>
                    <a:pt x="1" y="3581"/>
                    <a:pt x="1" y="3678"/>
                  </a:cubicBezTo>
                  <a:lnTo>
                    <a:pt x="1" y="3715"/>
                  </a:lnTo>
                  <a:lnTo>
                    <a:pt x="1" y="3854"/>
                  </a:lnTo>
                  <a:lnTo>
                    <a:pt x="42" y="3854"/>
                  </a:lnTo>
                  <a:lnTo>
                    <a:pt x="42" y="3678"/>
                  </a:lnTo>
                  <a:cubicBezTo>
                    <a:pt x="61" y="3581"/>
                    <a:pt x="61" y="3507"/>
                    <a:pt x="61" y="3410"/>
                  </a:cubicBezTo>
                  <a:cubicBezTo>
                    <a:pt x="61" y="3331"/>
                    <a:pt x="61" y="3253"/>
                    <a:pt x="79" y="3179"/>
                  </a:cubicBezTo>
                  <a:cubicBezTo>
                    <a:pt x="79" y="2888"/>
                    <a:pt x="98" y="2583"/>
                    <a:pt x="98" y="2292"/>
                  </a:cubicBezTo>
                  <a:lnTo>
                    <a:pt x="98" y="1405"/>
                  </a:lnTo>
                  <a:lnTo>
                    <a:pt x="98" y="772"/>
                  </a:lnTo>
                  <a:cubicBezTo>
                    <a:pt x="98" y="693"/>
                    <a:pt x="98" y="619"/>
                    <a:pt x="79" y="541"/>
                  </a:cubicBezTo>
                  <a:lnTo>
                    <a:pt x="79" y="425"/>
                  </a:lnTo>
                  <a:lnTo>
                    <a:pt x="79" y="213"/>
                  </a:lnTo>
                  <a:lnTo>
                    <a:pt x="7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39"/>
            <p:cNvSpPr/>
            <p:nvPr/>
          </p:nvSpPr>
          <p:spPr>
            <a:xfrm>
              <a:off x="-620796" y="3177653"/>
              <a:ext cx="94921" cy="432419"/>
            </a:xfrm>
            <a:custGeom>
              <a:avLst/>
              <a:gdLst/>
              <a:ahLst/>
              <a:cxnLst/>
              <a:rect l="l" t="t" r="r" b="b"/>
              <a:pathLst>
                <a:path w="846" h="3854" extrusionOk="0">
                  <a:moveTo>
                    <a:pt x="116" y="0"/>
                  </a:moveTo>
                  <a:lnTo>
                    <a:pt x="116" y="116"/>
                  </a:lnTo>
                  <a:lnTo>
                    <a:pt x="116" y="157"/>
                  </a:lnTo>
                  <a:cubicBezTo>
                    <a:pt x="134" y="176"/>
                    <a:pt x="134" y="194"/>
                    <a:pt x="134" y="213"/>
                  </a:cubicBezTo>
                  <a:lnTo>
                    <a:pt x="134" y="273"/>
                  </a:lnTo>
                  <a:lnTo>
                    <a:pt x="134" y="365"/>
                  </a:lnTo>
                  <a:cubicBezTo>
                    <a:pt x="134" y="388"/>
                    <a:pt x="152" y="407"/>
                    <a:pt x="152" y="444"/>
                  </a:cubicBezTo>
                  <a:lnTo>
                    <a:pt x="152" y="541"/>
                  </a:lnTo>
                  <a:lnTo>
                    <a:pt x="152" y="619"/>
                  </a:lnTo>
                  <a:lnTo>
                    <a:pt x="152" y="675"/>
                  </a:lnTo>
                  <a:cubicBezTo>
                    <a:pt x="152" y="675"/>
                    <a:pt x="171" y="693"/>
                    <a:pt x="171" y="712"/>
                  </a:cubicBezTo>
                  <a:lnTo>
                    <a:pt x="171" y="735"/>
                  </a:lnTo>
                  <a:lnTo>
                    <a:pt x="171" y="790"/>
                  </a:lnTo>
                  <a:lnTo>
                    <a:pt x="171" y="809"/>
                  </a:lnTo>
                  <a:cubicBezTo>
                    <a:pt x="189" y="1100"/>
                    <a:pt x="189" y="1405"/>
                    <a:pt x="189" y="1696"/>
                  </a:cubicBezTo>
                  <a:lnTo>
                    <a:pt x="189" y="1714"/>
                  </a:lnTo>
                  <a:lnTo>
                    <a:pt x="189" y="1830"/>
                  </a:lnTo>
                  <a:lnTo>
                    <a:pt x="189" y="1927"/>
                  </a:lnTo>
                  <a:lnTo>
                    <a:pt x="189" y="1964"/>
                  </a:lnTo>
                  <a:cubicBezTo>
                    <a:pt x="189" y="2005"/>
                    <a:pt x="189" y="2024"/>
                    <a:pt x="171" y="2061"/>
                  </a:cubicBezTo>
                  <a:lnTo>
                    <a:pt x="171" y="2079"/>
                  </a:lnTo>
                  <a:lnTo>
                    <a:pt x="171" y="2292"/>
                  </a:lnTo>
                  <a:lnTo>
                    <a:pt x="171" y="2310"/>
                  </a:lnTo>
                  <a:lnTo>
                    <a:pt x="171" y="2389"/>
                  </a:lnTo>
                  <a:lnTo>
                    <a:pt x="171" y="2426"/>
                  </a:lnTo>
                  <a:cubicBezTo>
                    <a:pt x="171" y="2467"/>
                    <a:pt x="152" y="2486"/>
                    <a:pt x="152" y="2504"/>
                  </a:cubicBezTo>
                  <a:lnTo>
                    <a:pt x="152" y="2541"/>
                  </a:lnTo>
                  <a:lnTo>
                    <a:pt x="152" y="2638"/>
                  </a:lnTo>
                  <a:cubicBezTo>
                    <a:pt x="152" y="2698"/>
                    <a:pt x="134" y="2772"/>
                    <a:pt x="134" y="2832"/>
                  </a:cubicBezTo>
                  <a:lnTo>
                    <a:pt x="134" y="2869"/>
                  </a:lnTo>
                  <a:lnTo>
                    <a:pt x="134" y="2948"/>
                  </a:lnTo>
                  <a:cubicBezTo>
                    <a:pt x="134" y="2966"/>
                    <a:pt x="116" y="2966"/>
                    <a:pt x="116" y="2985"/>
                  </a:cubicBezTo>
                  <a:lnTo>
                    <a:pt x="116" y="3063"/>
                  </a:lnTo>
                  <a:lnTo>
                    <a:pt x="116" y="3082"/>
                  </a:lnTo>
                  <a:cubicBezTo>
                    <a:pt x="92" y="3197"/>
                    <a:pt x="92" y="3295"/>
                    <a:pt x="74" y="3410"/>
                  </a:cubicBezTo>
                  <a:lnTo>
                    <a:pt x="74" y="3447"/>
                  </a:lnTo>
                  <a:cubicBezTo>
                    <a:pt x="55" y="3484"/>
                    <a:pt x="55" y="3544"/>
                    <a:pt x="55" y="3581"/>
                  </a:cubicBezTo>
                  <a:lnTo>
                    <a:pt x="55" y="3599"/>
                  </a:lnTo>
                  <a:cubicBezTo>
                    <a:pt x="37" y="3623"/>
                    <a:pt x="37" y="3641"/>
                    <a:pt x="37" y="3660"/>
                  </a:cubicBezTo>
                  <a:lnTo>
                    <a:pt x="37" y="3678"/>
                  </a:lnTo>
                  <a:lnTo>
                    <a:pt x="37" y="3715"/>
                  </a:lnTo>
                  <a:lnTo>
                    <a:pt x="18" y="3738"/>
                  </a:lnTo>
                  <a:cubicBezTo>
                    <a:pt x="18" y="3775"/>
                    <a:pt x="18" y="3812"/>
                    <a:pt x="0" y="3854"/>
                  </a:cubicBezTo>
                  <a:lnTo>
                    <a:pt x="439" y="3854"/>
                  </a:lnTo>
                  <a:cubicBezTo>
                    <a:pt x="481" y="3854"/>
                    <a:pt x="518" y="3812"/>
                    <a:pt x="518" y="3794"/>
                  </a:cubicBezTo>
                  <a:lnTo>
                    <a:pt x="518" y="3775"/>
                  </a:lnTo>
                  <a:cubicBezTo>
                    <a:pt x="536" y="3738"/>
                    <a:pt x="536" y="3697"/>
                    <a:pt x="554" y="3678"/>
                  </a:cubicBezTo>
                  <a:lnTo>
                    <a:pt x="554" y="3660"/>
                  </a:lnTo>
                  <a:cubicBezTo>
                    <a:pt x="578" y="3581"/>
                    <a:pt x="596" y="3507"/>
                    <a:pt x="615" y="3410"/>
                  </a:cubicBezTo>
                  <a:cubicBezTo>
                    <a:pt x="786" y="2601"/>
                    <a:pt x="846" y="1733"/>
                    <a:pt x="767" y="850"/>
                  </a:cubicBezTo>
                  <a:cubicBezTo>
                    <a:pt x="767" y="735"/>
                    <a:pt x="749" y="638"/>
                    <a:pt x="749" y="541"/>
                  </a:cubicBezTo>
                  <a:cubicBezTo>
                    <a:pt x="730" y="425"/>
                    <a:pt x="712" y="328"/>
                    <a:pt x="712" y="213"/>
                  </a:cubicBezTo>
                  <a:cubicBezTo>
                    <a:pt x="693" y="176"/>
                    <a:pt x="693" y="116"/>
                    <a:pt x="670" y="60"/>
                  </a:cubicBezTo>
                  <a:cubicBezTo>
                    <a:pt x="670" y="19"/>
                    <a:pt x="652" y="0"/>
                    <a:pt x="61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39"/>
            <p:cNvSpPr/>
            <p:nvPr/>
          </p:nvSpPr>
          <p:spPr>
            <a:xfrm>
              <a:off x="-813219" y="3177653"/>
              <a:ext cx="32314" cy="432419"/>
            </a:xfrm>
            <a:custGeom>
              <a:avLst/>
              <a:gdLst/>
              <a:ahLst/>
              <a:cxnLst/>
              <a:rect l="l" t="t" r="r" b="b"/>
              <a:pathLst>
                <a:path w="288" h="3854" extrusionOk="0">
                  <a:moveTo>
                    <a:pt x="135" y="0"/>
                  </a:moveTo>
                  <a:cubicBezTo>
                    <a:pt x="1" y="1368"/>
                    <a:pt x="38" y="2675"/>
                    <a:pt x="232" y="3854"/>
                  </a:cubicBezTo>
                  <a:lnTo>
                    <a:pt x="287" y="3854"/>
                  </a:lnTo>
                  <a:cubicBezTo>
                    <a:pt x="269" y="3775"/>
                    <a:pt x="250" y="3715"/>
                    <a:pt x="250" y="3660"/>
                  </a:cubicBezTo>
                  <a:cubicBezTo>
                    <a:pt x="232" y="3563"/>
                    <a:pt x="232" y="3484"/>
                    <a:pt x="213" y="3410"/>
                  </a:cubicBezTo>
                  <a:cubicBezTo>
                    <a:pt x="75" y="2352"/>
                    <a:pt x="56" y="1197"/>
                    <a:pt x="17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39"/>
            <p:cNvSpPr/>
            <p:nvPr/>
          </p:nvSpPr>
          <p:spPr>
            <a:xfrm>
              <a:off x="-740065" y="3177653"/>
              <a:ext cx="10996" cy="432419"/>
            </a:xfrm>
            <a:custGeom>
              <a:avLst/>
              <a:gdLst/>
              <a:ahLst/>
              <a:cxnLst/>
              <a:rect l="l" t="t" r="r" b="b"/>
              <a:pathLst>
                <a:path w="98" h="3854" extrusionOk="0">
                  <a:moveTo>
                    <a:pt x="42" y="0"/>
                  </a:moveTo>
                  <a:cubicBezTo>
                    <a:pt x="0" y="1368"/>
                    <a:pt x="23" y="2675"/>
                    <a:pt x="79" y="3854"/>
                  </a:cubicBezTo>
                  <a:lnTo>
                    <a:pt x="97" y="3854"/>
                  </a:lnTo>
                  <a:cubicBezTo>
                    <a:pt x="42" y="2675"/>
                    <a:pt x="23" y="1368"/>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39"/>
            <p:cNvSpPr/>
            <p:nvPr/>
          </p:nvSpPr>
          <p:spPr>
            <a:xfrm>
              <a:off x="-852040" y="3169350"/>
              <a:ext cx="298228" cy="8415"/>
            </a:xfrm>
            <a:custGeom>
              <a:avLst/>
              <a:gdLst/>
              <a:ahLst/>
              <a:cxnLst/>
              <a:rect l="l" t="t" r="r" b="b"/>
              <a:pathLst>
                <a:path w="2658" h="75" extrusionOk="0">
                  <a:moveTo>
                    <a:pt x="37" y="0"/>
                  </a:moveTo>
                  <a:cubicBezTo>
                    <a:pt x="19" y="0"/>
                    <a:pt x="0" y="19"/>
                    <a:pt x="0" y="37"/>
                  </a:cubicBezTo>
                  <a:lnTo>
                    <a:pt x="0" y="74"/>
                  </a:lnTo>
                  <a:lnTo>
                    <a:pt x="2639" y="74"/>
                  </a:lnTo>
                  <a:lnTo>
                    <a:pt x="2657" y="37"/>
                  </a:lnTo>
                  <a:cubicBezTo>
                    <a:pt x="2657" y="19"/>
                    <a:pt x="2639" y="0"/>
                    <a:pt x="261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39"/>
            <p:cNvSpPr/>
            <p:nvPr/>
          </p:nvSpPr>
          <p:spPr>
            <a:xfrm>
              <a:off x="-875939" y="3371983"/>
              <a:ext cx="138567" cy="105917"/>
            </a:xfrm>
            <a:custGeom>
              <a:avLst/>
              <a:gdLst/>
              <a:ahLst/>
              <a:cxnLst/>
              <a:rect l="l" t="t" r="r" b="b"/>
              <a:pathLst>
                <a:path w="1235" h="944" extrusionOk="0">
                  <a:moveTo>
                    <a:pt x="1" y="1"/>
                  </a:moveTo>
                  <a:cubicBezTo>
                    <a:pt x="1" y="292"/>
                    <a:pt x="19" y="560"/>
                    <a:pt x="56" y="828"/>
                  </a:cubicBezTo>
                  <a:lnTo>
                    <a:pt x="500" y="888"/>
                  </a:lnTo>
                  <a:lnTo>
                    <a:pt x="1211" y="943"/>
                  </a:lnTo>
                  <a:lnTo>
                    <a:pt x="1234" y="176"/>
                  </a:lnTo>
                  <a:lnTo>
                    <a:pt x="426" y="61"/>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39"/>
            <p:cNvSpPr/>
            <p:nvPr/>
          </p:nvSpPr>
          <p:spPr>
            <a:xfrm>
              <a:off x="-620796" y="3177653"/>
              <a:ext cx="30182" cy="432419"/>
            </a:xfrm>
            <a:custGeom>
              <a:avLst/>
              <a:gdLst/>
              <a:ahLst/>
              <a:cxnLst/>
              <a:rect l="l" t="t" r="r" b="b"/>
              <a:pathLst>
                <a:path w="269" h="3854" extrusionOk="0">
                  <a:moveTo>
                    <a:pt x="116" y="0"/>
                  </a:moveTo>
                  <a:lnTo>
                    <a:pt x="116" y="116"/>
                  </a:lnTo>
                  <a:lnTo>
                    <a:pt x="116" y="157"/>
                  </a:lnTo>
                  <a:cubicBezTo>
                    <a:pt x="116" y="176"/>
                    <a:pt x="134" y="194"/>
                    <a:pt x="134" y="194"/>
                  </a:cubicBezTo>
                  <a:lnTo>
                    <a:pt x="134" y="213"/>
                  </a:lnTo>
                  <a:lnTo>
                    <a:pt x="134" y="273"/>
                  </a:lnTo>
                  <a:lnTo>
                    <a:pt x="134" y="365"/>
                  </a:lnTo>
                  <a:cubicBezTo>
                    <a:pt x="134" y="388"/>
                    <a:pt x="152" y="407"/>
                    <a:pt x="152" y="444"/>
                  </a:cubicBezTo>
                  <a:lnTo>
                    <a:pt x="152" y="504"/>
                  </a:lnTo>
                  <a:lnTo>
                    <a:pt x="152" y="541"/>
                  </a:lnTo>
                  <a:lnTo>
                    <a:pt x="152" y="619"/>
                  </a:lnTo>
                  <a:cubicBezTo>
                    <a:pt x="152" y="656"/>
                    <a:pt x="152" y="675"/>
                    <a:pt x="171" y="712"/>
                  </a:cubicBezTo>
                  <a:lnTo>
                    <a:pt x="171" y="790"/>
                  </a:lnTo>
                  <a:lnTo>
                    <a:pt x="171" y="809"/>
                  </a:lnTo>
                  <a:cubicBezTo>
                    <a:pt x="189" y="1100"/>
                    <a:pt x="189" y="1405"/>
                    <a:pt x="189" y="1696"/>
                  </a:cubicBezTo>
                  <a:lnTo>
                    <a:pt x="189" y="1714"/>
                  </a:lnTo>
                  <a:lnTo>
                    <a:pt x="189" y="1830"/>
                  </a:lnTo>
                  <a:lnTo>
                    <a:pt x="189" y="1927"/>
                  </a:lnTo>
                  <a:lnTo>
                    <a:pt x="189" y="1964"/>
                  </a:lnTo>
                  <a:cubicBezTo>
                    <a:pt x="189" y="2005"/>
                    <a:pt x="189" y="2024"/>
                    <a:pt x="171" y="2061"/>
                  </a:cubicBezTo>
                  <a:lnTo>
                    <a:pt x="171" y="2079"/>
                  </a:lnTo>
                  <a:lnTo>
                    <a:pt x="171" y="2292"/>
                  </a:lnTo>
                  <a:lnTo>
                    <a:pt x="171" y="2310"/>
                  </a:lnTo>
                  <a:lnTo>
                    <a:pt x="171" y="2370"/>
                  </a:lnTo>
                  <a:lnTo>
                    <a:pt x="171" y="2389"/>
                  </a:lnTo>
                  <a:lnTo>
                    <a:pt x="171" y="2426"/>
                  </a:lnTo>
                  <a:cubicBezTo>
                    <a:pt x="171" y="2467"/>
                    <a:pt x="152" y="2486"/>
                    <a:pt x="152" y="2504"/>
                  </a:cubicBezTo>
                  <a:lnTo>
                    <a:pt x="152" y="2541"/>
                  </a:lnTo>
                  <a:lnTo>
                    <a:pt x="152" y="2638"/>
                  </a:lnTo>
                  <a:lnTo>
                    <a:pt x="152" y="2735"/>
                  </a:lnTo>
                  <a:cubicBezTo>
                    <a:pt x="134" y="2772"/>
                    <a:pt x="134" y="2791"/>
                    <a:pt x="134" y="2832"/>
                  </a:cubicBezTo>
                  <a:lnTo>
                    <a:pt x="134" y="2869"/>
                  </a:lnTo>
                  <a:lnTo>
                    <a:pt x="134" y="2948"/>
                  </a:lnTo>
                  <a:cubicBezTo>
                    <a:pt x="134" y="2966"/>
                    <a:pt x="116" y="2966"/>
                    <a:pt x="116" y="2985"/>
                  </a:cubicBezTo>
                  <a:lnTo>
                    <a:pt x="116" y="3063"/>
                  </a:lnTo>
                  <a:lnTo>
                    <a:pt x="116" y="3082"/>
                  </a:lnTo>
                  <a:cubicBezTo>
                    <a:pt x="92" y="3197"/>
                    <a:pt x="92" y="3295"/>
                    <a:pt x="74" y="3410"/>
                  </a:cubicBezTo>
                  <a:lnTo>
                    <a:pt x="74" y="3447"/>
                  </a:lnTo>
                  <a:cubicBezTo>
                    <a:pt x="55" y="3484"/>
                    <a:pt x="55" y="3544"/>
                    <a:pt x="55" y="3581"/>
                  </a:cubicBezTo>
                  <a:lnTo>
                    <a:pt x="55" y="3599"/>
                  </a:lnTo>
                  <a:cubicBezTo>
                    <a:pt x="37" y="3623"/>
                    <a:pt x="37" y="3641"/>
                    <a:pt x="37" y="3660"/>
                  </a:cubicBezTo>
                  <a:lnTo>
                    <a:pt x="37" y="3678"/>
                  </a:lnTo>
                  <a:lnTo>
                    <a:pt x="37" y="3715"/>
                  </a:lnTo>
                  <a:lnTo>
                    <a:pt x="18" y="3738"/>
                  </a:lnTo>
                  <a:cubicBezTo>
                    <a:pt x="18" y="3775"/>
                    <a:pt x="18" y="3812"/>
                    <a:pt x="0" y="3854"/>
                  </a:cubicBezTo>
                  <a:lnTo>
                    <a:pt x="55" y="3854"/>
                  </a:lnTo>
                  <a:cubicBezTo>
                    <a:pt x="74" y="3794"/>
                    <a:pt x="74" y="3738"/>
                    <a:pt x="92" y="3678"/>
                  </a:cubicBezTo>
                  <a:cubicBezTo>
                    <a:pt x="92" y="3581"/>
                    <a:pt x="116" y="3507"/>
                    <a:pt x="116" y="3410"/>
                  </a:cubicBezTo>
                  <a:cubicBezTo>
                    <a:pt x="231" y="2601"/>
                    <a:pt x="268" y="1733"/>
                    <a:pt x="208" y="809"/>
                  </a:cubicBezTo>
                  <a:lnTo>
                    <a:pt x="208" y="541"/>
                  </a:lnTo>
                  <a:cubicBezTo>
                    <a:pt x="208" y="504"/>
                    <a:pt x="189" y="462"/>
                    <a:pt x="189" y="444"/>
                  </a:cubicBezTo>
                  <a:cubicBezTo>
                    <a:pt x="189" y="365"/>
                    <a:pt x="189" y="291"/>
                    <a:pt x="171" y="213"/>
                  </a:cubicBezTo>
                  <a:cubicBezTo>
                    <a:pt x="171" y="134"/>
                    <a:pt x="171" y="79"/>
                    <a:pt x="15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39"/>
            <p:cNvSpPr/>
            <p:nvPr/>
          </p:nvSpPr>
          <p:spPr>
            <a:xfrm>
              <a:off x="-873807" y="3201439"/>
              <a:ext cx="341200" cy="36914"/>
            </a:xfrm>
            <a:custGeom>
              <a:avLst/>
              <a:gdLst/>
              <a:ahLst/>
              <a:cxnLst/>
              <a:rect l="l" t="t" r="r" b="b"/>
              <a:pathLst>
                <a:path w="3041" h="329" extrusionOk="0">
                  <a:moveTo>
                    <a:pt x="37" y="1"/>
                  </a:moveTo>
                  <a:cubicBezTo>
                    <a:pt x="19" y="38"/>
                    <a:pt x="19" y="79"/>
                    <a:pt x="0" y="116"/>
                  </a:cubicBezTo>
                  <a:lnTo>
                    <a:pt x="0" y="176"/>
                  </a:lnTo>
                  <a:lnTo>
                    <a:pt x="0" y="329"/>
                  </a:lnTo>
                  <a:lnTo>
                    <a:pt x="3041" y="329"/>
                  </a:lnTo>
                  <a:lnTo>
                    <a:pt x="3041" y="250"/>
                  </a:lnTo>
                  <a:lnTo>
                    <a:pt x="3041" y="232"/>
                  </a:lnTo>
                  <a:lnTo>
                    <a:pt x="3041" y="213"/>
                  </a:lnTo>
                  <a:lnTo>
                    <a:pt x="3041" y="195"/>
                  </a:lnTo>
                  <a:lnTo>
                    <a:pt x="3041" y="176"/>
                  </a:lnTo>
                  <a:lnTo>
                    <a:pt x="3041" y="153"/>
                  </a:lnTo>
                  <a:lnTo>
                    <a:pt x="3041" y="135"/>
                  </a:lnTo>
                  <a:cubicBezTo>
                    <a:pt x="3022" y="116"/>
                    <a:pt x="3022" y="116"/>
                    <a:pt x="3022" y="98"/>
                  </a:cubicBezTo>
                  <a:lnTo>
                    <a:pt x="3022" y="79"/>
                  </a:lnTo>
                  <a:lnTo>
                    <a:pt x="3022" y="61"/>
                  </a:lnTo>
                  <a:cubicBezTo>
                    <a:pt x="3022" y="61"/>
                    <a:pt x="3022" y="38"/>
                    <a:pt x="3004" y="38"/>
                  </a:cubicBezTo>
                  <a:lnTo>
                    <a:pt x="3004"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39"/>
            <p:cNvSpPr/>
            <p:nvPr/>
          </p:nvSpPr>
          <p:spPr>
            <a:xfrm>
              <a:off x="-858772" y="3560254"/>
              <a:ext cx="311131" cy="30182"/>
            </a:xfrm>
            <a:custGeom>
              <a:avLst/>
              <a:gdLst/>
              <a:ahLst/>
              <a:cxnLst/>
              <a:rect l="l" t="t" r="r" b="b"/>
              <a:pathLst>
                <a:path w="2773" h="269" extrusionOk="0">
                  <a:moveTo>
                    <a:pt x="0" y="0"/>
                  </a:moveTo>
                  <a:lnTo>
                    <a:pt x="0" y="74"/>
                  </a:lnTo>
                  <a:cubicBezTo>
                    <a:pt x="0" y="97"/>
                    <a:pt x="19" y="116"/>
                    <a:pt x="19" y="134"/>
                  </a:cubicBezTo>
                  <a:cubicBezTo>
                    <a:pt x="19" y="171"/>
                    <a:pt x="42" y="231"/>
                    <a:pt x="60" y="268"/>
                  </a:cubicBezTo>
                  <a:lnTo>
                    <a:pt x="2717" y="268"/>
                  </a:lnTo>
                  <a:cubicBezTo>
                    <a:pt x="2736" y="189"/>
                    <a:pt x="2773" y="116"/>
                    <a:pt x="2773" y="37"/>
                  </a:cubicBezTo>
                  <a:lnTo>
                    <a:pt x="277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39"/>
            <p:cNvSpPr/>
            <p:nvPr/>
          </p:nvSpPr>
          <p:spPr>
            <a:xfrm>
              <a:off x="-873807" y="3201439"/>
              <a:ext cx="341200" cy="36914"/>
            </a:xfrm>
            <a:custGeom>
              <a:avLst/>
              <a:gdLst/>
              <a:ahLst/>
              <a:cxnLst/>
              <a:rect l="l" t="t" r="r" b="b"/>
              <a:pathLst>
                <a:path w="3041" h="329" extrusionOk="0">
                  <a:moveTo>
                    <a:pt x="2851" y="1"/>
                  </a:moveTo>
                  <a:lnTo>
                    <a:pt x="2907" y="232"/>
                  </a:lnTo>
                  <a:lnTo>
                    <a:pt x="2407" y="232"/>
                  </a:lnTo>
                  <a:lnTo>
                    <a:pt x="2176" y="213"/>
                  </a:lnTo>
                  <a:lnTo>
                    <a:pt x="1811" y="213"/>
                  </a:lnTo>
                  <a:lnTo>
                    <a:pt x="1234" y="195"/>
                  </a:lnTo>
                  <a:lnTo>
                    <a:pt x="0" y="176"/>
                  </a:lnTo>
                  <a:lnTo>
                    <a:pt x="0" y="329"/>
                  </a:lnTo>
                  <a:lnTo>
                    <a:pt x="3041" y="329"/>
                  </a:lnTo>
                  <a:lnTo>
                    <a:pt x="3041" y="250"/>
                  </a:lnTo>
                  <a:lnTo>
                    <a:pt x="3041" y="232"/>
                  </a:lnTo>
                  <a:lnTo>
                    <a:pt x="3041" y="213"/>
                  </a:lnTo>
                  <a:lnTo>
                    <a:pt x="3041" y="195"/>
                  </a:lnTo>
                  <a:lnTo>
                    <a:pt x="3041" y="176"/>
                  </a:lnTo>
                  <a:lnTo>
                    <a:pt x="3041" y="153"/>
                  </a:lnTo>
                  <a:lnTo>
                    <a:pt x="3041" y="135"/>
                  </a:lnTo>
                  <a:cubicBezTo>
                    <a:pt x="3022" y="116"/>
                    <a:pt x="3022" y="116"/>
                    <a:pt x="3022" y="98"/>
                  </a:cubicBezTo>
                  <a:lnTo>
                    <a:pt x="3022" y="61"/>
                  </a:lnTo>
                  <a:cubicBezTo>
                    <a:pt x="3022" y="61"/>
                    <a:pt x="3022" y="38"/>
                    <a:pt x="3004" y="38"/>
                  </a:cubicBezTo>
                  <a:lnTo>
                    <a:pt x="30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39"/>
            <p:cNvSpPr/>
            <p:nvPr/>
          </p:nvSpPr>
          <p:spPr>
            <a:xfrm>
              <a:off x="-856753" y="3560254"/>
              <a:ext cx="309111" cy="30182"/>
            </a:xfrm>
            <a:custGeom>
              <a:avLst/>
              <a:gdLst/>
              <a:ahLst/>
              <a:cxnLst/>
              <a:rect l="l" t="t" r="r" b="b"/>
              <a:pathLst>
                <a:path w="2755" h="269" extrusionOk="0">
                  <a:moveTo>
                    <a:pt x="2602" y="0"/>
                  </a:moveTo>
                  <a:lnTo>
                    <a:pt x="2542" y="171"/>
                  </a:lnTo>
                  <a:lnTo>
                    <a:pt x="1" y="134"/>
                  </a:lnTo>
                  <a:lnTo>
                    <a:pt x="1" y="134"/>
                  </a:lnTo>
                  <a:cubicBezTo>
                    <a:pt x="1" y="171"/>
                    <a:pt x="24" y="231"/>
                    <a:pt x="42" y="268"/>
                  </a:cubicBezTo>
                  <a:lnTo>
                    <a:pt x="2699" y="268"/>
                  </a:lnTo>
                  <a:cubicBezTo>
                    <a:pt x="2736" y="171"/>
                    <a:pt x="2755" y="97"/>
                    <a:pt x="2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39"/>
            <p:cNvSpPr/>
            <p:nvPr/>
          </p:nvSpPr>
          <p:spPr>
            <a:xfrm>
              <a:off x="-869656" y="3238241"/>
              <a:ext cx="335029" cy="34894"/>
            </a:xfrm>
            <a:custGeom>
              <a:avLst/>
              <a:gdLst/>
              <a:ahLst/>
              <a:cxnLst/>
              <a:rect l="l" t="t" r="r" b="b"/>
              <a:pathLst>
                <a:path w="2986" h="311" extrusionOk="0">
                  <a:moveTo>
                    <a:pt x="0" y="1"/>
                  </a:moveTo>
                  <a:lnTo>
                    <a:pt x="0" y="116"/>
                  </a:lnTo>
                  <a:lnTo>
                    <a:pt x="578" y="153"/>
                  </a:lnTo>
                  <a:lnTo>
                    <a:pt x="1178" y="195"/>
                  </a:lnTo>
                  <a:lnTo>
                    <a:pt x="1793" y="232"/>
                  </a:lnTo>
                  <a:lnTo>
                    <a:pt x="1830" y="232"/>
                  </a:lnTo>
                  <a:lnTo>
                    <a:pt x="2102" y="250"/>
                  </a:lnTo>
                  <a:lnTo>
                    <a:pt x="2389" y="269"/>
                  </a:lnTo>
                  <a:lnTo>
                    <a:pt x="2426" y="269"/>
                  </a:lnTo>
                  <a:lnTo>
                    <a:pt x="2985" y="310"/>
                  </a:lnTo>
                  <a:cubicBezTo>
                    <a:pt x="2985" y="195"/>
                    <a:pt x="2967" y="98"/>
                    <a:pt x="2967" y="1"/>
                  </a:cubicBezTo>
                  <a:close/>
                </a:path>
              </a:pathLst>
            </a:custGeom>
            <a:solidFill>
              <a:srgbClr val="2B1A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39"/>
            <p:cNvSpPr/>
            <p:nvPr/>
          </p:nvSpPr>
          <p:spPr>
            <a:xfrm>
              <a:off x="-847889" y="3590324"/>
              <a:ext cx="289364" cy="10996"/>
            </a:xfrm>
            <a:custGeom>
              <a:avLst/>
              <a:gdLst/>
              <a:ahLst/>
              <a:cxnLst/>
              <a:rect l="l" t="t" r="r" b="b"/>
              <a:pathLst>
                <a:path w="2579" h="98" extrusionOk="0">
                  <a:moveTo>
                    <a:pt x="0" y="0"/>
                  </a:moveTo>
                  <a:cubicBezTo>
                    <a:pt x="0" y="0"/>
                    <a:pt x="19" y="19"/>
                    <a:pt x="19" y="37"/>
                  </a:cubicBezTo>
                  <a:lnTo>
                    <a:pt x="522" y="37"/>
                  </a:lnTo>
                  <a:lnTo>
                    <a:pt x="2042" y="79"/>
                  </a:lnTo>
                  <a:lnTo>
                    <a:pt x="2542" y="97"/>
                  </a:lnTo>
                  <a:cubicBezTo>
                    <a:pt x="2560" y="60"/>
                    <a:pt x="2560" y="19"/>
                    <a:pt x="2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9545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txBox="1">
            <a:spLocks noGrp="1"/>
          </p:cNvSpPr>
          <p:nvPr>
            <p:ph type="title" hasCustomPrompt="1"/>
          </p:nvPr>
        </p:nvSpPr>
        <p:spPr>
          <a:xfrm>
            <a:off x="1707765" y="1717667"/>
            <a:ext cx="8746309" cy="26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768"/>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210" name="Google Shape;210;p11"/>
          <p:cNvSpPr txBox="1">
            <a:spLocks noGrp="1"/>
          </p:cNvSpPr>
          <p:nvPr>
            <p:ph type="subTitle" idx="1"/>
          </p:nvPr>
        </p:nvSpPr>
        <p:spPr>
          <a:xfrm>
            <a:off x="1707765" y="4345433"/>
            <a:ext cx="8746309"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18078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rgbClr val="B2EBFF"/>
            </a:gs>
            <a:gs pos="100000">
              <a:schemeClr val="lt1"/>
            </a:gs>
          </a:gsLst>
          <a:lin ang="5400700" scaled="0"/>
        </a:gradFill>
        <a:effectLst/>
      </p:bgPr>
    </p:bg>
    <p:spTree>
      <p:nvGrpSpPr>
        <p:cNvPr id="1" name="Shape 963"/>
        <p:cNvGrpSpPr/>
        <p:nvPr/>
      </p:nvGrpSpPr>
      <p:grpSpPr>
        <a:xfrm>
          <a:off x="0" y="0"/>
          <a:ext cx="0" cy="0"/>
          <a:chOff x="0" y="0"/>
          <a:chExt cx="0" cy="0"/>
        </a:xfrm>
      </p:grpSpPr>
      <p:grpSp>
        <p:nvGrpSpPr>
          <p:cNvPr id="964" name="Google Shape;964;p40"/>
          <p:cNvGrpSpPr/>
          <p:nvPr/>
        </p:nvGrpSpPr>
        <p:grpSpPr>
          <a:xfrm>
            <a:off x="-9581" y="883428"/>
            <a:ext cx="12185288" cy="5974568"/>
            <a:chOff x="-7204" y="662571"/>
            <a:chExt cx="9161631" cy="4480926"/>
          </a:xfrm>
        </p:grpSpPr>
        <p:sp>
          <p:nvSpPr>
            <p:cNvPr id="965" name="Google Shape;965;p40"/>
            <p:cNvSpPr/>
            <p:nvPr/>
          </p:nvSpPr>
          <p:spPr>
            <a:xfrm>
              <a:off x="-7204" y="669775"/>
              <a:ext cx="6270279" cy="2582064"/>
            </a:xfrm>
            <a:custGeom>
              <a:avLst/>
              <a:gdLst/>
              <a:ahLst/>
              <a:cxnLst/>
              <a:rect l="l" t="t" r="r" b="b"/>
              <a:pathLst>
                <a:path w="38079" h="15711" extrusionOk="0">
                  <a:moveTo>
                    <a:pt x="9279" y="1"/>
                  </a:moveTo>
                  <a:cubicBezTo>
                    <a:pt x="8336" y="287"/>
                    <a:pt x="5430" y="1789"/>
                    <a:pt x="3120" y="3023"/>
                  </a:cubicBezTo>
                  <a:cubicBezTo>
                    <a:pt x="2020" y="3619"/>
                    <a:pt x="1040" y="4159"/>
                    <a:pt x="481" y="4446"/>
                  </a:cubicBezTo>
                  <a:cubicBezTo>
                    <a:pt x="172" y="4621"/>
                    <a:pt x="1" y="4718"/>
                    <a:pt x="1" y="4718"/>
                  </a:cubicBezTo>
                  <a:lnTo>
                    <a:pt x="1" y="15711"/>
                  </a:lnTo>
                  <a:cubicBezTo>
                    <a:pt x="1" y="15711"/>
                    <a:pt x="5753" y="14690"/>
                    <a:pt x="6276" y="14574"/>
                  </a:cubicBezTo>
                  <a:cubicBezTo>
                    <a:pt x="6775" y="14477"/>
                    <a:pt x="14532" y="13668"/>
                    <a:pt x="14532" y="13668"/>
                  </a:cubicBezTo>
                  <a:lnTo>
                    <a:pt x="17037" y="13571"/>
                  </a:lnTo>
                  <a:lnTo>
                    <a:pt x="21426" y="13359"/>
                  </a:lnTo>
                  <a:lnTo>
                    <a:pt x="22831" y="13303"/>
                  </a:lnTo>
                  <a:lnTo>
                    <a:pt x="24545" y="13225"/>
                  </a:lnTo>
                  <a:lnTo>
                    <a:pt x="33458" y="12379"/>
                  </a:lnTo>
                  <a:cubicBezTo>
                    <a:pt x="33458" y="12379"/>
                    <a:pt x="38079" y="10896"/>
                    <a:pt x="37039" y="9893"/>
                  </a:cubicBezTo>
                  <a:cubicBezTo>
                    <a:pt x="36850" y="9704"/>
                    <a:pt x="36577" y="9413"/>
                    <a:pt x="36272" y="9085"/>
                  </a:cubicBezTo>
                  <a:cubicBezTo>
                    <a:pt x="35616" y="8373"/>
                    <a:pt x="34808" y="7468"/>
                    <a:pt x="34151" y="6738"/>
                  </a:cubicBezTo>
                  <a:cubicBezTo>
                    <a:pt x="33537" y="6026"/>
                    <a:pt x="33075" y="5504"/>
                    <a:pt x="33075" y="5504"/>
                  </a:cubicBezTo>
                  <a:cubicBezTo>
                    <a:pt x="33075" y="5504"/>
                    <a:pt x="31998" y="5643"/>
                    <a:pt x="26837" y="5911"/>
                  </a:cubicBezTo>
                  <a:cubicBezTo>
                    <a:pt x="26393" y="5430"/>
                    <a:pt x="25834" y="4968"/>
                    <a:pt x="25257" y="4524"/>
                  </a:cubicBezTo>
                  <a:cubicBezTo>
                    <a:pt x="23815" y="3466"/>
                    <a:pt x="22253" y="2639"/>
                    <a:pt x="22198" y="2616"/>
                  </a:cubicBezTo>
                  <a:lnTo>
                    <a:pt x="14574" y="4621"/>
                  </a:lnTo>
                  <a:cubicBezTo>
                    <a:pt x="14574" y="4621"/>
                    <a:pt x="14094" y="4141"/>
                    <a:pt x="13359" y="3466"/>
                  </a:cubicBezTo>
                  <a:cubicBezTo>
                    <a:pt x="12282" y="2464"/>
                    <a:pt x="10684" y="1022"/>
                    <a:pt x="927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40"/>
            <p:cNvSpPr/>
            <p:nvPr/>
          </p:nvSpPr>
          <p:spPr>
            <a:xfrm>
              <a:off x="2392619" y="1092507"/>
              <a:ext cx="2019452" cy="541525"/>
            </a:xfrm>
            <a:custGeom>
              <a:avLst/>
              <a:gdLst/>
              <a:ahLst/>
              <a:cxnLst/>
              <a:rect l="l" t="t" r="r" b="b"/>
              <a:pathLst>
                <a:path w="12264" h="3295" extrusionOk="0">
                  <a:moveTo>
                    <a:pt x="7624" y="0"/>
                  </a:moveTo>
                  <a:lnTo>
                    <a:pt x="0" y="2005"/>
                  </a:lnTo>
                  <a:lnTo>
                    <a:pt x="6062" y="1294"/>
                  </a:lnTo>
                  <a:lnTo>
                    <a:pt x="5716" y="2310"/>
                  </a:lnTo>
                  <a:lnTo>
                    <a:pt x="7393" y="1294"/>
                  </a:lnTo>
                  <a:lnTo>
                    <a:pt x="7929" y="2620"/>
                  </a:lnTo>
                  <a:lnTo>
                    <a:pt x="8336" y="1294"/>
                  </a:lnTo>
                  <a:lnTo>
                    <a:pt x="12263" y="3295"/>
                  </a:lnTo>
                  <a:cubicBezTo>
                    <a:pt x="11819" y="2814"/>
                    <a:pt x="11260" y="2352"/>
                    <a:pt x="10683" y="1908"/>
                  </a:cubicBezTo>
                  <a:cubicBezTo>
                    <a:pt x="9241" y="850"/>
                    <a:pt x="7679" y="23"/>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40"/>
            <p:cNvSpPr/>
            <p:nvPr/>
          </p:nvSpPr>
          <p:spPr>
            <a:xfrm>
              <a:off x="506385" y="662571"/>
              <a:ext cx="1686170" cy="569793"/>
            </a:xfrm>
            <a:custGeom>
              <a:avLst/>
              <a:gdLst/>
              <a:ahLst/>
              <a:cxnLst/>
              <a:rect l="l" t="t" r="r" b="b"/>
              <a:pathLst>
                <a:path w="10240" h="3467" extrusionOk="0">
                  <a:moveTo>
                    <a:pt x="6160" y="1"/>
                  </a:moveTo>
                  <a:cubicBezTo>
                    <a:pt x="5217" y="287"/>
                    <a:pt x="2311" y="1789"/>
                    <a:pt x="1" y="3023"/>
                  </a:cubicBezTo>
                  <a:lnTo>
                    <a:pt x="5254" y="1673"/>
                  </a:lnTo>
                  <a:lnTo>
                    <a:pt x="5545" y="3023"/>
                  </a:lnTo>
                  <a:lnTo>
                    <a:pt x="6793" y="1673"/>
                  </a:lnTo>
                  <a:lnTo>
                    <a:pt x="10240" y="3466"/>
                  </a:lnTo>
                  <a:cubicBezTo>
                    <a:pt x="9163" y="2464"/>
                    <a:pt x="7565" y="1022"/>
                    <a:pt x="6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40"/>
            <p:cNvSpPr/>
            <p:nvPr/>
          </p:nvSpPr>
          <p:spPr>
            <a:xfrm>
              <a:off x="2392619" y="1429229"/>
              <a:ext cx="1128449" cy="1471074"/>
            </a:xfrm>
            <a:custGeom>
              <a:avLst/>
              <a:gdLst/>
              <a:ahLst/>
              <a:cxnLst/>
              <a:rect l="l" t="t" r="r" b="b"/>
              <a:pathLst>
                <a:path w="6853" h="8951" extrusionOk="0">
                  <a:moveTo>
                    <a:pt x="0" y="0"/>
                  </a:moveTo>
                  <a:lnTo>
                    <a:pt x="2463" y="8950"/>
                  </a:lnTo>
                  <a:lnTo>
                    <a:pt x="6852" y="8738"/>
                  </a:lnTo>
                  <a:lnTo>
                    <a:pt x="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40"/>
            <p:cNvSpPr/>
            <p:nvPr/>
          </p:nvSpPr>
          <p:spPr>
            <a:xfrm>
              <a:off x="5616259" y="1308433"/>
              <a:ext cx="3538157" cy="1048208"/>
            </a:xfrm>
            <a:custGeom>
              <a:avLst/>
              <a:gdLst/>
              <a:ahLst/>
              <a:cxnLst/>
              <a:rect l="l" t="t" r="r" b="b"/>
              <a:pathLst>
                <a:path w="21487" h="6378" extrusionOk="0">
                  <a:moveTo>
                    <a:pt x="15285" y="0"/>
                  </a:moveTo>
                  <a:cubicBezTo>
                    <a:pt x="14267" y="0"/>
                    <a:pt x="12238" y="647"/>
                    <a:pt x="10397" y="1295"/>
                  </a:cubicBezTo>
                  <a:cubicBezTo>
                    <a:pt x="9283" y="1678"/>
                    <a:pt x="8244" y="2080"/>
                    <a:pt x="7550" y="2353"/>
                  </a:cubicBezTo>
                  <a:cubicBezTo>
                    <a:pt x="7065" y="2542"/>
                    <a:pt x="6760" y="2681"/>
                    <a:pt x="6760" y="2681"/>
                  </a:cubicBezTo>
                  <a:cubicBezTo>
                    <a:pt x="6742" y="2658"/>
                    <a:pt x="6603" y="2542"/>
                    <a:pt x="5490" y="1696"/>
                  </a:cubicBezTo>
                  <a:cubicBezTo>
                    <a:pt x="5102" y="1410"/>
                    <a:pt x="4566" y="1003"/>
                    <a:pt x="3872" y="463"/>
                  </a:cubicBezTo>
                  <a:cubicBezTo>
                    <a:pt x="3295" y="772"/>
                    <a:pt x="2676" y="1119"/>
                    <a:pt x="2024" y="1544"/>
                  </a:cubicBezTo>
                  <a:cubicBezTo>
                    <a:pt x="1387" y="1928"/>
                    <a:pt x="735" y="2353"/>
                    <a:pt x="0" y="2852"/>
                  </a:cubicBezTo>
                  <a:cubicBezTo>
                    <a:pt x="657" y="3582"/>
                    <a:pt x="1465" y="4487"/>
                    <a:pt x="2121" y="5199"/>
                  </a:cubicBezTo>
                  <a:cubicBezTo>
                    <a:pt x="2329" y="5180"/>
                    <a:pt x="2542" y="5180"/>
                    <a:pt x="2736" y="5162"/>
                  </a:cubicBezTo>
                  <a:cubicBezTo>
                    <a:pt x="2985" y="5143"/>
                    <a:pt x="3235" y="5125"/>
                    <a:pt x="3484" y="5125"/>
                  </a:cubicBezTo>
                  <a:cubicBezTo>
                    <a:pt x="3623" y="5106"/>
                    <a:pt x="3775" y="5106"/>
                    <a:pt x="3909" y="5106"/>
                  </a:cubicBezTo>
                  <a:cubicBezTo>
                    <a:pt x="4025" y="5083"/>
                    <a:pt x="4140" y="5083"/>
                    <a:pt x="4256" y="5083"/>
                  </a:cubicBezTo>
                  <a:cubicBezTo>
                    <a:pt x="4408" y="5083"/>
                    <a:pt x="4566" y="5065"/>
                    <a:pt x="4718" y="5065"/>
                  </a:cubicBezTo>
                  <a:lnTo>
                    <a:pt x="4778" y="5065"/>
                  </a:lnTo>
                  <a:cubicBezTo>
                    <a:pt x="5009" y="5046"/>
                    <a:pt x="5217" y="5046"/>
                    <a:pt x="5430" y="5028"/>
                  </a:cubicBezTo>
                  <a:lnTo>
                    <a:pt x="5776" y="5028"/>
                  </a:lnTo>
                  <a:cubicBezTo>
                    <a:pt x="6395" y="5009"/>
                    <a:pt x="6991" y="4991"/>
                    <a:pt x="7550" y="4991"/>
                  </a:cubicBezTo>
                  <a:lnTo>
                    <a:pt x="7684" y="4991"/>
                  </a:lnTo>
                  <a:cubicBezTo>
                    <a:pt x="7837" y="4991"/>
                    <a:pt x="7989" y="4968"/>
                    <a:pt x="8147" y="4968"/>
                  </a:cubicBezTo>
                  <a:lnTo>
                    <a:pt x="9454" y="4968"/>
                  </a:lnTo>
                  <a:cubicBezTo>
                    <a:pt x="10166" y="4968"/>
                    <a:pt x="10840" y="4991"/>
                    <a:pt x="11478" y="5009"/>
                  </a:cubicBezTo>
                  <a:lnTo>
                    <a:pt x="11515" y="5009"/>
                  </a:lnTo>
                  <a:cubicBezTo>
                    <a:pt x="11686" y="5009"/>
                    <a:pt x="11861" y="5028"/>
                    <a:pt x="12032" y="5028"/>
                  </a:cubicBezTo>
                  <a:lnTo>
                    <a:pt x="12226" y="5028"/>
                  </a:lnTo>
                  <a:cubicBezTo>
                    <a:pt x="12342" y="5046"/>
                    <a:pt x="12457" y="5046"/>
                    <a:pt x="12591" y="5046"/>
                  </a:cubicBezTo>
                  <a:lnTo>
                    <a:pt x="12767" y="5046"/>
                  </a:lnTo>
                  <a:cubicBezTo>
                    <a:pt x="12767" y="5046"/>
                    <a:pt x="12786" y="5065"/>
                    <a:pt x="12804" y="5065"/>
                  </a:cubicBezTo>
                  <a:cubicBezTo>
                    <a:pt x="13017" y="5065"/>
                    <a:pt x="13248" y="5083"/>
                    <a:pt x="13460" y="5083"/>
                  </a:cubicBezTo>
                  <a:cubicBezTo>
                    <a:pt x="13516" y="5083"/>
                    <a:pt x="13557" y="5106"/>
                    <a:pt x="13613" y="5106"/>
                  </a:cubicBezTo>
                  <a:cubicBezTo>
                    <a:pt x="13728" y="5106"/>
                    <a:pt x="13844" y="5125"/>
                    <a:pt x="13941" y="5125"/>
                  </a:cubicBezTo>
                  <a:cubicBezTo>
                    <a:pt x="14019" y="5125"/>
                    <a:pt x="14075" y="5125"/>
                    <a:pt x="14135" y="5143"/>
                  </a:cubicBezTo>
                  <a:cubicBezTo>
                    <a:pt x="14287" y="5143"/>
                    <a:pt x="14440" y="5162"/>
                    <a:pt x="14574" y="5162"/>
                  </a:cubicBezTo>
                  <a:cubicBezTo>
                    <a:pt x="14634" y="5162"/>
                    <a:pt x="14689" y="5180"/>
                    <a:pt x="14731" y="5180"/>
                  </a:cubicBezTo>
                  <a:lnTo>
                    <a:pt x="14883" y="5180"/>
                  </a:lnTo>
                  <a:cubicBezTo>
                    <a:pt x="14980" y="5199"/>
                    <a:pt x="15077" y="5199"/>
                    <a:pt x="15151" y="5222"/>
                  </a:cubicBezTo>
                  <a:cubicBezTo>
                    <a:pt x="15364" y="5240"/>
                    <a:pt x="15558" y="5259"/>
                    <a:pt x="15752" y="5277"/>
                  </a:cubicBezTo>
                  <a:lnTo>
                    <a:pt x="15886" y="5277"/>
                  </a:lnTo>
                  <a:cubicBezTo>
                    <a:pt x="15941" y="5277"/>
                    <a:pt x="15983" y="5296"/>
                    <a:pt x="16020" y="5296"/>
                  </a:cubicBezTo>
                  <a:cubicBezTo>
                    <a:pt x="16075" y="5296"/>
                    <a:pt x="16117" y="5296"/>
                    <a:pt x="16154" y="5314"/>
                  </a:cubicBezTo>
                  <a:lnTo>
                    <a:pt x="16172" y="5314"/>
                  </a:lnTo>
                  <a:cubicBezTo>
                    <a:pt x="16348" y="5338"/>
                    <a:pt x="16519" y="5356"/>
                    <a:pt x="16676" y="5374"/>
                  </a:cubicBezTo>
                  <a:cubicBezTo>
                    <a:pt x="17097" y="5411"/>
                    <a:pt x="17485" y="5471"/>
                    <a:pt x="17850" y="5527"/>
                  </a:cubicBezTo>
                  <a:cubicBezTo>
                    <a:pt x="18367" y="5605"/>
                    <a:pt x="18848" y="5684"/>
                    <a:pt x="19254" y="5758"/>
                  </a:cubicBezTo>
                  <a:lnTo>
                    <a:pt x="19254" y="5776"/>
                  </a:lnTo>
                  <a:lnTo>
                    <a:pt x="19333" y="5776"/>
                  </a:lnTo>
                  <a:cubicBezTo>
                    <a:pt x="19425" y="5800"/>
                    <a:pt x="19504" y="5818"/>
                    <a:pt x="19564" y="5837"/>
                  </a:cubicBezTo>
                  <a:cubicBezTo>
                    <a:pt x="19601" y="5837"/>
                    <a:pt x="19619" y="5837"/>
                    <a:pt x="19656" y="5855"/>
                  </a:cubicBezTo>
                  <a:cubicBezTo>
                    <a:pt x="19698" y="5855"/>
                    <a:pt x="19735" y="5873"/>
                    <a:pt x="19772" y="5873"/>
                  </a:cubicBezTo>
                  <a:lnTo>
                    <a:pt x="19795" y="5873"/>
                  </a:lnTo>
                  <a:cubicBezTo>
                    <a:pt x="19850" y="5892"/>
                    <a:pt x="19929" y="5915"/>
                    <a:pt x="19984" y="5934"/>
                  </a:cubicBezTo>
                  <a:cubicBezTo>
                    <a:pt x="20044" y="5934"/>
                    <a:pt x="20081" y="5952"/>
                    <a:pt x="20118" y="5952"/>
                  </a:cubicBezTo>
                  <a:cubicBezTo>
                    <a:pt x="20160" y="5971"/>
                    <a:pt x="20197" y="5971"/>
                    <a:pt x="20234" y="5989"/>
                  </a:cubicBezTo>
                  <a:cubicBezTo>
                    <a:pt x="20276" y="5989"/>
                    <a:pt x="20312" y="6007"/>
                    <a:pt x="20349" y="6007"/>
                  </a:cubicBezTo>
                  <a:cubicBezTo>
                    <a:pt x="20391" y="6031"/>
                    <a:pt x="20428" y="6031"/>
                    <a:pt x="20465" y="6049"/>
                  </a:cubicBezTo>
                  <a:cubicBezTo>
                    <a:pt x="20488" y="6049"/>
                    <a:pt x="20507" y="6049"/>
                    <a:pt x="20525" y="6068"/>
                  </a:cubicBezTo>
                  <a:cubicBezTo>
                    <a:pt x="20604" y="6086"/>
                    <a:pt x="20677" y="6105"/>
                    <a:pt x="20738" y="6123"/>
                  </a:cubicBezTo>
                  <a:cubicBezTo>
                    <a:pt x="20775" y="6123"/>
                    <a:pt x="20811" y="6146"/>
                    <a:pt x="20853" y="6146"/>
                  </a:cubicBezTo>
                  <a:cubicBezTo>
                    <a:pt x="20872" y="6165"/>
                    <a:pt x="20872" y="6165"/>
                    <a:pt x="20890" y="6165"/>
                  </a:cubicBezTo>
                  <a:cubicBezTo>
                    <a:pt x="20909" y="6165"/>
                    <a:pt x="20950" y="6183"/>
                    <a:pt x="20969" y="6183"/>
                  </a:cubicBezTo>
                  <a:cubicBezTo>
                    <a:pt x="20987" y="6202"/>
                    <a:pt x="21006" y="6202"/>
                    <a:pt x="21024" y="6202"/>
                  </a:cubicBezTo>
                  <a:cubicBezTo>
                    <a:pt x="21103" y="6220"/>
                    <a:pt x="21158" y="6262"/>
                    <a:pt x="21218" y="6280"/>
                  </a:cubicBezTo>
                  <a:lnTo>
                    <a:pt x="21255" y="6280"/>
                  </a:lnTo>
                  <a:cubicBezTo>
                    <a:pt x="21274" y="6299"/>
                    <a:pt x="21297" y="6299"/>
                    <a:pt x="21315" y="6299"/>
                  </a:cubicBezTo>
                  <a:lnTo>
                    <a:pt x="21334" y="6317"/>
                  </a:lnTo>
                  <a:cubicBezTo>
                    <a:pt x="21449" y="6354"/>
                    <a:pt x="21486" y="6377"/>
                    <a:pt x="21486" y="6377"/>
                  </a:cubicBezTo>
                  <a:lnTo>
                    <a:pt x="21486" y="4547"/>
                  </a:lnTo>
                  <a:cubicBezTo>
                    <a:pt x="20641" y="3951"/>
                    <a:pt x="19467" y="3120"/>
                    <a:pt x="18312" y="2274"/>
                  </a:cubicBezTo>
                  <a:cubicBezTo>
                    <a:pt x="17231" y="1484"/>
                    <a:pt x="16154" y="657"/>
                    <a:pt x="15327" y="1"/>
                  </a:cubicBezTo>
                  <a:cubicBezTo>
                    <a:pt x="15313" y="0"/>
                    <a:pt x="15299" y="0"/>
                    <a:pt x="15285" y="0"/>
                  </a:cubicBezTo>
                  <a:close/>
                </a:path>
              </a:pathLst>
            </a:custGeom>
            <a:solidFill>
              <a:srgbClr val="9B5C3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40"/>
            <p:cNvSpPr/>
            <p:nvPr/>
          </p:nvSpPr>
          <p:spPr>
            <a:xfrm>
              <a:off x="5616259" y="1384362"/>
              <a:ext cx="1113300" cy="778514"/>
            </a:xfrm>
            <a:custGeom>
              <a:avLst/>
              <a:gdLst/>
              <a:ahLst/>
              <a:cxnLst/>
              <a:rect l="l" t="t" r="r" b="b"/>
              <a:pathLst>
                <a:path w="6761" h="4737" extrusionOk="0">
                  <a:moveTo>
                    <a:pt x="3872" y="1"/>
                  </a:moveTo>
                  <a:cubicBezTo>
                    <a:pt x="3295" y="310"/>
                    <a:pt x="2676" y="657"/>
                    <a:pt x="2024" y="1082"/>
                  </a:cubicBezTo>
                  <a:cubicBezTo>
                    <a:pt x="1387" y="1466"/>
                    <a:pt x="735" y="1891"/>
                    <a:pt x="0" y="2390"/>
                  </a:cubicBezTo>
                  <a:cubicBezTo>
                    <a:pt x="657" y="3120"/>
                    <a:pt x="1465" y="4025"/>
                    <a:pt x="2121" y="4737"/>
                  </a:cubicBezTo>
                  <a:cubicBezTo>
                    <a:pt x="2329" y="4718"/>
                    <a:pt x="2542" y="4718"/>
                    <a:pt x="2736" y="4700"/>
                  </a:cubicBezTo>
                  <a:cubicBezTo>
                    <a:pt x="2985" y="4681"/>
                    <a:pt x="3235" y="4663"/>
                    <a:pt x="3484" y="4663"/>
                  </a:cubicBezTo>
                  <a:cubicBezTo>
                    <a:pt x="3623" y="4644"/>
                    <a:pt x="3775" y="4644"/>
                    <a:pt x="3909" y="4644"/>
                  </a:cubicBezTo>
                  <a:lnTo>
                    <a:pt x="4718" y="3951"/>
                  </a:lnTo>
                  <a:lnTo>
                    <a:pt x="6760" y="2219"/>
                  </a:lnTo>
                  <a:cubicBezTo>
                    <a:pt x="6760" y="2196"/>
                    <a:pt x="6742" y="2177"/>
                    <a:pt x="6663" y="2140"/>
                  </a:cubicBezTo>
                  <a:cubicBezTo>
                    <a:pt x="6663" y="2140"/>
                    <a:pt x="6663" y="2122"/>
                    <a:pt x="6645" y="2122"/>
                  </a:cubicBezTo>
                  <a:cubicBezTo>
                    <a:pt x="6645" y="2103"/>
                    <a:pt x="6626" y="2103"/>
                    <a:pt x="6603" y="2080"/>
                  </a:cubicBezTo>
                  <a:lnTo>
                    <a:pt x="6585" y="2080"/>
                  </a:lnTo>
                  <a:cubicBezTo>
                    <a:pt x="6566" y="2062"/>
                    <a:pt x="6548" y="2043"/>
                    <a:pt x="6548" y="2043"/>
                  </a:cubicBezTo>
                  <a:cubicBezTo>
                    <a:pt x="6529" y="2025"/>
                    <a:pt x="6511" y="2006"/>
                    <a:pt x="6488" y="2006"/>
                  </a:cubicBezTo>
                  <a:lnTo>
                    <a:pt x="6469" y="1988"/>
                  </a:lnTo>
                  <a:cubicBezTo>
                    <a:pt x="6451" y="1965"/>
                    <a:pt x="6432" y="1965"/>
                    <a:pt x="6432" y="1946"/>
                  </a:cubicBezTo>
                  <a:cubicBezTo>
                    <a:pt x="6414" y="1946"/>
                    <a:pt x="6414" y="1928"/>
                    <a:pt x="6395" y="1928"/>
                  </a:cubicBezTo>
                  <a:cubicBezTo>
                    <a:pt x="6354" y="1891"/>
                    <a:pt x="6298" y="1849"/>
                    <a:pt x="6257" y="1812"/>
                  </a:cubicBezTo>
                  <a:cubicBezTo>
                    <a:pt x="6220" y="1794"/>
                    <a:pt x="6201" y="1775"/>
                    <a:pt x="6183" y="1757"/>
                  </a:cubicBezTo>
                  <a:cubicBezTo>
                    <a:pt x="6164" y="1757"/>
                    <a:pt x="6141" y="1734"/>
                    <a:pt x="6123" y="1715"/>
                  </a:cubicBezTo>
                  <a:cubicBezTo>
                    <a:pt x="6067" y="1678"/>
                    <a:pt x="6007" y="1641"/>
                    <a:pt x="5952" y="1581"/>
                  </a:cubicBezTo>
                  <a:cubicBezTo>
                    <a:pt x="5933" y="1581"/>
                    <a:pt x="5933" y="1563"/>
                    <a:pt x="5910" y="1563"/>
                  </a:cubicBezTo>
                  <a:cubicBezTo>
                    <a:pt x="5873" y="1526"/>
                    <a:pt x="5836" y="1484"/>
                    <a:pt x="5776" y="1466"/>
                  </a:cubicBezTo>
                  <a:cubicBezTo>
                    <a:pt x="5776" y="1447"/>
                    <a:pt x="5758" y="1447"/>
                    <a:pt x="5739" y="1429"/>
                  </a:cubicBezTo>
                  <a:cubicBezTo>
                    <a:pt x="5721" y="1410"/>
                    <a:pt x="5702" y="1387"/>
                    <a:pt x="5661" y="1368"/>
                  </a:cubicBezTo>
                  <a:cubicBezTo>
                    <a:pt x="5642" y="1350"/>
                    <a:pt x="5624" y="1332"/>
                    <a:pt x="5605" y="1332"/>
                  </a:cubicBezTo>
                  <a:cubicBezTo>
                    <a:pt x="5564" y="1295"/>
                    <a:pt x="5527" y="1271"/>
                    <a:pt x="5490" y="1234"/>
                  </a:cubicBezTo>
                  <a:cubicBezTo>
                    <a:pt x="5102" y="948"/>
                    <a:pt x="4566" y="541"/>
                    <a:pt x="387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40"/>
            <p:cNvSpPr/>
            <p:nvPr/>
          </p:nvSpPr>
          <p:spPr>
            <a:xfrm>
              <a:off x="5949541" y="1369955"/>
              <a:ext cx="780018" cy="364687"/>
            </a:xfrm>
            <a:custGeom>
              <a:avLst/>
              <a:gdLst/>
              <a:ahLst/>
              <a:cxnLst/>
              <a:rect l="l" t="t" r="r" b="b"/>
              <a:pathLst>
                <a:path w="4737" h="2219" extrusionOk="0">
                  <a:moveTo>
                    <a:pt x="1848" y="1"/>
                  </a:moveTo>
                  <a:cubicBezTo>
                    <a:pt x="1271" y="310"/>
                    <a:pt x="652" y="657"/>
                    <a:pt x="0" y="1082"/>
                  </a:cubicBezTo>
                  <a:lnTo>
                    <a:pt x="1904" y="347"/>
                  </a:lnTo>
                  <a:lnTo>
                    <a:pt x="4736" y="2219"/>
                  </a:lnTo>
                  <a:cubicBezTo>
                    <a:pt x="4718" y="2196"/>
                    <a:pt x="4464" y="2006"/>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40"/>
            <p:cNvSpPr/>
            <p:nvPr/>
          </p:nvSpPr>
          <p:spPr>
            <a:xfrm>
              <a:off x="7328113" y="1294026"/>
              <a:ext cx="1303488" cy="373891"/>
            </a:xfrm>
            <a:custGeom>
              <a:avLst/>
              <a:gdLst/>
              <a:ahLst/>
              <a:cxnLst/>
              <a:rect l="l" t="t" r="r" b="b"/>
              <a:pathLst>
                <a:path w="7916" h="2275" extrusionOk="0">
                  <a:moveTo>
                    <a:pt x="4889" y="0"/>
                  </a:moveTo>
                  <a:cubicBezTo>
                    <a:pt x="3871" y="0"/>
                    <a:pt x="1842" y="647"/>
                    <a:pt x="1" y="1295"/>
                  </a:cubicBezTo>
                  <a:lnTo>
                    <a:pt x="3508" y="809"/>
                  </a:lnTo>
                  <a:lnTo>
                    <a:pt x="3642" y="1562"/>
                  </a:lnTo>
                  <a:lnTo>
                    <a:pt x="4524" y="657"/>
                  </a:lnTo>
                  <a:lnTo>
                    <a:pt x="7916" y="2274"/>
                  </a:lnTo>
                  <a:cubicBezTo>
                    <a:pt x="6835" y="1484"/>
                    <a:pt x="5758" y="657"/>
                    <a:pt x="4931" y="1"/>
                  </a:cubicBezTo>
                  <a:cubicBezTo>
                    <a:pt x="4917" y="0"/>
                    <a:pt x="4903" y="0"/>
                    <a:pt x="4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40"/>
            <p:cNvSpPr/>
            <p:nvPr/>
          </p:nvSpPr>
          <p:spPr>
            <a:xfrm>
              <a:off x="-7204" y="2126724"/>
              <a:ext cx="9161631" cy="1396954"/>
            </a:xfrm>
            <a:custGeom>
              <a:avLst/>
              <a:gdLst/>
              <a:ahLst/>
              <a:cxnLst/>
              <a:rect l="l" t="t" r="r" b="b"/>
              <a:pathLst>
                <a:path w="55638" h="8500" extrusionOk="0">
                  <a:moveTo>
                    <a:pt x="43178" y="1"/>
                  </a:moveTo>
                  <a:cubicBezTo>
                    <a:pt x="40955" y="1"/>
                    <a:pt x="38383" y="81"/>
                    <a:pt x="35422" y="280"/>
                  </a:cubicBezTo>
                  <a:cubicBezTo>
                    <a:pt x="34577" y="335"/>
                    <a:pt x="33731" y="395"/>
                    <a:pt x="32862" y="474"/>
                  </a:cubicBezTo>
                  <a:cubicBezTo>
                    <a:pt x="28339" y="876"/>
                    <a:pt x="23658" y="1491"/>
                    <a:pt x="19310" y="2207"/>
                  </a:cubicBezTo>
                  <a:cubicBezTo>
                    <a:pt x="8701" y="3898"/>
                    <a:pt x="1" y="5996"/>
                    <a:pt x="1" y="5996"/>
                  </a:cubicBezTo>
                  <a:lnTo>
                    <a:pt x="1" y="8500"/>
                  </a:lnTo>
                  <a:lnTo>
                    <a:pt x="55637" y="8500"/>
                  </a:lnTo>
                  <a:lnTo>
                    <a:pt x="55637" y="1514"/>
                  </a:lnTo>
                  <a:lnTo>
                    <a:pt x="55637" y="1398"/>
                  </a:lnTo>
                  <a:cubicBezTo>
                    <a:pt x="55637" y="1398"/>
                    <a:pt x="55600" y="1375"/>
                    <a:pt x="55485" y="1338"/>
                  </a:cubicBezTo>
                  <a:cubicBezTo>
                    <a:pt x="54745" y="1066"/>
                    <a:pt x="51278" y="1"/>
                    <a:pt x="43178" y="1"/>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40"/>
            <p:cNvSpPr/>
            <p:nvPr/>
          </p:nvSpPr>
          <p:spPr>
            <a:xfrm>
              <a:off x="6212675" y="2147596"/>
              <a:ext cx="47424" cy="164"/>
            </a:xfrm>
            <a:custGeom>
              <a:avLst/>
              <a:gdLst/>
              <a:ahLst/>
              <a:cxnLst/>
              <a:rect l="l" t="t" r="r" b="b"/>
              <a:pathLst>
                <a:path w="288" h="1" extrusionOk="0">
                  <a:moveTo>
                    <a:pt x="287" y="0"/>
                  </a:moveTo>
                  <a:lnTo>
                    <a:pt x="1" y="0"/>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40"/>
            <p:cNvSpPr/>
            <p:nvPr/>
          </p:nvSpPr>
          <p:spPr>
            <a:xfrm>
              <a:off x="-7204" y="2565206"/>
              <a:ext cx="7712909" cy="711789"/>
            </a:xfrm>
            <a:custGeom>
              <a:avLst/>
              <a:gdLst/>
              <a:ahLst/>
              <a:cxnLst/>
              <a:rect l="l" t="t" r="r" b="b"/>
              <a:pathLst>
                <a:path w="46840" h="4331" extrusionOk="0">
                  <a:moveTo>
                    <a:pt x="46493" y="306"/>
                  </a:moveTo>
                  <a:cubicBezTo>
                    <a:pt x="46608" y="306"/>
                    <a:pt x="46724" y="324"/>
                    <a:pt x="46840" y="324"/>
                  </a:cubicBezTo>
                  <a:cubicBezTo>
                    <a:pt x="46724" y="324"/>
                    <a:pt x="46608" y="306"/>
                    <a:pt x="46493" y="306"/>
                  </a:cubicBezTo>
                  <a:close/>
                  <a:moveTo>
                    <a:pt x="38042" y="1"/>
                  </a:moveTo>
                  <a:cubicBezTo>
                    <a:pt x="18575" y="1"/>
                    <a:pt x="1" y="4330"/>
                    <a:pt x="1" y="4330"/>
                  </a:cubicBezTo>
                  <a:lnTo>
                    <a:pt x="1" y="3328"/>
                  </a:lnTo>
                  <a:lnTo>
                    <a:pt x="1" y="3328"/>
                  </a:lnTo>
                  <a:lnTo>
                    <a:pt x="1" y="4330"/>
                  </a:lnTo>
                  <a:cubicBezTo>
                    <a:pt x="1" y="4330"/>
                    <a:pt x="18575" y="1"/>
                    <a:pt x="38042" y="1"/>
                  </a:cubicBezTo>
                  <a:cubicBezTo>
                    <a:pt x="40851" y="1"/>
                    <a:pt x="43684" y="93"/>
                    <a:pt x="46493" y="306"/>
                  </a:cubicBezTo>
                  <a:cubicBezTo>
                    <a:pt x="43684" y="93"/>
                    <a:pt x="40851" y="1"/>
                    <a:pt x="3804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40"/>
            <p:cNvSpPr/>
            <p:nvPr/>
          </p:nvSpPr>
          <p:spPr>
            <a:xfrm>
              <a:off x="7096924" y="2124752"/>
              <a:ext cx="2032295" cy="222033"/>
            </a:xfrm>
            <a:custGeom>
              <a:avLst/>
              <a:gdLst/>
              <a:ahLst/>
              <a:cxnLst/>
              <a:rect l="l" t="t" r="r" b="b"/>
              <a:pathLst>
                <a:path w="12342" h="1351" extrusionOk="0">
                  <a:moveTo>
                    <a:pt x="12323" y="1332"/>
                  </a:moveTo>
                  <a:cubicBezTo>
                    <a:pt x="12323" y="1332"/>
                    <a:pt x="12342" y="1332"/>
                    <a:pt x="12342" y="1350"/>
                  </a:cubicBezTo>
                  <a:cubicBezTo>
                    <a:pt x="12342" y="1332"/>
                    <a:pt x="12323" y="1332"/>
                    <a:pt x="12323" y="1332"/>
                  </a:cubicBezTo>
                  <a:close/>
                  <a:moveTo>
                    <a:pt x="12323" y="1332"/>
                  </a:moveTo>
                  <a:lnTo>
                    <a:pt x="12323" y="1332"/>
                  </a:lnTo>
                  <a:lnTo>
                    <a:pt x="12323" y="1332"/>
                  </a:lnTo>
                  <a:close/>
                  <a:moveTo>
                    <a:pt x="37" y="1"/>
                  </a:moveTo>
                  <a:lnTo>
                    <a:pt x="0" y="1"/>
                  </a:lnTo>
                  <a:lnTo>
                    <a:pt x="60" y="1"/>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40"/>
            <p:cNvSpPr/>
            <p:nvPr/>
          </p:nvSpPr>
          <p:spPr>
            <a:xfrm>
              <a:off x="-7204" y="2996785"/>
              <a:ext cx="9161631" cy="2146707"/>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40"/>
            <p:cNvSpPr/>
            <p:nvPr/>
          </p:nvSpPr>
          <p:spPr>
            <a:xfrm>
              <a:off x="-7204" y="3548667"/>
              <a:ext cx="9161631" cy="1594828"/>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40"/>
            <p:cNvSpPr/>
            <p:nvPr/>
          </p:nvSpPr>
          <p:spPr>
            <a:xfrm>
              <a:off x="-7204" y="3906782"/>
              <a:ext cx="9161631" cy="1236715"/>
            </a:xfrm>
            <a:custGeom>
              <a:avLst/>
              <a:gdLst/>
              <a:ahLst/>
              <a:cxnLst/>
              <a:rect l="l" t="t" r="r" b="b"/>
              <a:pathLst>
                <a:path w="55638" h="7525" extrusionOk="0">
                  <a:moveTo>
                    <a:pt x="14202" y="1"/>
                  </a:moveTo>
                  <a:cubicBezTo>
                    <a:pt x="5843" y="1"/>
                    <a:pt x="1" y="478"/>
                    <a:pt x="1" y="478"/>
                  </a:cubicBezTo>
                  <a:lnTo>
                    <a:pt x="1" y="7525"/>
                  </a:lnTo>
                  <a:lnTo>
                    <a:pt x="55637" y="7525"/>
                  </a:lnTo>
                  <a:lnTo>
                    <a:pt x="55637" y="5676"/>
                  </a:lnTo>
                  <a:cubicBezTo>
                    <a:pt x="43136" y="971"/>
                    <a:pt x="26114" y="1"/>
                    <a:pt x="1420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40"/>
            <p:cNvSpPr/>
            <p:nvPr/>
          </p:nvSpPr>
          <p:spPr>
            <a:xfrm>
              <a:off x="7211212" y="3868495"/>
              <a:ext cx="1464860" cy="199189"/>
            </a:xfrm>
            <a:custGeom>
              <a:avLst/>
              <a:gdLst/>
              <a:ahLst/>
              <a:cxnLst/>
              <a:rect l="l" t="t" r="r" b="b"/>
              <a:pathLst>
                <a:path w="8896" h="1212" extrusionOk="0">
                  <a:moveTo>
                    <a:pt x="4450" y="1"/>
                  </a:moveTo>
                  <a:cubicBezTo>
                    <a:pt x="1983" y="1"/>
                    <a:pt x="1" y="287"/>
                    <a:pt x="1" y="615"/>
                  </a:cubicBezTo>
                  <a:cubicBezTo>
                    <a:pt x="1" y="943"/>
                    <a:pt x="1983" y="1211"/>
                    <a:pt x="4450" y="1211"/>
                  </a:cubicBezTo>
                  <a:cubicBezTo>
                    <a:pt x="6913" y="1211"/>
                    <a:pt x="8895" y="943"/>
                    <a:pt x="8895" y="615"/>
                  </a:cubicBezTo>
                  <a:cubicBezTo>
                    <a:pt x="8895" y="287"/>
                    <a:pt x="6913" y="1"/>
                    <a:pt x="445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40"/>
            <p:cNvSpPr/>
            <p:nvPr/>
          </p:nvSpPr>
          <p:spPr>
            <a:xfrm>
              <a:off x="1200282" y="4548727"/>
              <a:ext cx="7954143" cy="385888"/>
            </a:xfrm>
            <a:custGeom>
              <a:avLst/>
              <a:gdLst/>
              <a:ahLst/>
              <a:cxnLst/>
              <a:rect l="l" t="t" r="r" b="b"/>
              <a:pathLst>
                <a:path w="48305" h="2348" extrusionOk="0">
                  <a:moveTo>
                    <a:pt x="24162" y="1"/>
                  </a:moveTo>
                  <a:cubicBezTo>
                    <a:pt x="10822" y="1"/>
                    <a:pt x="1" y="523"/>
                    <a:pt x="1" y="1174"/>
                  </a:cubicBezTo>
                  <a:cubicBezTo>
                    <a:pt x="1" y="1830"/>
                    <a:pt x="10822" y="2348"/>
                    <a:pt x="24162" y="2348"/>
                  </a:cubicBezTo>
                  <a:cubicBezTo>
                    <a:pt x="37506" y="2348"/>
                    <a:pt x="48304" y="1830"/>
                    <a:pt x="48304" y="1174"/>
                  </a:cubicBezTo>
                  <a:cubicBezTo>
                    <a:pt x="48304" y="523"/>
                    <a:pt x="37506" y="1"/>
                    <a:pt x="2416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40"/>
            <p:cNvSpPr/>
            <p:nvPr/>
          </p:nvSpPr>
          <p:spPr>
            <a:xfrm>
              <a:off x="-7204" y="1876586"/>
              <a:ext cx="3179846" cy="1235565"/>
            </a:xfrm>
            <a:custGeom>
              <a:avLst/>
              <a:gdLst/>
              <a:ahLst/>
              <a:cxnLst/>
              <a:rect l="l" t="t" r="r" b="b"/>
              <a:pathLst>
                <a:path w="19311" h="7518" extrusionOk="0">
                  <a:moveTo>
                    <a:pt x="2368" y="1"/>
                  </a:moveTo>
                  <a:cubicBezTo>
                    <a:pt x="1773" y="1"/>
                    <a:pt x="1171" y="149"/>
                    <a:pt x="634" y="416"/>
                  </a:cubicBezTo>
                  <a:cubicBezTo>
                    <a:pt x="421" y="531"/>
                    <a:pt x="209" y="665"/>
                    <a:pt x="1" y="799"/>
                  </a:cubicBezTo>
                  <a:lnTo>
                    <a:pt x="1" y="7518"/>
                  </a:lnTo>
                  <a:cubicBezTo>
                    <a:pt x="1" y="7518"/>
                    <a:pt x="8701" y="5420"/>
                    <a:pt x="19310" y="3729"/>
                  </a:cubicBezTo>
                  <a:cubicBezTo>
                    <a:pt x="19116" y="3170"/>
                    <a:pt x="18575" y="2726"/>
                    <a:pt x="18021" y="2477"/>
                  </a:cubicBezTo>
                  <a:cubicBezTo>
                    <a:pt x="17539" y="2269"/>
                    <a:pt x="17017" y="2170"/>
                    <a:pt x="16494" y="2170"/>
                  </a:cubicBezTo>
                  <a:cubicBezTo>
                    <a:pt x="15363" y="2170"/>
                    <a:pt x="14226" y="2634"/>
                    <a:pt x="13474" y="3475"/>
                  </a:cubicBezTo>
                  <a:cubicBezTo>
                    <a:pt x="13105" y="2052"/>
                    <a:pt x="11578" y="1160"/>
                    <a:pt x="10088" y="1160"/>
                  </a:cubicBezTo>
                  <a:cubicBezTo>
                    <a:pt x="10029" y="1160"/>
                    <a:pt x="9971" y="1162"/>
                    <a:pt x="9912" y="1164"/>
                  </a:cubicBezTo>
                  <a:cubicBezTo>
                    <a:pt x="8392" y="1243"/>
                    <a:pt x="7006" y="2112"/>
                    <a:pt x="5892" y="3151"/>
                  </a:cubicBezTo>
                  <a:cubicBezTo>
                    <a:pt x="5698" y="1705"/>
                    <a:pt x="4561" y="434"/>
                    <a:pt x="3138" y="88"/>
                  </a:cubicBezTo>
                  <a:cubicBezTo>
                    <a:pt x="2887" y="29"/>
                    <a:pt x="2628" y="1"/>
                    <a:pt x="2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40"/>
            <p:cNvSpPr/>
            <p:nvPr/>
          </p:nvSpPr>
          <p:spPr>
            <a:xfrm>
              <a:off x="-7204" y="2750427"/>
              <a:ext cx="9161631" cy="555330"/>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40"/>
            <p:cNvSpPr/>
            <p:nvPr/>
          </p:nvSpPr>
          <p:spPr>
            <a:xfrm>
              <a:off x="3533745" y="4564669"/>
              <a:ext cx="5383228" cy="300920"/>
            </a:xfrm>
            <a:custGeom>
              <a:avLst/>
              <a:gdLst/>
              <a:ahLst/>
              <a:cxnLst/>
              <a:rect l="l" t="t" r="r" b="b"/>
              <a:pathLst>
                <a:path w="32692" h="1831" extrusionOk="0">
                  <a:moveTo>
                    <a:pt x="16344" y="1"/>
                  </a:moveTo>
                  <a:cubicBezTo>
                    <a:pt x="7315" y="1"/>
                    <a:pt x="1" y="426"/>
                    <a:pt x="1" y="925"/>
                  </a:cubicBezTo>
                  <a:cubicBezTo>
                    <a:pt x="1" y="1424"/>
                    <a:pt x="7315" y="1830"/>
                    <a:pt x="16344" y="1830"/>
                  </a:cubicBezTo>
                  <a:cubicBezTo>
                    <a:pt x="25372" y="1830"/>
                    <a:pt x="32691" y="1424"/>
                    <a:pt x="32691" y="925"/>
                  </a:cubicBezTo>
                  <a:cubicBezTo>
                    <a:pt x="32691" y="426"/>
                    <a:pt x="25372" y="1"/>
                    <a:pt x="1634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40"/>
            <p:cNvSpPr/>
            <p:nvPr/>
          </p:nvSpPr>
          <p:spPr>
            <a:xfrm>
              <a:off x="5569001" y="4336882"/>
              <a:ext cx="3071826" cy="199189"/>
            </a:xfrm>
            <a:custGeom>
              <a:avLst/>
              <a:gdLst/>
              <a:ahLst/>
              <a:cxnLst/>
              <a:rect l="l" t="t" r="r" b="b"/>
              <a:pathLst>
                <a:path w="18655" h="1212" extrusionOk="0">
                  <a:moveTo>
                    <a:pt x="9339" y="1"/>
                  </a:moveTo>
                  <a:cubicBezTo>
                    <a:pt x="4178" y="1"/>
                    <a:pt x="1" y="269"/>
                    <a:pt x="1" y="615"/>
                  </a:cubicBezTo>
                  <a:cubicBezTo>
                    <a:pt x="1" y="943"/>
                    <a:pt x="4178" y="1211"/>
                    <a:pt x="9339" y="1211"/>
                  </a:cubicBezTo>
                  <a:cubicBezTo>
                    <a:pt x="14477" y="1211"/>
                    <a:pt x="18654" y="943"/>
                    <a:pt x="18654" y="615"/>
                  </a:cubicBezTo>
                  <a:cubicBezTo>
                    <a:pt x="18654" y="269"/>
                    <a:pt x="14477" y="1"/>
                    <a:pt x="933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40"/>
            <p:cNvSpPr/>
            <p:nvPr/>
          </p:nvSpPr>
          <p:spPr>
            <a:xfrm>
              <a:off x="3469855" y="3837263"/>
              <a:ext cx="146223" cy="31226"/>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40"/>
            <p:cNvSpPr/>
            <p:nvPr/>
          </p:nvSpPr>
          <p:spPr>
            <a:xfrm>
              <a:off x="4313762" y="4362028"/>
              <a:ext cx="133214" cy="35006"/>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40"/>
            <p:cNvSpPr/>
            <p:nvPr/>
          </p:nvSpPr>
          <p:spPr>
            <a:xfrm>
              <a:off x="5200810" y="3491638"/>
              <a:ext cx="140130" cy="32048"/>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40"/>
            <p:cNvSpPr/>
            <p:nvPr/>
          </p:nvSpPr>
          <p:spPr>
            <a:xfrm>
              <a:off x="1520555" y="3422612"/>
              <a:ext cx="101434" cy="28268"/>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40"/>
            <p:cNvSpPr/>
            <p:nvPr/>
          </p:nvSpPr>
          <p:spPr>
            <a:xfrm>
              <a:off x="3583968" y="3232789"/>
              <a:ext cx="76240" cy="25145"/>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40"/>
            <p:cNvSpPr/>
            <p:nvPr/>
          </p:nvSpPr>
          <p:spPr>
            <a:xfrm>
              <a:off x="7068767" y="4336882"/>
              <a:ext cx="79204" cy="13148"/>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40"/>
            <p:cNvSpPr/>
            <p:nvPr/>
          </p:nvSpPr>
          <p:spPr>
            <a:xfrm>
              <a:off x="7109768" y="5004466"/>
              <a:ext cx="101434" cy="28925"/>
            </a:xfrm>
            <a:custGeom>
              <a:avLst/>
              <a:gdLst/>
              <a:ahLst/>
              <a:cxnLst/>
              <a:rect l="l" t="t" r="r" b="b"/>
              <a:pathLst>
                <a:path w="616" h="176" extrusionOk="0">
                  <a:moveTo>
                    <a:pt x="306" y="0"/>
                  </a:moveTo>
                  <a:cubicBezTo>
                    <a:pt x="135" y="0"/>
                    <a:pt x="1" y="37"/>
                    <a:pt x="1" y="79"/>
                  </a:cubicBezTo>
                  <a:cubicBezTo>
                    <a:pt x="1" y="134"/>
                    <a:pt x="135" y="176"/>
                    <a:pt x="306" y="176"/>
                  </a:cubicBezTo>
                  <a:cubicBezTo>
                    <a:pt x="481" y="176"/>
                    <a:pt x="615" y="134"/>
                    <a:pt x="615" y="79"/>
                  </a:cubicBezTo>
                  <a:cubicBezTo>
                    <a:pt x="615" y="37"/>
                    <a:pt x="481" y="0"/>
                    <a:pt x="306"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40"/>
            <p:cNvSpPr/>
            <p:nvPr/>
          </p:nvSpPr>
          <p:spPr>
            <a:xfrm>
              <a:off x="5261736" y="5055249"/>
              <a:ext cx="120370" cy="44209"/>
            </a:xfrm>
            <a:custGeom>
              <a:avLst/>
              <a:gdLst/>
              <a:ahLst/>
              <a:cxnLst/>
              <a:rect l="l" t="t" r="r" b="b"/>
              <a:pathLst>
                <a:path w="731" h="269" extrusionOk="0">
                  <a:moveTo>
                    <a:pt x="365" y="1"/>
                  </a:moveTo>
                  <a:cubicBezTo>
                    <a:pt x="171" y="1"/>
                    <a:pt x="0" y="56"/>
                    <a:pt x="0" y="135"/>
                  </a:cubicBezTo>
                  <a:cubicBezTo>
                    <a:pt x="0" y="213"/>
                    <a:pt x="171" y="269"/>
                    <a:pt x="365" y="269"/>
                  </a:cubicBezTo>
                  <a:cubicBezTo>
                    <a:pt x="578" y="269"/>
                    <a:pt x="730" y="213"/>
                    <a:pt x="730" y="135"/>
                  </a:cubicBezTo>
                  <a:cubicBezTo>
                    <a:pt x="730" y="56"/>
                    <a:pt x="578" y="1"/>
                    <a:pt x="365"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40"/>
            <p:cNvSpPr/>
            <p:nvPr/>
          </p:nvSpPr>
          <p:spPr>
            <a:xfrm>
              <a:off x="5200810" y="4090031"/>
              <a:ext cx="99128" cy="32048"/>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5" name="Google Shape;995;p40"/>
            <p:cNvSpPr/>
            <p:nvPr/>
          </p:nvSpPr>
          <p:spPr>
            <a:xfrm>
              <a:off x="4449940" y="3441512"/>
              <a:ext cx="89084" cy="28268"/>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40"/>
            <p:cNvSpPr/>
            <p:nvPr/>
          </p:nvSpPr>
          <p:spPr>
            <a:xfrm>
              <a:off x="1609639" y="3143877"/>
              <a:ext cx="50387" cy="22187"/>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40"/>
            <p:cNvSpPr/>
            <p:nvPr/>
          </p:nvSpPr>
          <p:spPr>
            <a:xfrm>
              <a:off x="7087703" y="3830360"/>
              <a:ext cx="101434" cy="29090"/>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1824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164315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2"/>
        <p:cNvGrpSpPr/>
        <p:nvPr/>
      </p:nvGrpSpPr>
      <p:grpSpPr>
        <a:xfrm>
          <a:off x="0" y="0"/>
          <a:ext cx="0" cy="0"/>
          <a:chOff x="0" y="0"/>
          <a:chExt cx="0" cy="0"/>
        </a:xfrm>
      </p:grpSpPr>
      <p:sp>
        <p:nvSpPr>
          <p:cNvPr id="303" name="Google Shape;303;p14"/>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04" name="Google Shape;304;p14"/>
          <p:cNvGrpSpPr/>
          <p:nvPr/>
        </p:nvGrpSpPr>
        <p:grpSpPr>
          <a:xfrm>
            <a:off x="-126685" y="5860801"/>
            <a:ext cx="12339128" cy="1311835"/>
            <a:chOff x="-95250" y="4395601"/>
            <a:chExt cx="9277297" cy="983876"/>
          </a:xfrm>
        </p:grpSpPr>
        <p:sp>
          <p:nvSpPr>
            <p:cNvPr id="305" name="Google Shape;305;p14"/>
            <p:cNvSpPr/>
            <p:nvPr/>
          </p:nvSpPr>
          <p:spPr>
            <a:xfrm rot="-4414104">
              <a:off x="7128440" y="4495586"/>
              <a:ext cx="794580" cy="783905"/>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06" name="Google Shape;306;p14"/>
            <p:cNvSpPr/>
            <p:nvPr/>
          </p:nvSpPr>
          <p:spPr>
            <a:xfrm>
              <a:off x="-31750" y="4772400"/>
              <a:ext cx="9213796" cy="3711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07" name="Google Shape;307;p14"/>
            <p:cNvSpPr/>
            <p:nvPr/>
          </p:nvSpPr>
          <p:spPr>
            <a:xfrm rot="-4414097">
              <a:off x="-47173" y="4605273"/>
              <a:ext cx="646322" cy="583479"/>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08" name="Google Shape;308;p14"/>
            <p:cNvSpPr/>
            <p:nvPr/>
          </p:nvSpPr>
          <p:spPr>
            <a:xfrm rot="-4414097">
              <a:off x="7934777" y="4605273"/>
              <a:ext cx="646322" cy="583479"/>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09" name="Google Shape;309;p14"/>
          <p:cNvGrpSpPr/>
          <p:nvPr/>
        </p:nvGrpSpPr>
        <p:grpSpPr>
          <a:xfrm>
            <a:off x="318293" y="5989721"/>
            <a:ext cx="939729" cy="1182903"/>
            <a:chOff x="239311" y="4492290"/>
            <a:chExt cx="706545" cy="887177"/>
          </a:xfrm>
        </p:grpSpPr>
        <p:grpSp>
          <p:nvGrpSpPr>
            <p:cNvPr id="310" name="Google Shape;310;p14"/>
            <p:cNvGrpSpPr/>
            <p:nvPr/>
          </p:nvGrpSpPr>
          <p:grpSpPr>
            <a:xfrm>
              <a:off x="675133" y="4603995"/>
              <a:ext cx="270723" cy="775472"/>
              <a:chOff x="2265868" y="525334"/>
              <a:chExt cx="117517" cy="336649"/>
            </a:xfrm>
          </p:grpSpPr>
          <p:sp>
            <p:nvSpPr>
              <p:cNvPr id="311" name="Google Shape;311;p1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2" name="Google Shape;312;p1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3" name="Google Shape;313;p1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4" name="Google Shape;314;p1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15" name="Google Shape;315;p14"/>
            <p:cNvGrpSpPr/>
            <p:nvPr/>
          </p:nvGrpSpPr>
          <p:grpSpPr>
            <a:xfrm rot="-909031">
              <a:off x="543659" y="4511425"/>
              <a:ext cx="236557" cy="677631"/>
              <a:chOff x="2265868" y="525334"/>
              <a:chExt cx="117517" cy="336649"/>
            </a:xfrm>
          </p:grpSpPr>
          <p:sp>
            <p:nvSpPr>
              <p:cNvPr id="316" name="Google Shape;316;p1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7" name="Google Shape;317;p1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8" name="Google Shape;318;p1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9" name="Google Shape;319;p1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20" name="Google Shape;320;p14"/>
            <p:cNvGrpSpPr/>
            <p:nvPr/>
          </p:nvGrpSpPr>
          <p:grpSpPr>
            <a:xfrm rot="954963">
              <a:off x="304059" y="4792484"/>
              <a:ext cx="173342" cy="496532"/>
              <a:chOff x="2265868" y="525334"/>
              <a:chExt cx="117517" cy="336649"/>
            </a:xfrm>
          </p:grpSpPr>
          <p:sp>
            <p:nvSpPr>
              <p:cNvPr id="321" name="Google Shape;321;p1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2" name="Google Shape;322;p1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3" name="Google Shape;323;p1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4" name="Google Shape;324;p1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325" name="Google Shape;325;p14"/>
          <p:cNvGrpSpPr/>
          <p:nvPr/>
        </p:nvGrpSpPr>
        <p:grpSpPr>
          <a:xfrm>
            <a:off x="318285" y="175694"/>
            <a:ext cx="12896275" cy="6063871"/>
            <a:chOff x="239306" y="131770"/>
            <a:chExt cx="9696194" cy="4547903"/>
          </a:xfrm>
        </p:grpSpPr>
        <p:grpSp>
          <p:nvGrpSpPr>
            <p:cNvPr id="326" name="Google Shape;326;p14"/>
            <p:cNvGrpSpPr/>
            <p:nvPr/>
          </p:nvGrpSpPr>
          <p:grpSpPr>
            <a:xfrm>
              <a:off x="239306" y="4188210"/>
              <a:ext cx="302843" cy="259385"/>
              <a:chOff x="868096" y="2572495"/>
              <a:chExt cx="493874" cy="423003"/>
            </a:xfrm>
          </p:grpSpPr>
          <p:sp>
            <p:nvSpPr>
              <p:cNvPr id="327" name="Google Shape;327;p14"/>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8" name="Google Shape;328;p14"/>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9" name="Google Shape;329;p14"/>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0" name="Google Shape;330;p14"/>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1" name="Google Shape;331;p14"/>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2" name="Google Shape;332;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3" name="Google Shape;333;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4" name="Google Shape;334;p14"/>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5" name="Google Shape;335;p14"/>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6" name="Google Shape;336;p14"/>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7" name="Google Shape;337;p14"/>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8" name="Google Shape;338;p14"/>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9" name="Google Shape;339;p14"/>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40" name="Google Shape;340;p14"/>
            <p:cNvGrpSpPr/>
            <p:nvPr/>
          </p:nvGrpSpPr>
          <p:grpSpPr>
            <a:xfrm rot="1912846">
              <a:off x="8720718" y="4522078"/>
              <a:ext cx="149241" cy="127825"/>
              <a:chOff x="868096" y="2572495"/>
              <a:chExt cx="493874" cy="423003"/>
            </a:xfrm>
          </p:grpSpPr>
          <p:sp>
            <p:nvSpPr>
              <p:cNvPr id="341" name="Google Shape;341;p14"/>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2" name="Google Shape;342;p14"/>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3" name="Google Shape;343;p14"/>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4" name="Google Shape;344;p14"/>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5" name="Google Shape;345;p14"/>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6" name="Google Shape;346;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7" name="Google Shape;347;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8" name="Google Shape;348;p14"/>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9" name="Google Shape;349;p14"/>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0" name="Google Shape;350;p14"/>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1" name="Google Shape;351;p14"/>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2" name="Google Shape;352;p14"/>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3" name="Google Shape;353;p14"/>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54" name="Google Shape;354;p14"/>
            <p:cNvGrpSpPr/>
            <p:nvPr/>
          </p:nvGrpSpPr>
          <p:grpSpPr>
            <a:xfrm>
              <a:off x="7426781" y="131770"/>
              <a:ext cx="2508719" cy="1196363"/>
              <a:chOff x="7426781" y="131770"/>
              <a:chExt cx="2508719" cy="1196363"/>
            </a:xfrm>
          </p:grpSpPr>
          <p:sp>
            <p:nvSpPr>
              <p:cNvPr id="355" name="Google Shape;355;p14"/>
              <p:cNvSpPr/>
              <p:nvPr/>
            </p:nvSpPr>
            <p:spPr>
              <a:xfrm>
                <a:off x="7719975" y="289233"/>
                <a:ext cx="2215525" cy="1038900"/>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356" name="Google Shape;356;p14"/>
              <p:cNvGrpSpPr/>
              <p:nvPr/>
            </p:nvGrpSpPr>
            <p:grpSpPr>
              <a:xfrm rot="-5400000">
                <a:off x="7438917" y="119633"/>
                <a:ext cx="334699" cy="358971"/>
                <a:chOff x="1342665" y="2820442"/>
                <a:chExt cx="398404" cy="427296"/>
              </a:xfrm>
            </p:grpSpPr>
            <p:sp>
              <p:nvSpPr>
                <p:cNvPr id="357" name="Google Shape;357;p14"/>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358" name="Google Shape;358;p14"/>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359" name="Google Shape;359;p14"/>
                <p:cNvGrpSpPr/>
                <p:nvPr/>
              </p:nvGrpSpPr>
              <p:grpSpPr>
                <a:xfrm>
                  <a:off x="1484591" y="2820442"/>
                  <a:ext cx="256478" cy="333770"/>
                  <a:chOff x="7109229" y="898367"/>
                  <a:chExt cx="256478" cy="333770"/>
                </a:xfrm>
              </p:grpSpPr>
              <p:grpSp>
                <p:nvGrpSpPr>
                  <p:cNvPr id="360" name="Google Shape;360;p14"/>
                  <p:cNvGrpSpPr/>
                  <p:nvPr/>
                </p:nvGrpSpPr>
                <p:grpSpPr>
                  <a:xfrm>
                    <a:off x="7109229" y="1053041"/>
                    <a:ext cx="150630" cy="179097"/>
                    <a:chOff x="2099590" y="2692989"/>
                    <a:chExt cx="179663" cy="213668"/>
                  </a:xfrm>
                </p:grpSpPr>
                <p:sp>
                  <p:nvSpPr>
                    <p:cNvPr id="361" name="Google Shape;361;p14"/>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2" name="Google Shape;362;p14"/>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3" name="Google Shape;363;p14"/>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64" name="Google Shape;364;p14"/>
                  <p:cNvGrpSpPr/>
                  <p:nvPr/>
                </p:nvGrpSpPr>
                <p:grpSpPr>
                  <a:xfrm>
                    <a:off x="7186578" y="898367"/>
                    <a:ext cx="179128" cy="207586"/>
                    <a:chOff x="2191848" y="2508459"/>
                    <a:chExt cx="213655" cy="247657"/>
                  </a:xfrm>
                </p:grpSpPr>
                <p:grpSp>
                  <p:nvGrpSpPr>
                    <p:cNvPr id="365" name="Google Shape;365;p14"/>
                    <p:cNvGrpSpPr/>
                    <p:nvPr/>
                  </p:nvGrpSpPr>
                  <p:grpSpPr>
                    <a:xfrm>
                      <a:off x="2191848" y="2581301"/>
                      <a:ext cx="150531" cy="174814"/>
                      <a:chOff x="2191848" y="2581301"/>
                      <a:chExt cx="150531" cy="174814"/>
                    </a:xfrm>
                  </p:grpSpPr>
                  <p:sp>
                    <p:nvSpPr>
                      <p:cNvPr id="366" name="Google Shape;366;p14"/>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7" name="Google Shape;367;p14"/>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368" name="Google Shape;368;p14"/>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9" name="Google Shape;369;p14"/>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370" name="Google Shape;370;p14"/>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371" name="Google Shape;371;p14"/>
          <p:cNvGrpSpPr/>
          <p:nvPr/>
        </p:nvGrpSpPr>
        <p:grpSpPr>
          <a:xfrm>
            <a:off x="-675268" y="118997"/>
            <a:ext cx="13426600" cy="2724892"/>
            <a:chOff x="-507707" y="89247"/>
            <a:chExt cx="10094924" cy="2043669"/>
          </a:xfrm>
        </p:grpSpPr>
        <p:sp>
          <p:nvSpPr>
            <p:cNvPr id="372" name="Google Shape;372;p14"/>
            <p:cNvSpPr/>
            <p:nvPr/>
          </p:nvSpPr>
          <p:spPr>
            <a:xfrm>
              <a:off x="-507707" y="1624416"/>
              <a:ext cx="1254167" cy="5085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73" name="Google Shape;373;p14"/>
            <p:cNvSpPr/>
            <p:nvPr/>
          </p:nvSpPr>
          <p:spPr>
            <a:xfrm>
              <a:off x="8761723" y="89247"/>
              <a:ext cx="825494" cy="334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17413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74"/>
        <p:cNvGrpSpPr/>
        <p:nvPr/>
      </p:nvGrpSpPr>
      <p:grpSpPr>
        <a:xfrm>
          <a:off x="0" y="0"/>
          <a:ext cx="0" cy="0"/>
          <a:chOff x="0" y="0"/>
          <a:chExt cx="0" cy="0"/>
        </a:xfrm>
      </p:grpSpPr>
      <p:sp>
        <p:nvSpPr>
          <p:cNvPr id="375" name="Google Shape;375;p15"/>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6" name="Google Shape;376;p15"/>
          <p:cNvGrpSpPr/>
          <p:nvPr/>
        </p:nvGrpSpPr>
        <p:grpSpPr>
          <a:xfrm>
            <a:off x="-398112" y="5609166"/>
            <a:ext cx="13861223" cy="1577133"/>
            <a:chOff x="-299325" y="4206874"/>
            <a:chExt cx="10421700" cy="1182850"/>
          </a:xfrm>
        </p:grpSpPr>
        <p:sp>
          <p:nvSpPr>
            <p:cNvPr id="377" name="Google Shape;377;p15"/>
            <p:cNvSpPr/>
            <p:nvPr/>
          </p:nvSpPr>
          <p:spPr>
            <a:xfrm rot="10800000" flipH="1">
              <a:off x="-299325" y="4589750"/>
              <a:ext cx="3332526" cy="607775"/>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78" name="Google Shape;378;p15"/>
            <p:cNvSpPr/>
            <p:nvPr/>
          </p:nvSpPr>
          <p:spPr>
            <a:xfrm rot="10800000">
              <a:off x="7221450" y="4330321"/>
              <a:ext cx="2900926" cy="86720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79" name="Google Shape;379;p15"/>
            <p:cNvSpPr/>
            <p:nvPr/>
          </p:nvSpPr>
          <p:spPr>
            <a:xfrm rot="-3715466">
              <a:off x="2596673" y="4670716"/>
              <a:ext cx="631827" cy="588628"/>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0" name="Google Shape;380;p15"/>
            <p:cNvSpPr/>
            <p:nvPr/>
          </p:nvSpPr>
          <p:spPr>
            <a:xfrm rot="-3715470">
              <a:off x="8327464" y="4381130"/>
              <a:ext cx="895571" cy="834338"/>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1" name="Google Shape;381;p15"/>
            <p:cNvSpPr/>
            <p:nvPr/>
          </p:nvSpPr>
          <p:spPr>
            <a:xfrm rot="-3715505">
              <a:off x="157688" y="4748344"/>
              <a:ext cx="465198" cy="433387"/>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82" name="Google Shape;382;p15"/>
          <p:cNvGrpSpPr/>
          <p:nvPr/>
        </p:nvGrpSpPr>
        <p:grpSpPr>
          <a:xfrm>
            <a:off x="569540" y="6550130"/>
            <a:ext cx="10973344" cy="445137"/>
            <a:chOff x="428214" y="4912597"/>
            <a:chExt cx="8250419" cy="333853"/>
          </a:xfrm>
        </p:grpSpPr>
        <p:grpSp>
          <p:nvGrpSpPr>
            <p:cNvPr id="383" name="Google Shape;383;p15"/>
            <p:cNvGrpSpPr/>
            <p:nvPr/>
          </p:nvGrpSpPr>
          <p:grpSpPr>
            <a:xfrm>
              <a:off x="428214" y="4912597"/>
              <a:ext cx="438354" cy="284921"/>
              <a:chOff x="2458042" y="716126"/>
              <a:chExt cx="165905" cy="107839"/>
            </a:xfrm>
          </p:grpSpPr>
          <p:sp>
            <p:nvSpPr>
              <p:cNvPr id="384" name="Google Shape;384;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5" name="Google Shape;385;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86" name="Google Shape;386;p15"/>
            <p:cNvGrpSpPr/>
            <p:nvPr/>
          </p:nvGrpSpPr>
          <p:grpSpPr>
            <a:xfrm rot="1013710">
              <a:off x="740211" y="4980778"/>
              <a:ext cx="277439" cy="180336"/>
              <a:chOff x="2458042" y="716126"/>
              <a:chExt cx="165905" cy="107839"/>
            </a:xfrm>
          </p:grpSpPr>
          <p:sp>
            <p:nvSpPr>
              <p:cNvPr id="387" name="Google Shape;387;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8" name="Google Shape;388;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89" name="Google Shape;389;p15"/>
            <p:cNvGrpSpPr/>
            <p:nvPr/>
          </p:nvGrpSpPr>
          <p:grpSpPr>
            <a:xfrm rot="1013710">
              <a:off x="2556136" y="5029690"/>
              <a:ext cx="277439" cy="180336"/>
              <a:chOff x="2458042" y="716126"/>
              <a:chExt cx="165905" cy="107839"/>
            </a:xfrm>
          </p:grpSpPr>
          <p:sp>
            <p:nvSpPr>
              <p:cNvPr id="390" name="Google Shape;390;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91" name="Google Shape;391;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92" name="Google Shape;392;p15"/>
            <p:cNvGrpSpPr/>
            <p:nvPr/>
          </p:nvGrpSpPr>
          <p:grpSpPr>
            <a:xfrm rot="-337481">
              <a:off x="8393029" y="5029681"/>
              <a:ext cx="277435" cy="180333"/>
              <a:chOff x="2458042" y="716126"/>
              <a:chExt cx="165905" cy="107839"/>
            </a:xfrm>
          </p:grpSpPr>
          <p:sp>
            <p:nvSpPr>
              <p:cNvPr id="393" name="Google Shape;393;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94" name="Google Shape;394;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395" name="Google Shape;395;p15"/>
          <p:cNvGrpSpPr/>
          <p:nvPr/>
        </p:nvGrpSpPr>
        <p:grpSpPr>
          <a:xfrm>
            <a:off x="510977" y="-51461"/>
            <a:ext cx="11750373" cy="671833"/>
            <a:chOff x="384183" y="-38596"/>
            <a:chExt cx="8834636" cy="503875"/>
          </a:xfrm>
        </p:grpSpPr>
        <p:sp>
          <p:nvSpPr>
            <p:cNvPr id="396" name="Google Shape;396;p15"/>
            <p:cNvSpPr/>
            <p:nvPr/>
          </p:nvSpPr>
          <p:spPr>
            <a:xfrm>
              <a:off x="384183" y="14700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97" name="Google Shape;397;p15"/>
            <p:cNvSpPr/>
            <p:nvPr/>
          </p:nvSpPr>
          <p:spPr>
            <a:xfrm>
              <a:off x="6989371" y="-38596"/>
              <a:ext cx="2229448" cy="503875"/>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98" name="Google Shape;398;p15"/>
          <p:cNvGrpSpPr/>
          <p:nvPr/>
        </p:nvGrpSpPr>
        <p:grpSpPr>
          <a:xfrm>
            <a:off x="-244070" y="5470092"/>
            <a:ext cx="793939" cy="948409"/>
            <a:chOff x="-183507" y="4102568"/>
            <a:chExt cx="596931" cy="711307"/>
          </a:xfrm>
        </p:grpSpPr>
        <p:sp>
          <p:nvSpPr>
            <p:cNvPr id="399" name="Google Shape;399;p15"/>
            <p:cNvSpPr/>
            <p:nvPr/>
          </p:nvSpPr>
          <p:spPr>
            <a:xfrm>
              <a:off x="-104300" y="4713975"/>
              <a:ext cx="463500" cy="99900"/>
            </a:xfrm>
            <a:prstGeom prst="ellipse">
              <a:avLst/>
            </a:prstGeom>
            <a:solidFill>
              <a:srgbClr val="333333">
                <a:alpha val="186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Archivo"/>
                <a:ea typeface="Archivo"/>
                <a:cs typeface="Archivo"/>
                <a:sym typeface="Archivo"/>
              </a:endParaRPr>
            </a:p>
          </p:txBody>
        </p:sp>
        <p:grpSp>
          <p:nvGrpSpPr>
            <p:cNvPr id="400" name="Google Shape;400;p15"/>
            <p:cNvGrpSpPr/>
            <p:nvPr/>
          </p:nvGrpSpPr>
          <p:grpSpPr>
            <a:xfrm rot="-507800">
              <a:off x="-139561" y="4136569"/>
              <a:ext cx="509039" cy="634633"/>
              <a:chOff x="353800" y="2395925"/>
              <a:chExt cx="308307" cy="384348"/>
            </a:xfrm>
          </p:grpSpPr>
          <p:sp>
            <p:nvSpPr>
              <p:cNvPr id="401" name="Google Shape;401;p15"/>
              <p:cNvSpPr/>
              <p:nvPr/>
            </p:nvSpPr>
            <p:spPr>
              <a:xfrm>
                <a:off x="353800" y="2395925"/>
                <a:ext cx="308307" cy="384348"/>
              </a:xfrm>
              <a:custGeom>
                <a:avLst/>
                <a:gdLst/>
                <a:ahLst/>
                <a:cxnLst/>
                <a:rect l="l" t="t" r="r" b="b"/>
                <a:pathLst>
                  <a:path w="984" h="1224" extrusionOk="0">
                    <a:moveTo>
                      <a:pt x="976" y="744"/>
                    </a:moveTo>
                    <a:cubicBezTo>
                      <a:pt x="970" y="1012"/>
                      <a:pt x="747" y="1223"/>
                      <a:pt x="480" y="1217"/>
                    </a:cubicBezTo>
                    <a:cubicBezTo>
                      <a:pt x="212" y="1210"/>
                      <a:pt x="0" y="988"/>
                      <a:pt x="7" y="720"/>
                    </a:cubicBezTo>
                    <a:cubicBezTo>
                      <a:pt x="14" y="454"/>
                      <a:pt x="242" y="0"/>
                      <a:pt x="510" y="6"/>
                    </a:cubicBezTo>
                    <a:cubicBezTo>
                      <a:pt x="777" y="13"/>
                      <a:pt x="983" y="477"/>
                      <a:pt x="976" y="7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02" name="Google Shape;402;p15"/>
              <p:cNvSpPr/>
              <p:nvPr/>
            </p:nvSpPr>
            <p:spPr>
              <a:xfrm>
                <a:off x="363479" y="2514824"/>
                <a:ext cx="295866" cy="92631"/>
              </a:xfrm>
              <a:custGeom>
                <a:avLst/>
                <a:gdLst/>
                <a:ahLst/>
                <a:cxnLst/>
                <a:rect l="l" t="t" r="r" b="b"/>
                <a:pathLst>
                  <a:path w="942" h="294" extrusionOk="0">
                    <a:moveTo>
                      <a:pt x="0" y="179"/>
                    </a:moveTo>
                    <a:cubicBezTo>
                      <a:pt x="70" y="170"/>
                      <a:pt x="144" y="156"/>
                      <a:pt x="194" y="102"/>
                    </a:cubicBezTo>
                    <a:cubicBezTo>
                      <a:pt x="211" y="84"/>
                      <a:pt x="225" y="60"/>
                      <a:pt x="225" y="35"/>
                    </a:cubicBezTo>
                    <a:lnTo>
                      <a:pt x="225" y="35"/>
                    </a:lnTo>
                    <a:cubicBezTo>
                      <a:pt x="224" y="0"/>
                      <a:pt x="175" y="0"/>
                      <a:pt x="170" y="34"/>
                    </a:cubicBezTo>
                    <a:cubicBezTo>
                      <a:pt x="163" y="92"/>
                      <a:pt x="181" y="153"/>
                      <a:pt x="220" y="193"/>
                    </a:cubicBezTo>
                    <a:cubicBezTo>
                      <a:pt x="271" y="242"/>
                      <a:pt x="353" y="252"/>
                      <a:pt x="415" y="216"/>
                    </a:cubicBezTo>
                    <a:cubicBezTo>
                      <a:pt x="436" y="204"/>
                      <a:pt x="456" y="184"/>
                      <a:pt x="452" y="158"/>
                    </a:cubicBezTo>
                    <a:cubicBezTo>
                      <a:pt x="450" y="140"/>
                      <a:pt x="435" y="128"/>
                      <a:pt x="419" y="135"/>
                    </a:cubicBezTo>
                    <a:cubicBezTo>
                      <a:pt x="398" y="143"/>
                      <a:pt x="401" y="175"/>
                      <a:pt x="412" y="195"/>
                    </a:cubicBezTo>
                    <a:cubicBezTo>
                      <a:pt x="445" y="258"/>
                      <a:pt x="519" y="293"/>
                      <a:pt x="586" y="277"/>
                    </a:cubicBezTo>
                    <a:cubicBezTo>
                      <a:pt x="637" y="265"/>
                      <a:pt x="722" y="210"/>
                      <a:pt x="734" y="163"/>
                    </a:cubicBezTo>
                    <a:cubicBezTo>
                      <a:pt x="741" y="136"/>
                      <a:pt x="701" y="124"/>
                      <a:pt x="692" y="151"/>
                    </a:cubicBezTo>
                    <a:cubicBezTo>
                      <a:pt x="686" y="171"/>
                      <a:pt x="689" y="194"/>
                      <a:pt x="700" y="211"/>
                    </a:cubicBezTo>
                    <a:cubicBezTo>
                      <a:pt x="718" y="238"/>
                      <a:pt x="752" y="250"/>
                      <a:pt x="784" y="256"/>
                    </a:cubicBezTo>
                    <a:cubicBezTo>
                      <a:pt x="835" y="265"/>
                      <a:pt x="889" y="264"/>
                      <a:pt x="941" y="25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03" name="Google Shape;403;p15"/>
              <p:cNvSpPr/>
              <p:nvPr/>
            </p:nvSpPr>
            <p:spPr>
              <a:xfrm>
                <a:off x="355183" y="2621280"/>
                <a:ext cx="298631" cy="158993"/>
              </a:xfrm>
              <a:custGeom>
                <a:avLst/>
                <a:gdLst/>
                <a:ahLst/>
                <a:cxnLst/>
                <a:rect l="l" t="t" r="r" b="b"/>
                <a:pathLst>
                  <a:path w="952" h="505" extrusionOk="0">
                    <a:moveTo>
                      <a:pt x="477" y="499"/>
                    </a:moveTo>
                    <a:cubicBezTo>
                      <a:pt x="698" y="504"/>
                      <a:pt x="888" y="360"/>
                      <a:pt x="951" y="159"/>
                    </a:cubicBezTo>
                    <a:cubicBezTo>
                      <a:pt x="948" y="148"/>
                      <a:pt x="946" y="138"/>
                      <a:pt x="942" y="127"/>
                    </a:cubicBezTo>
                    <a:cubicBezTo>
                      <a:pt x="932" y="92"/>
                      <a:pt x="918" y="55"/>
                      <a:pt x="890" y="39"/>
                    </a:cubicBezTo>
                    <a:cubicBezTo>
                      <a:pt x="870" y="27"/>
                      <a:pt x="846" y="28"/>
                      <a:pt x="824" y="33"/>
                    </a:cubicBezTo>
                    <a:cubicBezTo>
                      <a:pt x="740" y="55"/>
                      <a:pt x="677" y="154"/>
                      <a:pt x="685" y="252"/>
                    </a:cubicBezTo>
                    <a:cubicBezTo>
                      <a:pt x="666" y="195"/>
                      <a:pt x="664" y="129"/>
                      <a:pt x="633" y="79"/>
                    </a:cubicBezTo>
                    <a:cubicBezTo>
                      <a:pt x="631" y="76"/>
                      <a:pt x="629" y="73"/>
                      <a:pt x="627" y="69"/>
                    </a:cubicBezTo>
                    <a:cubicBezTo>
                      <a:pt x="601" y="34"/>
                      <a:pt x="559" y="14"/>
                      <a:pt x="519" y="17"/>
                    </a:cubicBezTo>
                    <a:cubicBezTo>
                      <a:pt x="461" y="21"/>
                      <a:pt x="364" y="108"/>
                      <a:pt x="382" y="185"/>
                    </a:cubicBezTo>
                    <a:cubicBezTo>
                      <a:pt x="367" y="119"/>
                      <a:pt x="340" y="40"/>
                      <a:pt x="280" y="31"/>
                    </a:cubicBezTo>
                    <a:cubicBezTo>
                      <a:pt x="248" y="25"/>
                      <a:pt x="215" y="45"/>
                      <a:pt x="193" y="73"/>
                    </a:cubicBezTo>
                    <a:cubicBezTo>
                      <a:pt x="171" y="102"/>
                      <a:pt x="159" y="137"/>
                      <a:pt x="150" y="173"/>
                    </a:cubicBezTo>
                    <a:cubicBezTo>
                      <a:pt x="143" y="135"/>
                      <a:pt x="135" y="95"/>
                      <a:pt x="118" y="62"/>
                    </a:cubicBezTo>
                    <a:cubicBezTo>
                      <a:pt x="100" y="29"/>
                      <a:pt x="69" y="2"/>
                      <a:pt x="35" y="1"/>
                    </a:cubicBezTo>
                    <a:cubicBezTo>
                      <a:pt x="24" y="0"/>
                      <a:pt x="14" y="3"/>
                      <a:pt x="4" y="7"/>
                    </a:cubicBezTo>
                    <a:cubicBezTo>
                      <a:pt x="0" y="272"/>
                      <a:pt x="211" y="492"/>
                      <a:pt x="477" y="4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404" name="Google Shape;404;p15"/>
              <p:cNvGrpSpPr/>
              <p:nvPr/>
            </p:nvGrpSpPr>
            <p:grpSpPr>
              <a:xfrm>
                <a:off x="468552" y="2397307"/>
                <a:ext cx="145167" cy="149315"/>
                <a:chOff x="468552" y="2397307"/>
                <a:chExt cx="145167" cy="149315"/>
              </a:xfrm>
            </p:grpSpPr>
            <p:sp>
              <p:nvSpPr>
                <p:cNvPr id="405" name="Google Shape;405;p15"/>
                <p:cNvSpPr/>
                <p:nvPr/>
              </p:nvSpPr>
              <p:spPr>
                <a:xfrm>
                  <a:off x="472700" y="2422193"/>
                  <a:ext cx="141020" cy="124429"/>
                </a:xfrm>
                <a:custGeom>
                  <a:avLst/>
                  <a:gdLst/>
                  <a:ahLst/>
                  <a:cxnLst/>
                  <a:rect l="l" t="t" r="r" b="b"/>
                  <a:pathLst>
                    <a:path w="450" h="396" extrusionOk="0">
                      <a:moveTo>
                        <a:pt x="11" y="132"/>
                      </a:moveTo>
                      <a:cubicBezTo>
                        <a:pt x="0" y="193"/>
                        <a:pt x="173" y="163"/>
                        <a:pt x="201" y="156"/>
                      </a:cubicBezTo>
                      <a:cubicBezTo>
                        <a:pt x="263" y="143"/>
                        <a:pt x="323" y="125"/>
                        <a:pt x="383" y="103"/>
                      </a:cubicBezTo>
                      <a:cubicBezTo>
                        <a:pt x="334" y="126"/>
                        <a:pt x="75" y="236"/>
                        <a:pt x="92" y="316"/>
                      </a:cubicBezTo>
                      <a:cubicBezTo>
                        <a:pt x="93" y="319"/>
                        <a:pt x="93" y="321"/>
                        <a:pt x="94" y="323"/>
                      </a:cubicBezTo>
                      <a:cubicBezTo>
                        <a:pt x="125" y="395"/>
                        <a:pt x="323" y="246"/>
                        <a:pt x="358" y="222"/>
                      </a:cubicBezTo>
                      <a:cubicBezTo>
                        <a:pt x="385" y="204"/>
                        <a:pt x="420" y="184"/>
                        <a:pt x="449" y="161"/>
                      </a:cubicBezTo>
                      <a:cubicBezTo>
                        <a:pt x="410" y="98"/>
                        <a:pt x="366" y="42"/>
                        <a:pt x="317" y="0"/>
                      </a:cubicBezTo>
                      <a:cubicBezTo>
                        <a:pt x="254" y="22"/>
                        <a:pt x="195" y="50"/>
                        <a:pt x="134" y="76"/>
                      </a:cubicBezTo>
                      <a:cubicBezTo>
                        <a:pt x="109" y="87"/>
                        <a:pt x="16" y="103"/>
                        <a:pt x="11" y="13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06" name="Google Shape;406;p15"/>
                <p:cNvSpPr/>
                <p:nvPr/>
              </p:nvSpPr>
              <p:spPr>
                <a:xfrm>
                  <a:off x="468552" y="2397307"/>
                  <a:ext cx="105074" cy="33181"/>
                </a:xfrm>
                <a:custGeom>
                  <a:avLst/>
                  <a:gdLst/>
                  <a:ahLst/>
                  <a:cxnLst/>
                  <a:rect l="l" t="t" r="r" b="b"/>
                  <a:pathLst>
                    <a:path w="334" h="104" extrusionOk="0">
                      <a:moveTo>
                        <a:pt x="333" y="82"/>
                      </a:moveTo>
                      <a:cubicBezTo>
                        <a:pt x="277" y="33"/>
                        <a:pt x="213" y="3"/>
                        <a:pt x="147" y="2"/>
                      </a:cubicBezTo>
                      <a:cubicBezTo>
                        <a:pt x="96" y="0"/>
                        <a:pt x="46" y="16"/>
                        <a:pt x="0" y="43"/>
                      </a:cubicBezTo>
                      <a:cubicBezTo>
                        <a:pt x="30" y="64"/>
                        <a:pt x="106" y="84"/>
                        <a:pt x="123" y="87"/>
                      </a:cubicBezTo>
                      <a:cubicBezTo>
                        <a:pt x="188" y="98"/>
                        <a:pt x="269" y="103"/>
                        <a:pt x="333" y="8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407" name="Google Shape;407;p15"/>
              <p:cNvSpPr/>
              <p:nvPr/>
            </p:nvSpPr>
            <p:spPr>
              <a:xfrm>
                <a:off x="355183" y="2541092"/>
                <a:ext cx="250240" cy="237798"/>
              </a:xfrm>
              <a:custGeom>
                <a:avLst/>
                <a:gdLst/>
                <a:ahLst/>
                <a:cxnLst/>
                <a:rect l="l" t="t" r="r" b="b"/>
                <a:pathLst>
                  <a:path w="797" h="757" extrusionOk="0">
                    <a:moveTo>
                      <a:pt x="61" y="0"/>
                    </a:moveTo>
                    <a:cubicBezTo>
                      <a:pt x="28" y="91"/>
                      <a:pt x="8" y="181"/>
                      <a:pt x="6" y="256"/>
                    </a:cubicBezTo>
                    <a:cubicBezTo>
                      <a:pt x="0" y="524"/>
                      <a:pt x="211" y="746"/>
                      <a:pt x="479" y="753"/>
                    </a:cubicBezTo>
                    <a:cubicBezTo>
                      <a:pt x="599" y="756"/>
                      <a:pt x="710" y="715"/>
                      <a:pt x="796" y="645"/>
                    </a:cubicBezTo>
                    <a:cubicBezTo>
                      <a:pt x="758" y="653"/>
                      <a:pt x="718" y="657"/>
                      <a:pt x="678" y="656"/>
                    </a:cubicBezTo>
                    <a:cubicBezTo>
                      <a:pt x="367" y="650"/>
                      <a:pt x="112" y="368"/>
                      <a:pt x="61" y="0"/>
                    </a:cubicBezTo>
                  </a:path>
                </a:pathLst>
              </a:custGeom>
              <a:solidFill>
                <a:srgbClr val="FAC163">
                  <a:alpha val="540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408" name="Google Shape;408;p15"/>
          <p:cNvGrpSpPr/>
          <p:nvPr/>
        </p:nvGrpSpPr>
        <p:grpSpPr>
          <a:xfrm>
            <a:off x="11542874" y="1736235"/>
            <a:ext cx="423550" cy="398664"/>
            <a:chOff x="8722601" y="473576"/>
            <a:chExt cx="318450" cy="298998"/>
          </a:xfrm>
        </p:grpSpPr>
        <p:sp>
          <p:nvSpPr>
            <p:cNvPr id="409" name="Google Shape;409;p15"/>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10" name="Google Shape;410;p15"/>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3952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11"/>
        <p:cNvGrpSpPr/>
        <p:nvPr/>
      </p:nvGrpSpPr>
      <p:grpSpPr>
        <a:xfrm>
          <a:off x="0" y="0"/>
          <a:ext cx="0" cy="0"/>
          <a:chOff x="0" y="0"/>
          <a:chExt cx="0" cy="0"/>
        </a:xfrm>
      </p:grpSpPr>
      <p:sp>
        <p:nvSpPr>
          <p:cNvPr id="412" name="Google Shape;412;p16"/>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4" name="Google Shape;414;p16"/>
          <p:cNvSpPr/>
          <p:nvPr/>
        </p:nvSpPr>
        <p:spPr>
          <a:xfrm>
            <a:off x="9423263" y="-139289"/>
            <a:ext cx="2946725" cy="1385200"/>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416" name="Google Shape;416;p16"/>
          <p:cNvGrpSpPr/>
          <p:nvPr/>
        </p:nvGrpSpPr>
        <p:grpSpPr>
          <a:xfrm rot="2700000">
            <a:off x="284537" y="5732284"/>
            <a:ext cx="811497" cy="679085"/>
            <a:chOff x="868096" y="2572495"/>
            <a:chExt cx="493874" cy="423003"/>
          </a:xfrm>
        </p:grpSpPr>
        <p:sp>
          <p:nvSpPr>
            <p:cNvPr id="417" name="Google Shape;417;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18" name="Google Shape;418;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19" name="Google Shape;419;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0" name="Google Shape;420;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1" name="Google Shape;421;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2" name="Google Shape;422;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3" name="Google Shape;423;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4" name="Google Shape;424;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5" name="Google Shape;425;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6" name="Google Shape;426;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7" name="Google Shape;427;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8" name="Google Shape;428;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9" name="Google Shape;429;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430" name="Google Shape;430;p16"/>
          <p:cNvGrpSpPr/>
          <p:nvPr/>
        </p:nvGrpSpPr>
        <p:grpSpPr>
          <a:xfrm>
            <a:off x="-664244" y="5352718"/>
            <a:ext cx="1229403" cy="675283"/>
            <a:chOff x="-499418" y="4014538"/>
            <a:chExt cx="924339" cy="506462"/>
          </a:xfrm>
        </p:grpSpPr>
        <p:grpSp>
          <p:nvGrpSpPr>
            <p:cNvPr id="431" name="Google Shape;431;p16"/>
            <p:cNvGrpSpPr/>
            <p:nvPr/>
          </p:nvGrpSpPr>
          <p:grpSpPr>
            <a:xfrm rot="4573218">
              <a:off x="87134" y="4069158"/>
              <a:ext cx="329056" cy="276081"/>
              <a:chOff x="868096" y="2572495"/>
              <a:chExt cx="493874" cy="423003"/>
            </a:xfrm>
          </p:grpSpPr>
          <p:sp>
            <p:nvSpPr>
              <p:cNvPr id="432" name="Google Shape;432;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3" name="Google Shape;433;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4" name="Google Shape;434;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5" name="Google Shape;435;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6" name="Google Shape;436;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7" name="Google Shape;437;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8" name="Google Shape;438;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9" name="Google Shape;439;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0" name="Google Shape;440;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1" name="Google Shape;441;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2" name="Google Shape;442;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3" name="Google Shape;443;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4" name="Google Shape;444;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445" name="Google Shape;445;p16"/>
            <p:cNvSpPr/>
            <p:nvPr/>
          </p:nvSpPr>
          <p:spPr>
            <a:xfrm>
              <a:off x="-499418" y="4201650"/>
              <a:ext cx="668450" cy="319350"/>
            </a:xfrm>
            <a:custGeom>
              <a:avLst/>
              <a:gdLst/>
              <a:ahLst/>
              <a:cxnLst/>
              <a:rect l="l" t="t" r="r" b="b"/>
              <a:pathLst>
                <a:path w="26738" h="12774" extrusionOk="0">
                  <a:moveTo>
                    <a:pt x="68" y="11430"/>
                  </a:moveTo>
                  <a:cubicBezTo>
                    <a:pt x="-474" y="9266"/>
                    <a:pt x="3359" y="7325"/>
                    <a:pt x="5571" y="7620"/>
                  </a:cubicBezTo>
                  <a:cubicBezTo>
                    <a:pt x="11086" y="8355"/>
                    <a:pt x="16815" y="14802"/>
                    <a:pt x="21658" y="12065"/>
                  </a:cubicBezTo>
                  <a:cubicBezTo>
                    <a:pt x="25457" y="9918"/>
                    <a:pt x="26738" y="4364"/>
                    <a:pt x="26738" y="0"/>
                  </a:cubicBezTo>
                </a:path>
              </a:pathLst>
            </a:custGeom>
            <a:noFill/>
            <a:ln w="9525" cap="flat" cmpd="sng">
              <a:solidFill>
                <a:schemeClr val="accent1"/>
              </a:solidFill>
              <a:prstDash val="dash"/>
              <a:round/>
              <a:headEnd type="none" w="med" len="med"/>
              <a:tailEnd type="none" w="med" len="med"/>
            </a:ln>
          </p:spPr>
        </p:sp>
      </p:grpSp>
      <p:grpSp>
        <p:nvGrpSpPr>
          <p:cNvPr id="446" name="Google Shape;446;p16"/>
          <p:cNvGrpSpPr/>
          <p:nvPr/>
        </p:nvGrpSpPr>
        <p:grpSpPr>
          <a:xfrm>
            <a:off x="11764970" y="5779478"/>
            <a:ext cx="1515815" cy="1043551"/>
            <a:chOff x="8638019" y="2755987"/>
            <a:chExt cx="1139681" cy="782663"/>
          </a:xfrm>
        </p:grpSpPr>
        <p:grpSp>
          <p:nvGrpSpPr>
            <p:cNvPr id="447" name="Google Shape;447;p16"/>
            <p:cNvGrpSpPr/>
            <p:nvPr/>
          </p:nvGrpSpPr>
          <p:grpSpPr>
            <a:xfrm rot="136052">
              <a:off x="8642419" y="2761231"/>
              <a:ext cx="269619" cy="226274"/>
              <a:chOff x="868096" y="2572495"/>
              <a:chExt cx="493874" cy="423003"/>
            </a:xfrm>
          </p:grpSpPr>
          <p:sp>
            <p:nvSpPr>
              <p:cNvPr id="448" name="Google Shape;448;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9" name="Google Shape;449;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0" name="Google Shape;450;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1" name="Google Shape;451;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2" name="Google Shape;452;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3" name="Google Shape;453;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4" name="Google Shape;454;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5" name="Google Shape;455;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6" name="Google Shape;456;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7" name="Google Shape;457;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8" name="Google Shape;458;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9" name="Google Shape;459;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0" name="Google Shape;460;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461" name="Google Shape;461;p16"/>
            <p:cNvSpPr/>
            <p:nvPr/>
          </p:nvSpPr>
          <p:spPr>
            <a:xfrm>
              <a:off x="8772300" y="2908500"/>
              <a:ext cx="1005400" cy="630150"/>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grpSp>
      <p:grpSp>
        <p:nvGrpSpPr>
          <p:cNvPr id="462" name="Google Shape;462;p16"/>
          <p:cNvGrpSpPr/>
          <p:nvPr/>
        </p:nvGrpSpPr>
        <p:grpSpPr>
          <a:xfrm>
            <a:off x="-792310" y="-199636"/>
            <a:ext cx="1784095" cy="1556597"/>
            <a:chOff x="-595706" y="-149727"/>
            <a:chExt cx="1341390" cy="1167448"/>
          </a:xfrm>
        </p:grpSpPr>
        <p:sp>
          <p:nvSpPr>
            <p:cNvPr id="463" name="Google Shape;463;p16"/>
            <p:cNvSpPr/>
            <p:nvPr/>
          </p:nvSpPr>
          <p:spPr>
            <a:xfrm rot="7942180">
              <a:off x="-526850" y="118927"/>
              <a:ext cx="1005383" cy="630139"/>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grpSp>
          <p:nvGrpSpPr>
            <p:cNvPr id="464" name="Google Shape;464;p16"/>
            <p:cNvGrpSpPr/>
            <p:nvPr/>
          </p:nvGrpSpPr>
          <p:grpSpPr>
            <a:xfrm rot="10799510">
              <a:off x="399182" y="211246"/>
              <a:ext cx="346502" cy="290730"/>
              <a:chOff x="868096" y="2572495"/>
              <a:chExt cx="493874" cy="423003"/>
            </a:xfrm>
          </p:grpSpPr>
          <p:sp>
            <p:nvSpPr>
              <p:cNvPr id="465" name="Google Shape;465;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6" name="Google Shape;466;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7" name="Google Shape;467;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8" name="Google Shape;468;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9" name="Google Shape;469;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0" name="Google Shape;470;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1" name="Google Shape;471;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2" name="Google Shape;472;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3" name="Google Shape;473;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4" name="Google Shape;474;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5" name="Google Shape;475;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6" name="Google Shape;476;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7" name="Google Shape;477;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478" name="Google Shape;478;p16"/>
          <p:cNvGrpSpPr/>
          <p:nvPr/>
        </p:nvGrpSpPr>
        <p:grpSpPr>
          <a:xfrm>
            <a:off x="-301752" y="6279302"/>
            <a:ext cx="12563841" cy="638567"/>
            <a:chOff x="-226875" y="4709476"/>
            <a:chExt cx="9446250" cy="478925"/>
          </a:xfrm>
        </p:grpSpPr>
        <p:sp>
          <p:nvSpPr>
            <p:cNvPr id="479" name="Google Shape;479;p16"/>
            <p:cNvSpPr/>
            <p:nvPr/>
          </p:nvSpPr>
          <p:spPr>
            <a:xfrm rot="10800000">
              <a:off x="6036501" y="4709476"/>
              <a:ext cx="3182874" cy="478925"/>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80" name="Google Shape;480;p16"/>
            <p:cNvSpPr/>
            <p:nvPr/>
          </p:nvSpPr>
          <p:spPr>
            <a:xfrm rot="10800000" flipH="1">
              <a:off x="-226875" y="4884075"/>
              <a:ext cx="3898675" cy="29435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481" name="Google Shape;481;p16"/>
          <p:cNvGrpSpPr/>
          <p:nvPr/>
        </p:nvGrpSpPr>
        <p:grpSpPr>
          <a:xfrm>
            <a:off x="-641084" y="1571805"/>
            <a:ext cx="13163962" cy="3453759"/>
            <a:chOff x="-482006" y="1178853"/>
            <a:chExt cx="9897457" cy="2590319"/>
          </a:xfrm>
        </p:grpSpPr>
        <p:sp>
          <p:nvSpPr>
            <p:cNvPr id="482" name="Google Shape;482;p16"/>
            <p:cNvSpPr/>
            <p:nvPr/>
          </p:nvSpPr>
          <p:spPr>
            <a:xfrm>
              <a:off x="8757358" y="117885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83" name="Google Shape;483;p16"/>
            <p:cNvSpPr/>
            <p:nvPr/>
          </p:nvSpPr>
          <p:spPr>
            <a:xfrm flipH="1">
              <a:off x="-482006" y="3318273"/>
              <a:ext cx="1112102" cy="4509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6535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redoka Medium"/>
              <a:buNone/>
              <a:defRPr sz="2800">
                <a:solidFill>
                  <a:schemeClr val="dk1"/>
                </a:solidFill>
                <a:latin typeface="Fredoka Medium"/>
                <a:ea typeface="Fredoka Medium"/>
                <a:cs typeface="Fredoka Medium"/>
                <a:sym typeface="Fredoka Medium"/>
              </a:defRPr>
            </a:lvl1pPr>
            <a:lvl2pPr lvl="1"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2pPr>
            <a:lvl3pPr lvl="2"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3pPr>
            <a:lvl4pPr lvl="3"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4pPr>
            <a:lvl5pPr lvl="4"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5pPr>
            <a:lvl6pPr lvl="5"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6pPr>
            <a:lvl7pPr lvl="6"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7pPr>
            <a:lvl8pPr lvl="7"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8pPr>
            <a:lvl9pPr lvl="8"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
        <p:nvSpPr>
          <p:cNvPr id="2" name="TextBox 1">
            <a:extLst>
              <a:ext uri="{FF2B5EF4-FFF2-40B4-BE49-F238E27FC236}">
                <a16:creationId xmlns:a16="http://schemas.microsoft.com/office/drawing/2014/main" id="{94838C82-250B-E78C-B6F5-9C3C757DAACC}"/>
              </a:ext>
            </a:extLst>
          </p:cNvPr>
          <p:cNvSpPr txBox="1"/>
          <p:nvPr userDrawn="1"/>
        </p:nvSpPr>
        <p:spPr>
          <a:xfrm>
            <a:off x="3746090" y="8105190"/>
            <a:ext cx="69907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Kho ppt Phan Linh_0916.604.268</a:t>
            </a:r>
          </a:p>
        </p:txBody>
      </p:sp>
    </p:spTree>
    <p:extLst>
      <p:ext uri="{BB962C8B-B14F-4D97-AF65-F5344CB8AC3E}">
        <p14:creationId xmlns:p14="http://schemas.microsoft.com/office/powerpoint/2010/main" val="4028124939"/>
      </p:ext>
    </p:extLst>
  </p:cSld>
  <p:clrMap bg1="lt1" tx1="dk1" bg2="dk2" tx2="lt2" accent1="accent1" accent2="accent2" accent3="accent3" accent4="accent4" accent5="accent5" accent6="accent6" hlink="hlink" folHlink="folHlink"/>
  <p:sldLayoutIdLst>
    <p:sldLayoutId id="2147483754" r:id="rId1"/>
    <p:sldLayoutId id="2147483757" r:id="rId2"/>
    <p:sldLayoutId id="2147483758" r:id="rId3"/>
    <p:sldLayoutId id="2147483759" r:id="rId4"/>
    <p:sldLayoutId id="2147483760" r:id="rId5"/>
    <p:sldLayoutId id="2147483761"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7" r:id="rId18"/>
    <p:sldLayoutId id="2147483778" r:id="rId19"/>
    <p:sldLayoutId id="214748381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B2EBFF"/>
            </a:gs>
            <a:gs pos="100000">
              <a:schemeClr val="lt1"/>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7625" y="1536633"/>
            <a:ext cx="10246588" cy="4601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75146342"/>
      </p:ext>
    </p:extLst>
  </p:cSld>
  <p:clrMap bg1="lt1" tx1="dk1" bg2="dk2" tx2="lt2" accent1="accent1" accent2="accent2" accent3="accent3" accent4="accent4" accent5="accent5" accent6="accent6" hlink="hlink" folHlink="folHlink"/>
  <p:sldLayoutIdLst>
    <p:sldLayoutId id="2147483782" r:id="rId1"/>
    <p:sldLayoutId id="2147483784" r:id="rId2"/>
    <p:sldLayoutId id="2147483785" r:id="rId3"/>
    <p:sldLayoutId id="2147483786" r:id="rId4"/>
    <p:sldLayoutId id="2147483788" r:id="rId5"/>
    <p:sldLayoutId id="2147483789" r:id="rId6"/>
    <p:sldLayoutId id="2147483790" r:id="rId7"/>
    <p:sldLayoutId id="2147483791" r:id="rId8"/>
    <p:sldLayoutId id="2147483792" r:id="rId9"/>
    <p:sldLayoutId id="2147483793"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6" r:id="rId21"/>
    <p:sldLayoutId id="2147483808" r:id="rId22"/>
    <p:sldLayoutId id="2147483809" r:id="rId23"/>
    <p:sldLayoutId id="2147483811" r:id="rId24"/>
    <p:sldLayoutId id="2147483812" r:id="rId25"/>
    <p:sldLayoutId id="2147483814" r:id="rId26"/>
    <p:sldLayoutId id="2147483815" r:id="rId27"/>
    <p:sldLayoutId id="2147483816" r:id="rId28"/>
    <p:sldLayoutId id="2147483817" r:id="rId29"/>
    <p:sldLayoutId id="214748381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3.xml"/><Relationship Id="rId1" Type="http://schemas.openxmlformats.org/officeDocument/2006/relationships/tags" Target="../tags/tag11.xml"/><Relationship Id="rId5" Type="http://schemas.openxmlformats.org/officeDocument/2006/relationships/image" Target="../media/image42.png"/><Relationship Id="rId4" Type="http://schemas.openxmlformats.org/officeDocument/2006/relationships/image" Target="../media/image4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12.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2.xml"/><Relationship Id="rId7" Type="http://schemas.openxmlformats.org/officeDocument/2006/relationships/image" Target="../media/image460.png"/><Relationship Id="rId2" Type="http://schemas.openxmlformats.org/officeDocument/2006/relationships/slideLayout" Target="../slideLayouts/slideLayout25.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9.pn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27.png"/><Relationship Id="rId4" Type="http://schemas.openxmlformats.org/officeDocument/2006/relationships/image" Target="../media/image260.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7.xml"/><Relationship Id="rId7" Type="http://schemas.openxmlformats.org/officeDocument/2006/relationships/image" Target="../media/image36.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40.png"/><Relationship Id="rId5" Type="http://schemas.openxmlformats.org/officeDocument/2006/relationships/image" Target="../media/image390.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tags" Target="../tags/tag10.xml"/><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9" name="Google Shape;919;p28"/>
          <p:cNvSpPr txBox="1">
            <a:spLocks noGrp="1"/>
          </p:cNvSpPr>
          <p:nvPr>
            <p:ph type="title"/>
          </p:nvPr>
        </p:nvSpPr>
        <p:spPr>
          <a:xfrm>
            <a:off x="3145013" y="2207989"/>
            <a:ext cx="10246588" cy="636800"/>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7333009" y="5737759"/>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739816" y="379806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5482242" y="72253"/>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877352" y="428322"/>
            <a:ext cx="11284483" cy="584775"/>
          </a:xfrm>
          <a:prstGeom prst="rect">
            <a:avLst/>
          </a:prstGeom>
          <a:noFill/>
        </p:spPr>
        <p:txBody>
          <a:bodyPr wrap="square" rtlCol="0">
            <a:spAutoFit/>
          </a:bodyPr>
          <a:lstStyle/>
          <a:p>
            <a:pPr algn="just"/>
            <a:r>
              <a:rPr lang="en-US" sz="3200" b="1"/>
              <a:t>4. </a:t>
            </a:r>
            <a:endParaRPr lang="vi-VN" sz="3200" b="1"/>
          </a:p>
        </p:txBody>
      </p:sp>
      <p:sp>
        <p:nvSpPr>
          <p:cNvPr id="2" name="TextBox 1">
            <a:extLst>
              <a:ext uri="{FF2B5EF4-FFF2-40B4-BE49-F238E27FC236}">
                <a16:creationId xmlns:a16="http://schemas.microsoft.com/office/drawing/2014/main" id="{3F5F069B-626D-54BA-DEE4-81EFA3D1D2CA}"/>
              </a:ext>
            </a:extLst>
          </p:cNvPr>
          <p:cNvSpPr txBox="1"/>
          <p:nvPr/>
        </p:nvSpPr>
        <p:spPr>
          <a:xfrm>
            <a:off x="4891877" y="638144"/>
            <a:ext cx="2250283" cy="584775"/>
          </a:xfrm>
          <a:prstGeom prst="rect">
            <a:avLst/>
          </a:prstGeom>
          <a:noFill/>
        </p:spPr>
        <p:txBody>
          <a:bodyPr wrap="square" rtlCol="0">
            <a:spAutoFit/>
          </a:bodyPr>
          <a:lstStyle/>
          <a:p>
            <a:pPr algn="just"/>
            <a:r>
              <a:rPr lang="en-US" sz="3200" b="1"/>
              <a:t>Bài giải</a:t>
            </a:r>
            <a:endParaRPr lang="vi-VN" sz="3200" b="1"/>
          </a:p>
        </p:txBody>
      </p:sp>
      <p:sp>
        <p:nvSpPr>
          <p:cNvPr id="4" name="TextBox 3">
            <a:extLst>
              <a:ext uri="{FF2B5EF4-FFF2-40B4-BE49-F238E27FC236}">
                <a16:creationId xmlns:a16="http://schemas.microsoft.com/office/drawing/2014/main" id="{110D9364-ADDB-D488-128F-1389ACBFAC94}"/>
              </a:ext>
            </a:extLst>
          </p:cNvPr>
          <p:cNvSpPr txBox="1"/>
          <p:nvPr/>
        </p:nvSpPr>
        <p:spPr>
          <a:xfrm>
            <a:off x="2238901" y="1432741"/>
            <a:ext cx="9806517" cy="584775"/>
          </a:xfrm>
          <a:prstGeom prst="rect">
            <a:avLst/>
          </a:prstGeom>
          <a:noFill/>
        </p:spPr>
        <p:txBody>
          <a:bodyPr wrap="square" rtlCol="0">
            <a:spAutoFit/>
          </a:bodyPr>
          <a:lstStyle/>
          <a:p>
            <a:pPr algn="just"/>
            <a:r>
              <a:rPr lang="en-US" sz="3200"/>
              <a:t>Mỗi hiệp sĩ được chia số bánh là:</a:t>
            </a:r>
            <a:endParaRPr lang="vi-VN" sz="32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847F58-1FDE-138C-2384-DEA27DE45512}"/>
                  </a:ext>
                </a:extLst>
              </p:cNvPr>
              <p:cNvSpPr txBox="1"/>
              <p:nvPr/>
            </p:nvSpPr>
            <p:spPr>
              <a:xfrm>
                <a:off x="4256086" y="2017516"/>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0" smtClean="0">
                            <a:latin typeface="Cambria Math" panose="02040503050406030204" pitchFamily="18" charset="0"/>
                          </a:rPr>
                          <m:t>2</m:t>
                        </m:r>
                      </m:den>
                    </m:f>
                  </m:oMath>
                </a14:m>
                <a:r>
                  <a:rPr lang="en-US" sz="3200"/>
                  <a:t>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8</m:t>
                        </m:r>
                      </m:den>
                    </m:f>
                  </m:oMath>
                </a14:m>
                <a:r>
                  <a:rPr lang="en-US" sz="4000"/>
                  <a:t> </a:t>
                </a:r>
                <a:r>
                  <a:rPr lang="en-US" sz="3200"/>
                  <a:t>=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5</m:t>
                        </m:r>
                      </m:num>
                      <m:den>
                        <m:r>
                          <a:rPr lang="en-US" sz="4000" b="0" i="0" smtClean="0">
                            <a:latin typeface="Cambria Math" panose="02040503050406030204" pitchFamily="18" charset="0"/>
                          </a:rPr>
                          <m:t>8</m:t>
                        </m:r>
                      </m:den>
                    </m:f>
                  </m:oMath>
                </a14:m>
                <a:r>
                  <a:rPr lang="en-US" sz="4000"/>
                  <a:t> </a:t>
                </a:r>
                <a:r>
                  <a:rPr lang="en-US" sz="3200"/>
                  <a:t>(cái bánh) </a:t>
                </a:r>
                <a:endParaRPr lang="vi-VN" sz="3200"/>
              </a:p>
            </p:txBody>
          </p:sp>
        </mc:Choice>
        <mc:Fallback xmlns="">
          <p:sp>
            <p:nvSpPr>
              <p:cNvPr id="5" name="TextBox 4">
                <a:extLst>
                  <a:ext uri="{FF2B5EF4-FFF2-40B4-BE49-F238E27FC236}">
                    <a16:creationId xmlns:a16="http://schemas.microsoft.com/office/drawing/2014/main" id="{07847F58-1FDE-138C-2384-DEA27DE45512}"/>
                  </a:ext>
                </a:extLst>
              </p:cNvPr>
              <p:cNvSpPr txBox="1">
                <a:spLocks noRot="1" noChangeAspect="1" noMove="1" noResize="1" noEditPoints="1" noAdjustHandles="1" noChangeArrowheads="1" noChangeShapeType="1" noTextEdit="1"/>
              </p:cNvSpPr>
              <p:nvPr/>
            </p:nvSpPr>
            <p:spPr>
              <a:xfrm>
                <a:off x="4256086" y="2017516"/>
                <a:ext cx="7905749" cy="975780"/>
              </a:xfrm>
              <a:prstGeom prst="rect">
                <a:avLst/>
              </a:prstGeom>
              <a:blipFill>
                <a:blip r:embed="rId4"/>
                <a:stretch>
                  <a:fillRect b="-25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A4A2DB1-381F-59A1-F29B-1049C8F80B03}"/>
              </a:ext>
            </a:extLst>
          </p:cNvPr>
          <p:cNvSpPr txBox="1"/>
          <p:nvPr/>
        </p:nvSpPr>
        <p:spPr>
          <a:xfrm>
            <a:off x="4891877" y="4763582"/>
            <a:ext cx="5715000" cy="584775"/>
          </a:xfrm>
          <a:prstGeom prst="rect">
            <a:avLst/>
          </a:prstGeom>
          <a:noFill/>
        </p:spPr>
        <p:txBody>
          <a:bodyPr wrap="square" rtlCol="0">
            <a:spAutoFit/>
          </a:bodyPr>
          <a:lstStyle/>
          <a:p>
            <a:pPr algn="just"/>
            <a:r>
              <a:rPr lang="en-US" sz="3200"/>
              <a:t>Đáp số: 5 cái bánh. </a:t>
            </a:r>
            <a:endParaRPr lang="vi-VN" sz="3200"/>
          </a:p>
        </p:txBody>
      </p:sp>
      <p:sp>
        <p:nvSpPr>
          <p:cNvPr id="7" name="TextBox 6">
            <a:extLst>
              <a:ext uri="{FF2B5EF4-FFF2-40B4-BE49-F238E27FC236}">
                <a16:creationId xmlns:a16="http://schemas.microsoft.com/office/drawing/2014/main" id="{B39F6210-FCDA-FA74-A67D-CFCDB1B29973}"/>
              </a:ext>
            </a:extLst>
          </p:cNvPr>
          <p:cNvSpPr txBox="1"/>
          <p:nvPr/>
        </p:nvSpPr>
        <p:spPr>
          <a:xfrm>
            <a:off x="2237045" y="3044006"/>
            <a:ext cx="9806517" cy="584775"/>
          </a:xfrm>
          <a:prstGeom prst="rect">
            <a:avLst/>
          </a:prstGeom>
          <a:noFill/>
        </p:spPr>
        <p:txBody>
          <a:bodyPr wrap="square" rtlCol="0">
            <a:spAutoFit/>
          </a:bodyPr>
          <a:lstStyle/>
          <a:p>
            <a:pPr algn="just"/>
            <a:r>
              <a:rPr lang="en-US" sz="3200"/>
              <a:t>8 hiệp sĩ được chia số bánh là:</a:t>
            </a:r>
            <a:endParaRPr lang="vi-VN" sz="32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E798F1-65D9-E04F-F59D-B1BF930ADDA8}"/>
                  </a:ext>
                </a:extLst>
              </p:cNvPr>
              <p:cNvSpPr txBox="1"/>
              <p:nvPr/>
            </p:nvSpPr>
            <p:spPr>
              <a:xfrm>
                <a:off x="4256089" y="3679491"/>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5</m:t>
                        </m:r>
                      </m:num>
                      <m:den>
                        <m:r>
                          <a:rPr lang="en-US" sz="4000" b="0" i="1" smtClean="0">
                            <a:latin typeface="Cambria Math" panose="02040503050406030204" pitchFamily="18" charset="0"/>
                          </a:rPr>
                          <m:t>8</m:t>
                        </m:r>
                      </m:den>
                    </m:f>
                  </m:oMath>
                </a14:m>
                <a:r>
                  <a:rPr lang="en-US" sz="4000"/>
                  <a:t> </a:t>
                </a:r>
                <a:r>
                  <a:rPr lang="en-US" sz="3200"/>
                  <a:t>x 8</a:t>
                </a:r>
                <a:r>
                  <a:rPr lang="en-US" sz="4000"/>
                  <a:t> </a:t>
                </a:r>
                <a:r>
                  <a:rPr lang="en-US" sz="3200"/>
                  <a:t>= 5 (cái bánh) </a:t>
                </a:r>
                <a:endParaRPr lang="vi-VN" sz="3200"/>
              </a:p>
            </p:txBody>
          </p:sp>
        </mc:Choice>
        <mc:Fallback xmlns="">
          <p:sp>
            <p:nvSpPr>
              <p:cNvPr id="8" name="TextBox 7">
                <a:extLst>
                  <a:ext uri="{FF2B5EF4-FFF2-40B4-BE49-F238E27FC236}">
                    <a16:creationId xmlns:a16="http://schemas.microsoft.com/office/drawing/2014/main" id="{C6E798F1-65D9-E04F-F59D-B1BF930ADDA8}"/>
                  </a:ext>
                </a:extLst>
              </p:cNvPr>
              <p:cNvSpPr txBox="1">
                <a:spLocks noRot="1" noChangeAspect="1" noMove="1" noResize="1" noEditPoints="1" noAdjustHandles="1" noChangeArrowheads="1" noChangeShapeType="1" noTextEdit="1"/>
              </p:cNvSpPr>
              <p:nvPr/>
            </p:nvSpPr>
            <p:spPr>
              <a:xfrm>
                <a:off x="4256089" y="3679491"/>
                <a:ext cx="7905749" cy="975780"/>
              </a:xfrm>
              <a:prstGeom prst="rect">
                <a:avLst/>
              </a:prstGeom>
              <a:blipFill>
                <a:blip r:embed="rId5"/>
                <a:stretch>
                  <a:fillRect b="-25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1A87567-897A-18AA-783B-88D91745062D}"/>
              </a:ext>
            </a:extLst>
          </p:cNvPr>
          <p:cNvSpPr txBox="1"/>
          <p:nvPr/>
        </p:nvSpPr>
        <p:spPr>
          <a:xfrm>
            <a:off x="343761" y="2700908"/>
            <a:ext cx="884692" cy="584775"/>
          </a:xfrm>
          <a:prstGeom prst="rect">
            <a:avLst/>
          </a:prstGeom>
          <a:solidFill>
            <a:schemeClr val="tx2"/>
          </a:solidFill>
        </p:spPr>
        <p:txBody>
          <a:bodyPr wrap="square" rtlCol="0">
            <a:spAutoFit/>
          </a:bodyPr>
          <a:lstStyle/>
          <a:p>
            <a:r>
              <a:rPr lang="en-US" sz="3200"/>
              <a:t>C1:</a:t>
            </a:r>
          </a:p>
        </p:txBody>
      </p:sp>
    </p:spTree>
    <p:custDataLst>
      <p:tags r:id="rId1"/>
    </p:custDataLst>
    <p:extLst>
      <p:ext uri="{BB962C8B-B14F-4D97-AF65-F5344CB8AC3E}">
        <p14:creationId xmlns:p14="http://schemas.microsoft.com/office/powerpoint/2010/main" val="28033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877356" y="175911"/>
            <a:ext cx="2250284" cy="584775"/>
          </a:xfrm>
          <a:prstGeom prst="rect">
            <a:avLst/>
          </a:prstGeom>
          <a:noFill/>
        </p:spPr>
        <p:txBody>
          <a:bodyPr wrap="square" rtlCol="0">
            <a:spAutoFit/>
          </a:bodyPr>
          <a:lstStyle/>
          <a:p>
            <a:pPr algn="just"/>
            <a:r>
              <a:rPr lang="en-US" sz="3200" b="1"/>
              <a:t>4. </a:t>
            </a:r>
            <a:endParaRPr lang="vi-VN" sz="3200" b="1"/>
          </a:p>
        </p:txBody>
      </p:sp>
      <p:sp>
        <p:nvSpPr>
          <p:cNvPr id="2" name="TextBox 1">
            <a:extLst>
              <a:ext uri="{FF2B5EF4-FFF2-40B4-BE49-F238E27FC236}">
                <a16:creationId xmlns:a16="http://schemas.microsoft.com/office/drawing/2014/main" id="{3F5F069B-626D-54BA-DEE4-81EFA3D1D2CA}"/>
              </a:ext>
            </a:extLst>
          </p:cNvPr>
          <p:cNvSpPr txBox="1"/>
          <p:nvPr/>
        </p:nvSpPr>
        <p:spPr>
          <a:xfrm>
            <a:off x="4891880" y="209822"/>
            <a:ext cx="2250283" cy="584775"/>
          </a:xfrm>
          <a:prstGeom prst="rect">
            <a:avLst/>
          </a:prstGeom>
          <a:noFill/>
        </p:spPr>
        <p:txBody>
          <a:bodyPr wrap="square" rtlCol="0">
            <a:spAutoFit/>
          </a:bodyPr>
          <a:lstStyle/>
          <a:p>
            <a:pPr algn="just"/>
            <a:r>
              <a:rPr lang="en-US" sz="3200" b="1"/>
              <a:t>Bài giải</a:t>
            </a:r>
            <a:endParaRPr lang="vi-VN" sz="3200" b="1"/>
          </a:p>
        </p:txBody>
      </p:sp>
      <p:sp>
        <p:nvSpPr>
          <p:cNvPr id="4" name="TextBox 3">
            <a:extLst>
              <a:ext uri="{FF2B5EF4-FFF2-40B4-BE49-F238E27FC236}">
                <a16:creationId xmlns:a16="http://schemas.microsoft.com/office/drawing/2014/main" id="{110D9364-ADDB-D488-128F-1389ACBFAC94}"/>
              </a:ext>
            </a:extLst>
          </p:cNvPr>
          <p:cNvSpPr txBox="1"/>
          <p:nvPr/>
        </p:nvSpPr>
        <p:spPr>
          <a:xfrm>
            <a:off x="2238904" y="1004419"/>
            <a:ext cx="9806517" cy="584775"/>
          </a:xfrm>
          <a:prstGeom prst="rect">
            <a:avLst/>
          </a:prstGeom>
          <a:noFill/>
        </p:spPr>
        <p:txBody>
          <a:bodyPr wrap="square" rtlCol="0">
            <a:spAutoFit/>
          </a:bodyPr>
          <a:lstStyle/>
          <a:p>
            <a:pPr algn="just"/>
            <a:r>
              <a:rPr lang="en-US" sz="3200"/>
              <a:t>8 hiệp sĩ được chia số bánh pi-da bò là: </a:t>
            </a:r>
            <a:endParaRPr lang="vi-VN" sz="32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847F58-1FDE-138C-2384-DEA27DE45512}"/>
                  </a:ext>
                </a:extLst>
              </p:cNvPr>
              <p:cNvSpPr txBox="1"/>
              <p:nvPr/>
            </p:nvSpPr>
            <p:spPr>
              <a:xfrm>
                <a:off x="4256089" y="1589194"/>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0" smtClean="0">
                            <a:latin typeface="Cambria Math" panose="02040503050406030204" pitchFamily="18" charset="0"/>
                          </a:rPr>
                          <m:t>2</m:t>
                        </m:r>
                      </m:den>
                    </m:f>
                  </m:oMath>
                </a14:m>
                <a:r>
                  <a:rPr lang="en-US" sz="3200"/>
                  <a:t> x 8 = 4 (cái bánh) </a:t>
                </a:r>
                <a:endParaRPr lang="vi-VN" sz="3200"/>
              </a:p>
            </p:txBody>
          </p:sp>
        </mc:Choice>
        <mc:Fallback xmlns="">
          <p:sp>
            <p:nvSpPr>
              <p:cNvPr id="5" name="TextBox 4">
                <a:extLst>
                  <a:ext uri="{FF2B5EF4-FFF2-40B4-BE49-F238E27FC236}">
                    <a16:creationId xmlns:a16="http://schemas.microsoft.com/office/drawing/2014/main" id="{07847F58-1FDE-138C-2384-DEA27DE45512}"/>
                  </a:ext>
                </a:extLst>
              </p:cNvPr>
              <p:cNvSpPr txBox="1">
                <a:spLocks noRot="1" noChangeAspect="1" noMove="1" noResize="1" noEditPoints="1" noAdjustHandles="1" noChangeArrowheads="1" noChangeShapeType="1" noTextEdit="1"/>
              </p:cNvSpPr>
              <p:nvPr/>
            </p:nvSpPr>
            <p:spPr>
              <a:xfrm>
                <a:off x="4256089" y="1589194"/>
                <a:ext cx="7905749" cy="975780"/>
              </a:xfrm>
              <a:prstGeom prst="rect">
                <a:avLst/>
              </a:prstGeom>
              <a:blipFill>
                <a:blip r:embed="rId4"/>
                <a:stretch>
                  <a:fillRect b="-125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A4A2DB1-381F-59A1-F29B-1049C8F80B03}"/>
              </a:ext>
            </a:extLst>
          </p:cNvPr>
          <p:cNvSpPr txBox="1"/>
          <p:nvPr/>
        </p:nvSpPr>
        <p:spPr>
          <a:xfrm>
            <a:off x="4891880" y="5690942"/>
            <a:ext cx="5715000" cy="584775"/>
          </a:xfrm>
          <a:prstGeom prst="rect">
            <a:avLst/>
          </a:prstGeom>
          <a:noFill/>
        </p:spPr>
        <p:txBody>
          <a:bodyPr wrap="square" rtlCol="0">
            <a:spAutoFit/>
          </a:bodyPr>
          <a:lstStyle/>
          <a:p>
            <a:pPr algn="just"/>
            <a:r>
              <a:rPr lang="en-US" sz="3200"/>
              <a:t>Đáp số: 5 cái bánh. </a:t>
            </a:r>
            <a:endParaRPr lang="vi-VN" sz="3200"/>
          </a:p>
        </p:txBody>
      </p:sp>
      <p:sp>
        <p:nvSpPr>
          <p:cNvPr id="7" name="TextBox 6">
            <a:extLst>
              <a:ext uri="{FF2B5EF4-FFF2-40B4-BE49-F238E27FC236}">
                <a16:creationId xmlns:a16="http://schemas.microsoft.com/office/drawing/2014/main" id="{B39F6210-FCDA-FA74-A67D-CFCDB1B29973}"/>
              </a:ext>
            </a:extLst>
          </p:cNvPr>
          <p:cNvSpPr txBox="1"/>
          <p:nvPr/>
        </p:nvSpPr>
        <p:spPr>
          <a:xfrm>
            <a:off x="2237048" y="2615684"/>
            <a:ext cx="9806517" cy="584775"/>
          </a:xfrm>
          <a:prstGeom prst="rect">
            <a:avLst/>
          </a:prstGeom>
          <a:noFill/>
        </p:spPr>
        <p:txBody>
          <a:bodyPr wrap="square" rtlCol="0">
            <a:spAutoFit/>
          </a:bodyPr>
          <a:lstStyle/>
          <a:p>
            <a:pPr algn="just"/>
            <a:r>
              <a:rPr lang="en-US" sz="3200"/>
              <a:t>8 hiệp sĩ được chia số bánh pi-da gà là: </a:t>
            </a:r>
            <a:endParaRPr lang="vi-VN" sz="32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E798F1-65D9-E04F-F59D-B1BF930ADDA8}"/>
                  </a:ext>
                </a:extLst>
              </p:cNvPr>
              <p:cNvSpPr txBox="1"/>
              <p:nvPr/>
            </p:nvSpPr>
            <p:spPr>
              <a:xfrm>
                <a:off x="4256092" y="3251169"/>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8</m:t>
                        </m:r>
                      </m:den>
                    </m:f>
                  </m:oMath>
                </a14:m>
                <a:r>
                  <a:rPr lang="en-US" sz="4000"/>
                  <a:t> </a:t>
                </a:r>
                <a:r>
                  <a:rPr lang="en-US" sz="3200"/>
                  <a:t>x 8</a:t>
                </a:r>
                <a:r>
                  <a:rPr lang="en-US" sz="4000"/>
                  <a:t> </a:t>
                </a:r>
                <a:r>
                  <a:rPr lang="en-US" sz="3200"/>
                  <a:t>= 1 (cái bánh) </a:t>
                </a:r>
                <a:endParaRPr lang="vi-VN" sz="3200"/>
              </a:p>
            </p:txBody>
          </p:sp>
        </mc:Choice>
        <mc:Fallback xmlns="">
          <p:sp>
            <p:nvSpPr>
              <p:cNvPr id="8" name="TextBox 7">
                <a:extLst>
                  <a:ext uri="{FF2B5EF4-FFF2-40B4-BE49-F238E27FC236}">
                    <a16:creationId xmlns:a16="http://schemas.microsoft.com/office/drawing/2014/main" id="{C6E798F1-65D9-E04F-F59D-B1BF930ADDA8}"/>
                  </a:ext>
                </a:extLst>
              </p:cNvPr>
              <p:cNvSpPr txBox="1">
                <a:spLocks noRot="1" noChangeAspect="1" noMove="1" noResize="1" noEditPoints="1" noAdjustHandles="1" noChangeArrowheads="1" noChangeShapeType="1" noTextEdit="1"/>
              </p:cNvSpPr>
              <p:nvPr/>
            </p:nvSpPr>
            <p:spPr>
              <a:xfrm>
                <a:off x="4256092" y="3251169"/>
                <a:ext cx="7905749" cy="975780"/>
              </a:xfrm>
              <a:prstGeom prst="rect">
                <a:avLst/>
              </a:prstGeom>
              <a:blipFill>
                <a:blip r:embed="rId5"/>
                <a:stretch>
                  <a:fillRect b="-125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52648BC-9FE4-5377-85EC-B651C4F49C9A}"/>
              </a:ext>
            </a:extLst>
          </p:cNvPr>
          <p:cNvSpPr txBox="1"/>
          <p:nvPr/>
        </p:nvSpPr>
        <p:spPr>
          <a:xfrm>
            <a:off x="496164" y="2424986"/>
            <a:ext cx="884692" cy="584775"/>
          </a:xfrm>
          <a:prstGeom prst="rect">
            <a:avLst/>
          </a:prstGeom>
          <a:solidFill>
            <a:schemeClr val="tx2"/>
          </a:solidFill>
        </p:spPr>
        <p:txBody>
          <a:bodyPr wrap="square" rtlCol="0">
            <a:spAutoFit/>
          </a:bodyPr>
          <a:lstStyle/>
          <a:p>
            <a:r>
              <a:rPr lang="en-US" sz="3200"/>
              <a:t>C2:</a:t>
            </a:r>
          </a:p>
        </p:txBody>
      </p:sp>
      <p:sp>
        <p:nvSpPr>
          <p:cNvPr id="9" name="TextBox 8">
            <a:extLst>
              <a:ext uri="{FF2B5EF4-FFF2-40B4-BE49-F238E27FC236}">
                <a16:creationId xmlns:a16="http://schemas.microsoft.com/office/drawing/2014/main" id="{0A438B69-AB5C-5147-7699-682575EE2CDF}"/>
              </a:ext>
            </a:extLst>
          </p:cNvPr>
          <p:cNvSpPr txBox="1"/>
          <p:nvPr/>
        </p:nvSpPr>
        <p:spPr>
          <a:xfrm>
            <a:off x="2237048" y="4272701"/>
            <a:ext cx="9806517" cy="584775"/>
          </a:xfrm>
          <a:prstGeom prst="rect">
            <a:avLst/>
          </a:prstGeom>
          <a:noFill/>
        </p:spPr>
        <p:txBody>
          <a:bodyPr wrap="square" rtlCol="0">
            <a:spAutoFit/>
          </a:bodyPr>
          <a:lstStyle/>
          <a:p>
            <a:pPr algn="just"/>
            <a:r>
              <a:rPr lang="en-US" sz="3200"/>
              <a:t>8 hiệp sĩ được chia số bánh là:</a:t>
            </a:r>
            <a:endParaRPr lang="vi-VN" sz="3200"/>
          </a:p>
        </p:txBody>
      </p:sp>
      <p:sp>
        <p:nvSpPr>
          <p:cNvPr id="11" name="TextBox 10">
            <a:extLst>
              <a:ext uri="{FF2B5EF4-FFF2-40B4-BE49-F238E27FC236}">
                <a16:creationId xmlns:a16="http://schemas.microsoft.com/office/drawing/2014/main" id="{1845B8F8-0C64-065E-7889-DEE50BCCB911}"/>
              </a:ext>
            </a:extLst>
          </p:cNvPr>
          <p:cNvSpPr txBox="1"/>
          <p:nvPr/>
        </p:nvSpPr>
        <p:spPr>
          <a:xfrm>
            <a:off x="4256089" y="4913144"/>
            <a:ext cx="7905749" cy="584775"/>
          </a:xfrm>
          <a:prstGeom prst="rect">
            <a:avLst/>
          </a:prstGeom>
          <a:noFill/>
        </p:spPr>
        <p:txBody>
          <a:bodyPr wrap="square" rtlCol="0">
            <a:spAutoFit/>
          </a:bodyPr>
          <a:lstStyle/>
          <a:p>
            <a:pPr algn="just"/>
            <a:r>
              <a:rPr lang="en-US" sz="3200"/>
              <a:t>4 + 1 = 5 (cái bánh)</a:t>
            </a:r>
            <a:endParaRPr lang="vi-VN" sz="3200"/>
          </a:p>
        </p:txBody>
      </p:sp>
    </p:spTree>
    <p:custDataLst>
      <p:tags r:id="rId1"/>
    </p:custDataLst>
    <p:extLst>
      <p:ext uri="{BB962C8B-B14F-4D97-AF65-F5344CB8AC3E}">
        <p14:creationId xmlns:p14="http://schemas.microsoft.com/office/powerpoint/2010/main" val="16691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0" grpId="0" animBg="1"/>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C7102A-0DAA-1796-5572-E4094E4F41B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405051" y="1446244"/>
            <a:ext cx="4633575" cy="3640666"/>
          </a:xfrm>
          <a:prstGeom prst="rect">
            <a:avLst/>
          </a:prstGeom>
          <a:ln>
            <a:noFill/>
          </a:ln>
          <a:effectLst>
            <a:softEdge rad="112500"/>
          </a:effectLst>
        </p:spPr>
      </p:pic>
      <p:grpSp>
        <p:nvGrpSpPr>
          <p:cNvPr id="9" name="Group 8">
            <a:extLst>
              <a:ext uri="{FF2B5EF4-FFF2-40B4-BE49-F238E27FC236}">
                <a16:creationId xmlns:a16="http://schemas.microsoft.com/office/drawing/2014/main" id="{F868DF5B-A622-138F-6BAE-F4369111FE84}"/>
              </a:ext>
            </a:extLst>
          </p:cNvPr>
          <p:cNvGrpSpPr/>
          <p:nvPr/>
        </p:nvGrpSpPr>
        <p:grpSpPr>
          <a:xfrm>
            <a:off x="995889" y="0"/>
            <a:ext cx="6183844" cy="6238952"/>
            <a:chOff x="978956" y="311377"/>
            <a:chExt cx="6183844" cy="6238952"/>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90287D-9E91-7D25-F126-A1F042224B9C}"/>
                    </a:ext>
                  </a:extLst>
                </p:cNvPr>
                <p:cNvSpPr txBox="1"/>
                <p:nvPr/>
              </p:nvSpPr>
              <p:spPr>
                <a:xfrm>
                  <a:off x="978956" y="311377"/>
                  <a:ext cx="6183844" cy="6238952"/>
                </a:xfrm>
                <a:prstGeom prst="rect">
                  <a:avLst/>
                </a:prstGeom>
                <a:noFill/>
              </p:spPr>
              <p:txBody>
                <a:bodyPr wrap="square" rtlCol="0">
                  <a:spAutoFit/>
                </a:bodyPr>
                <a:lstStyle/>
                <a:p>
                  <a:pPr algn="just">
                    <a:lnSpc>
                      <a:spcPct val="150000"/>
                    </a:lnSpc>
                  </a:pPr>
                  <a:r>
                    <a:rPr lang="en-US" sz="3200" b="1"/>
                    <a:t>5. </a:t>
                  </a:r>
                  <a:r>
                    <a:rPr lang="vi-VN" sz="3200" b="1"/>
                    <a:t>Nhà vua đố trạng Hiền tính được diện tích phần màu xanh. Biết diện tích hình tam giác ABC bằng diện tích hình tam giác CDE và độ dài cạnh mỗi hình vuông nhỏ là </a:t>
                  </a:r>
                  <a:r>
                    <a:rPr lang="en-US" sz="3200" b="1"/>
                    <a:t> </a:t>
                  </a:r>
                  <a14:m>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𝟖</m:t>
                          </m:r>
                        </m:num>
                        <m:den>
                          <m:r>
                            <a:rPr lang="en-US" sz="3200" b="1" i="0" smtClean="0">
                              <a:latin typeface="Cambria Math" panose="02040503050406030204" pitchFamily="18" charset="0"/>
                            </a:rPr>
                            <m:t>𝟓</m:t>
                          </m:r>
                        </m:den>
                      </m:f>
                      <m:r>
                        <a:rPr lang="en-US" sz="3200" b="1" i="1" smtClean="0">
                          <a:latin typeface="Cambria Math" panose="02040503050406030204" pitchFamily="18" charset="0"/>
                        </a:rPr>
                        <m:t> </m:t>
                      </m:r>
                    </m:oMath>
                  </a14:m>
                  <a:r>
                    <a:rPr lang="vi-VN" sz="3200" b="1"/>
                    <a:t>dm. Trạng Hiền tính ra phần màu xanh là </a:t>
                  </a:r>
                  <a:r>
                    <a:rPr lang="en-US" sz="3200" b="1"/>
                    <a:t>       </a:t>
                  </a:r>
                  <a:r>
                    <a:rPr lang="vi-VN" sz="3200" b="1"/>
                    <a:t> </a:t>
                  </a:r>
                  <a:r>
                    <a:rPr lang="en-US" sz="3200" b="1"/>
                    <a:t>    </a:t>
                  </a:r>
                  <a:r>
                    <a:rPr lang="vi-VN" sz="3200" b="1"/>
                    <a:t>dm</a:t>
                  </a:r>
                  <a:r>
                    <a:rPr lang="en-US" sz="3200" b="1" baseline="30000"/>
                    <a:t>2</a:t>
                  </a:r>
                  <a:r>
                    <a:rPr lang="vi-VN" sz="3200" b="1"/>
                    <a:t>.</a:t>
                  </a:r>
                </a:p>
              </p:txBody>
            </p:sp>
          </mc:Choice>
          <mc:Fallback xmlns="">
            <p:sp>
              <p:nvSpPr>
                <p:cNvPr id="4" name="TextBox 3">
                  <a:extLst>
                    <a:ext uri="{FF2B5EF4-FFF2-40B4-BE49-F238E27FC236}">
                      <a16:creationId xmlns:a16="http://schemas.microsoft.com/office/drawing/2014/main" id="{F890287D-9E91-7D25-F126-A1F042224B9C}"/>
                    </a:ext>
                  </a:extLst>
                </p:cNvPr>
                <p:cNvSpPr txBox="1">
                  <a:spLocks noRot="1" noChangeAspect="1" noMove="1" noResize="1" noEditPoints="1" noAdjustHandles="1" noChangeArrowheads="1" noChangeShapeType="1" noTextEdit="1"/>
                </p:cNvSpPr>
                <p:nvPr/>
              </p:nvSpPr>
              <p:spPr>
                <a:xfrm>
                  <a:off x="978956" y="311377"/>
                  <a:ext cx="6183844" cy="6238952"/>
                </a:xfrm>
                <a:prstGeom prst="rect">
                  <a:avLst/>
                </a:prstGeom>
                <a:blipFill>
                  <a:blip r:embed="rId7"/>
                  <a:stretch>
                    <a:fillRect l="-2463" r="-2463" b="-224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74C80C1F-723E-71BF-3810-63FD329EDE80}"/>
                </a:ext>
              </a:extLst>
            </p:cNvPr>
            <p:cNvSpPr/>
            <p:nvPr/>
          </p:nvSpPr>
          <p:spPr>
            <a:xfrm>
              <a:off x="2872469" y="5856894"/>
              <a:ext cx="689729" cy="68972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a:t>
              </a:r>
            </a:p>
          </p:txBody>
        </p:sp>
      </p:gr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A2F1001B-170D-25E6-7AE4-AD99AFE41DA3}"/>
                  </a:ext>
                </a:extLst>
              </p:cNvPr>
              <p:cNvSpPr/>
              <p:nvPr/>
            </p:nvSpPr>
            <p:spPr>
              <a:xfrm>
                <a:off x="2792803" y="5389674"/>
                <a:ext cx="882926" cy="100141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128</m:t>
                          </m:r>
                        </m:num>
                        <m:den>
                          <m:r>
                            <a:rPr lang="en-US" sz="3200" b="0" i="0" smtClean="0">
                              <a:solidFill>
                                <a:srgbClr val="FF0000"/>
                              </a:solidFill>
                              <a:latin typeface="Cambria Math" panose="02040503050406030204" pitchFamily="18" charset="0"/>
                            </a:rPr>
                            <m:t>25</m:t>
                          </m:r>
                        </m:den>
                      </m:f>
                    </m:oMath>
                  </m:oMathPara>
                </a14:m>
                <a:endParaRPr lang="en-US" sz="3200" b="1">
                  <a:solidFill>
                    <a:srgbClr val="FF0000"/>
                  </a:solidFill>
                </a:endParaRPr>
              </a:p>
            </p:txBody>
          </p:sp>
        </mc:Choice>
        <mc:Fallback xmlns="">
          <p:sp>
            <p:nvSpPr>
              <p:cNvPr id="10" name="Rectangle: Rounded Corners 9">
                <a:extLst>
                  <a:ext uri="{FF2B5EF4-FFF2-40B4-BE49-F238E27FC236}">
                    <a16:creationId xmlns:a16="http://schemas.microsoft.com/office/drawing/2014/main" id="{A2F1001B-170D-25E6-7AE4-AD99AFE41DA3}"/>
                  </a:ext>
                </a:extLst>
              </p:cNvPr>
              <p:cNvSpPr>
                <a:spLocks noRot="1" noChangeAspect="1" noMove="1" noResize="1" noEditPoints="1" noAdjustHandles="1" noChangeArrowheads="1" noChangeShapeType="1" noTextEdit="1"/>
              </p:cNvSpPr>
              <p:nvPr/>
            </p:nvSpPr>
            <p:spPr>
              <a:xfrm>
                <a:off x="2792803" y="5389674"/>
                <a:ext cx="882926" cy="1001414"/>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826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00249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custDataLst>
      <p:tags r:id="rId1"/>
    </p:custDataLst>
    <p:extLst>
      <p:ext uri="{BB962C8B-B14F-4D97-AF65-F5344CB8AC3E}">
        <p14:creationId xmlns:p14="http://schemas.microsoft.com/office/powerpoint/2010/main" val="35254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94304" y="1679853"/>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800" b="1" dirty="0" smtClean="0">
                <a:solidFill>
                  <a:srgbClr val="0070C0"/>
                </a:solidFill>
                <a:latin typeface="+mn-lt"/>
              </a:rPr>
              <a:t>TOÁN</a:t>
            </a:r>
            <a:endParaRPr lang="en-US" sz="4800" b="1" dirty="0">
              <a:solidFill>
                <a:srgbClr val="0070C0"/>
              </a:solidFill>
              <a:latin typeface="+mn-lt"/>
            </a:endParaRPr>
          </a:p>
          <a:p>
            <a:r>
              <a:rPr lang="en-US" sz="4800" b="1" dirty="0">
                <a:solidFill>
                  <a:srgbClr val="0070C0"/>
                </a:solidFill>
                <a:latin typeface="+mn-lt"/>
              </a:rPr>
              <a:t>PHÉP NHÂN PHÂN SỐ</a:t>
            </a:r>
          </a:p>
          <a:p>
            <a:r>
              <a:rPr lang="en-US" sz="4000" b="1" dirty="0">
                <a:solidFill>
                  <a:srgbClr val="0070C0"/>
                </a:solidFill>
                <a:latin typeface="+mn-lt"/>
              </a:rPr>
              <a:t>(</a:t>
            </a:r>
            <a:r>
              <a:rPr lang="en-US" sz="4000" b="1" dirty="0" err="1">
                <a:solidFill>
                  <a:srgbClr val="0070C0"/>
                </a:solidFill>
                <a:latin typeface="+mn-lt"/>
              </a:rPr>
              <a:t>tiết</a:t>
            </a:r>
            <a:r>
              <a:rPr lang="en-US" sz="4000" b="1" dirty="0">
                <a:solidFill>
                  <a:srgbClr val="0070C0"/>
                </a:solidFill>
                <a:latin typeface="+mn-lt"/>
              </a:rPr>
              <a:t> </a:t>
            </a:r>
            <a:r>
              <a:rPr lang="en-US" sz="4000" b="1" dirty="0">
                <a:solidFill>
                  <a:srgbClr val="0070C0"/>
                </a:solidFill>
                <a:latin typeface="+mn-lt"/>
              </a:rPr>
              <a:t>4</a:t>
            </a:r>
            <a:r>
              <a:rPr lang="en-US" sz="4000" b="1" dirty="0" smtClean="0">
                <a:solidFill>
                  <a:srgbClr val="0070C0"/>
                </a:solidFill>
                <a:latin typeface="+mn-lt"/>
              </a:rPr>
              <a:t>)</a:t>
            </a:r>
            <a:endParaRPr lang="en-US" sz="4000" b="1" dirty="0">
              <a:solidFill>
                <a:srgbClr val="0070C0"/>
              </a:solidFill>
              <a:latin typeface="+mn-lt"/>
            </a:endParaRPr>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1898742" y="5448199"/>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a:t>
            </a:r>
            <a:r>
              <a:rPr lang="en-US" sz="3200" dirty="0" err="1">
                <a:solidFill>
                  <a:srgbClr val="000000"/>
                </a:solidFill>
              </a:rPr>
              <a:t>Trang</a:t>
            </a:r>
            <a:r>
              <a:rPr lang="en-US" sz="3200" dirty="0">
                <a:solidFill>
                  <a:srgbClr val="000000"/>
                </a:solidFill>
              </a:rPr>
              <a:t> </a:t>
            </a:r>
            <a:r>
              <a:rPr lang="en-US" sz="3200" dirty="0" smtClean="0">
                <a:solidFill>
                  <a:srgbClr val="000000"/>
                </a:solidFill>
              </a:rPr>
              <a:t>90</a:t>
            </a:r>
            <a:endParaRPr lang="en-US" sz="3200" dirty="0">
              <a:solidFill>
                <a:srgbClr val="000000"/>
              </a:solidFill>
            </a:endParaRPr>
          </a:p>
        </p:txBody>
      </p:sp>
      <p:sp>
        <p:nvSpPr>
          <p:cNvPr id="5"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Sách</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kết</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nối</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tri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thức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với</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cuộc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sống</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Lớp</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4</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Năm</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học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2024-2025</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sp>
        <p:nvSpPr>
          <p:cNvPr id="8" name="Rectangle 5"/>
          <p:cNvSpPr>
            <a:spLocks noChangeArrowheads="1"/>
          </p:cNvSpPr>
          <p:nvPr/>
        </p:nvSpPr>
        <p:spPr bwMode="auto">
          <a:xfrm>
            <a:off x="5715038" y="4866314"/>
            <a:ext cx="5459287" cy="5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84" b="1" i="1" kern="1200" dirty="0" err="1" smtClean="0">
                <a:solidFill>
                  <a:srgbClr val="3333CC"/>
                </a:solidFill>
                <a:latin typeface="Times New Roman" pitchFamily="18" charset="0"/>
              </a:rPr>
              <a:t>Dương</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Thị</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Quyên</a:t>
            </a:r>
            <a:endParaRPr lang="en-US" sz="3184" b="1" i="1" kern="1200" dirty="0" smtClean="0">
              <a:solidFill>
                <a:srgbClr val="3333CC"/>
              </a:solidFill>
              <a:latin typeface="Times New Roman" pitchFamily="18" charset="0"/>
            </a:endParaRPr>
          </a:p>
        </p:txBody>
      </p:sp>
    </p:spTree>
    <p:custDataLst>
      <p:tags r:id="rId1"/>
    </p:custDataLst>
    <p:extLst>
      <p:ext uri="{BB962C8B-B14F-4D97-AF65-F5344CB8AC3E}">
        <p14:creationId xmlns:p14="http://schemas.microsoft.com/office/powerpoint/2010/main" val="352602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1. Tính rồi rút gọn.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51571" y="1237125"/>
                <a:ext cx="5000241" cy="1271695"/>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11</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6</m:t>
                        </m:r>
                      </m:den>
                    </m:f>
                  </m:oMath>
                </a14:m>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51571" y="1237125"/>
                <a:ext cx="5000241" cy="1271695"/>
              </a:xfrm>
              <a:prstGeom prst="rect">
                <a:avLst/>
              </a:prstGeom>
              <a:blipFill>
                <a:blip r:embed="rId4"/>
                <a:stretch>
                  <a:fillRect l="-5000" b="-4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6123FBA-319B-3AF8-92C7-53EA943E3853}"/>
                  </a:ext>
                </a:extLst>
              </p:cNvPr>
              <p:cNvSpPr txBox="1"/>
              <p:nvPr/>
            </p:nvSpPr>
            <p:spPr>
              <a:xfrm>
                <a:off x="1651571" y="3429000"/>
                <a:ext cx="3328589" cy="1269963"/>
              </a:xfrm>
              <a:prstGeom prst="rect">
                <a:avLst/>
              </a:prstGeom>
              <a:noFill/>
            </p:spPr>
            <p:txBody>
              <a:bodyPr wrap="square" rtlCol="0">
                <a:spAutoFit/>
              </a:bodyPr>
              <a:lstStyle/>
              <a:p>
                <a:pPr algn="just"/>
                <a:r>
                  <a:rPr lang="en-US" sz="4400"/>
                  <a:t>b) 7 x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6</m:t>
                        </m:r>
                      </m:num>
                      <m:den>
                        <m:r>
                          <a:rPr lang="en-US" sz="5400" b="0" i="0" smtClean="0">
                            <a:latin typeface="Cambria Math" panose="02040503050406030204" pitchFamily="18" charset="0"/>
                          </a:rPr>
                          <m:t>21</m:t>
                        </m:r>
                      </m:den>
                    </m:f>
                  </m:oMath>
                </a14:m>
                <a:endParaRPr lang="vi-VN" sz="4400"/>
              </a:p>
            </p:txBody>
          </p:sp>
        </mc:Choice>
        <mc:Fallback xmlns="">
          <p:sp>
            <p:nvSpPr>
              <p:cNvPr id="2" name="TextBox 1">
                <a:extLst>
                  <a:ext uri="{FF2B5EF4-FFF2-40B4-BE49-F238E27FC236}">
                    <a16:creationId xmlns:a16="http://schemas.microsoft.com/office/drawing/2014/main" id="{D6123FBA-319B-3AF8-92C7-53EA943E3853}"/>
                  </a:ext>
                </a:extLst>
              </p:cNvPr>
              <p:cNvSpPr txBox="1">
                <a:spLocks noRot="1" noChangeAspect="1" noMove="1" noResize="1" noEditPoints="1" noAdjustHandles="1" noChangeArrowheads="1" noChangeShapeType="1" noTextEdit="1"/>
              </p:cNvSpPr>
              <p:nvPr/>
            </p:nvSpPr>
            <p:spPr>
              <a:xfrm>
                <a:off x="1651571" y="3429000"/>
                <a:ext cx="3328589" cy="1269963"/>
              </a:xfrm>
              <a:prstGeom prst="rect">
                <a:avLst/>
              </a:prstGeom>
              <a:blipFill>
                <a:blip r:embed="rId5"/>
                <a:stretch>
                  <a:fillRect l="-7509"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EE5DE3-1846-3FC1-0F95-A5F3537595E7}"/>
                  </a:ext>
                </a:extLst>
              </p:cNvPr>
              <p:cNvSpPr txBox="1"/>
              <p:nvPr/>
            </p:nvSpPr>
            <p:spPr>
              <a:xfrm>
                <a:off x="4350555" y="1230233"/>
                <a:ext cx="3360115"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5 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11</m:t>
                        </m:r>
                      </m:num>
                      <m:den>
                        <m:r>
                          <a:rPr lang="en-US" sz="5400" b="0" i="0" smtClean="0">
                            <a:latin typeface="Cambria Math" panose="02040503050406030204" pitchFamily="18" charset="0"/>
                          </a:rPr>
                          <m:t>11 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6</m:t>
                        </m:r>
                      </m:den>
                    </m:f>
                  </m:oMath>
                </a14:m>
                <a:endParaRPr lang="vi-VN" sz="4400"/>
              </a:p>
            </p:txBody>
          </p:sp>
        </mc:Choice>
        <mc:Fallback xmlns="">
          <p:sp>
            <p:nvSpPr>
              <p:cNvPr id="4" name="TextBox 3">
                <a:extLst>
                  <a:ext uri="{FF2B5EF4-FFF2-40B4-BE49-F238E27FC236}">
                    <a16:creationId xmlns:a16="http://schemas.microsoft.com/office/drawing/2014/main" id="{90EE5DE3-1846-3FC1-0F95-A5F3537595E7}"/>
                  </a:ext>
                </a:extLst>
              </p:cNvPr>
              <p:cNvSpPr txBox="1">
                <a:spLocks noRot="1" noChangeAspect="1" noMove="1" noResize="1" noEditPoints="1" noAdjustHandles="1" noChangeArrowheads="1" noChangeShapeType="1" noTextEdit="1"/>
              </p:cNvSpPr>
              <p:nvPr/>
            </p:nvSpPr>
            <p:spPr>
              <a:xfrm>
                <a:off x="4350555" y="1230233"/>
                <a:ext cx="3360115" cy="1284519"/>
              </a:xfrm>
              <a:prstGeom prst="rect">
                <a:avLst/>
              </a:prstGeom>
              <a:blipFill>
                <a:blip r:embed="rId6"/>
                <a:stretch>
                  <a:fillRect l="-7441" b="-379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DB0F2985-2C3B-5F9D-334E-0DEE30A83758}"/>
              </a:ext>
            </a:extLst>
          </p:cNvPr>
          <p:cNvCxnSpPr/>
          <p:nvPr/>
        </p:nvCxnSpPr>
        <p:spPr>
          <a:xfrm>
            <a:off x="5822530" y="1284507"/>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92E8B5-EB8C-4BFF-1F96-67AF4EA6FECA}"/>
              </a:ext>
            </a:extLst>
          </p:cNvPr>
          <p:cNvCxnSpPr/>
          <p:nvPr/>
        </p:nvCxnSpPr>
        <p:spPr>
          <a:xfrm>
            <a:off x="4980160" y="2086332"/>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BC627A-EA4D-C46D-EBF5-E29AE2F08666}"/>
                  </a:ext>
                </a:extLst>
              </p:cNvPr>
              <p:cNvSpPr txBox="1"/>
              <p:nvPr/>
            </p:nvSpPr>
            <p:spPr>
              <a:xfrm>
                <a:off x="6451346" y="1231193"/>
                <a:ext cx="1237834" cy="1305037"/>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latin typeface="Cambria Math" panose="02040503050406030204" pitchFamily="18" charset="0"/>
                          </a:rPr>
                        </m:ctrlPr>
                      </m:fPr>
                      <m:num>
                        <m:r>
                          <a:rPr lang="en-US" sz="5400" b="1" i="0" smtClean="0">
                            <a:latin typeface="Cambria Math" panose="02040503050406030204" pitchFamily="18" charset="0"/>
                          </a:rPr>
                          <m:t>𝟓</m:t>
                        </m:r>
                      </m:num>
                      <m:den>
                        <m:r>
                          <a:rPr lang="en-US" sz="5400" b="1" i="0" smtClean="0">
                            <a:latin typeface="Cambria Math" panose="02040503050406030204" pitchFamily="18" charset="0"/>
                          </a:rPr>
                          <m:t>𝟔</m:t>
                        </m:r>
                      </m:den>
                    </m:f>
                  </m:oMath>
                </a14:m>
                <a:endParaRPr lang="vi-VN" sz="4400" b="1"/>
              </a:p>
            </p:txBody>
          </p:sp>
        </mc:Choice>
        <mc:Fallback xmlns="">
          <p:sp>
            <p:nvSpPr>
              <p:cNvPr id="10" name="TextBox 9">
                <a:extLst>
                  <a:ext uri="{FF2B5EF4-FFF2-40B4-BE49-F238E27FC236}">
                    <a16:creationId xmlns:a16="http://schemas.microsoft.com/office/drawing/2014/main" id="{1EBC627A-EA4D-C46D-EBF5-E29AE2F08666}"/>
                  </a:ext>
                </a:extLst>
              </p:cNvPr>
              <p:cNvSpPr txBox="1">
                <a:spLocks noRot="1" noChangeAspect="1" noMove="1" noResize="1" noEditPoints="1" noAdjustHandles="1" noChangeArrowheads="1" noChangeShapeType="1" noTextEdit="1"/>
              </p:cNvSpPr>
              <p:nvPr/>
            </p:nvSpPr>
            <p:spPr>
              <a:xfrm>
                <a:off x="6451346" y="1231193"/>
                <a:ext cx="1237834" cy="1305037"/>
              </a:xfrm>
              <a:prstGeom prst="rect">
                <a:avLst/>
              </a:prstGeom>
              <a:blipFill>
                <a:blip r:embed="rId7"/>
                <a:stretch>
                  <a:fillRect l="-19704" b="-42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2743229-C324-19A5-41ED-4F9FEBC85624}"/>
                  </a:ext>
                </a:extLst>
              </p:cNvPr>
              <p:cNvSpPr txBox="1"/>
              <p:nvPr/>
            </p:nvSpPr>
            <p:spPr>
              <a:xfrm>
                <a:off x="4137000" y="3434932"/>
                <a:ext cx="2080204" cy="1267463"/>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42</m:t>
                        </m:r>
                      </m:num>
                      <m:den>
                        <m:r>
                          <a:rPr lang="en-US" sz="5400" b="0" i="0" smtClean="0">
                            <a:latin typeface="Cambria Math" panose="02040503050406030204" pitchFamily="18" charset="0"/>
                          </a:rPr>
                          <m:t>21</m:t>
                        </m:r>
                      </m:den>
                    </m:f>
                  </m:oMath>
                </a14:m>
                <a:endParaRPr lang="vi-VN" sz="4400"/>
              </a:p>
            </p:txBody>
          </p:sp>
        </mc:Choice>
        <mc:Fallback xmlns="">
          <p:sp>
            <p:nvSpPr>
              <p:cNvPr id="11" name="TextBox 10">
                <a:extLst>
                  <a:ext uri="{FF2B5EF4-FFF2-40B4-BE49-F238E27FC236}">
                    <a16:creationId xmlns:a16="http://schemas.microsoft.com/office/drawing/2014/main" id="{92743229-C324-19A5-41ED-4F9FEBC85624}"/>
                  </a:ext>
                </a:extLst>
              </p:cNvPr>
              <p:cNvSpPr txBox="1">
                <a:spLocks noRot="1" noChangeAspect="1" noMove="1" noResize="1" noEditPoints="1" noAdjustHandles="1" noChangeArrowheads="1" noChangeShapeType="1" noTextEdit="1"/>
              </p:cNvSpPr>
              <p:nvPr/>
            </p:nvSpPr>
            <p:spPr>
              <a:xfrm>
                <a:off x="4137000" y="3434932"/>
                <a:ext cx="2080204" cy="1267463"/>
              </a:xfrm>
              <a:prstGeom prst="rect">
                <a:avLst/>
              </a:prstGeom>
              <a:blipFill>
                <a:blip r:embed="rId8"/>
                <a:stretch>
                  <a:fillRect l="-12023" b="-4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DD2A8DB-1E68-2965-A2C7-2A57A88E26B1}"/>
                  </a:ext>
                </a:extLst>
              </p:cNvPr>
              <p:cNvSpPr txBox="1"/>
              <p:nvPr/>
            </p:nvSpPr>
            <p:spPr>
              <a:xfrm>
                <a:off x="5415001" y="3393926"/>
                <a:ext cx="1237834" cy="1305037"/>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latin typeface="Cambria Math" panose="02040503050406030204" pitchFamily="18" charset="0"/>
                          </a:rPr>
                        </m:ctrlPr>
                      </m:fPr>
                      <m:num>
                        <m:r>
                          <a:rPr lang="en-US" sz="5400" b="1" i="0" smtClean="0">
                            <a:latin typeface="Cambria Math" panose="02040503050406030204" pitchFamily="18" charset="0"/>
                          </a:rPr>
                          <m:t>𝟐</m:t>
                        </m:r>
                      </m:num>
                      <m:den>
                        <m:r>
                          <a:rPr lang="en-US" sz="5400" b="1" i="0" smtClean="0">
                            <a:latin typeface="Cambria Math" panose="02040503050406030204" pitchFamily="18" charset="0"/>
                          </a:rPr>
                          <m:t>𝟏</m:t>
                        </m:r>
                      </m:den>
                    </m:f>
                  </m:oMath>
                </a14:m>
                <a:endParaRPr lang="vi-VN" sz="4400" b="1"/>
              </a:p>
            </p:txBody>
          </p:sp>
        </mc:Choice>
        <mc:Fallback xmlns="">
          <p:sp>
            <p:nvSpPr>
              <p:cNvPr id="12" name="TextBox 11">
                <a:extLst>
                  <a:ext uri="{FF2B5EF4-FFF2-40B4-BE49-F238E27FC236}">
                    <a16:creationId xmlns:a16="http://schemas.microsoft.com/office/drawing/2014/main" id="{3DD2A8DB-1E68-2965-A2C7-2A57A88E26B1}"/>
                  </a:ext>
                </a:extLst>
              </p:cNvPr>
              <p:cNvSpPr txBox="1">
                <a:spLocks noRot="1" noChangeAspect="1" noMove="1" noResize="1" noEditPoints="1" noAdjustHandles="1" noChangeArrowheads="1" noChangeShapeType="1" noTextEdit="1"/>
              </p:cNvSpPr>
              <p:nvPr/>
            </p:nvSpPr>
            <p:spPr>
              <a:xfrm>
                <a:off x="5415001" y="3393926"/>
                <a:ext cx="1237834" cy="1305037"/>
              </a:xfrm>
              <a:prstGeom prst="rect">
                <a:avLst/>
              </a:prstGeom>
              <a:blipFill>
                <a:blip r:embed="rId9"/>
                <a:stretch>
                  <a:fillRect l="-19704" b="-3271"/>
                </a:stretch>
              </a:blipFill>
            </p:spPr>
            <p:txBody>
              <a:bodyPr/>
              <a:lstStyle/>
              <a:p>
                <a:r>
                  <a:rPr lang="en-US">
                    <a:noFill/>
                  </a:rPr>
                  <a:t> </a:t>
                </a:r>
              </a:p>
            </p:txBody>
          </p:sp>
        </mc:Fallback>
      </mc:AlternateContent>
      <p:grpSp>
        <p:nvGrpSpPr>
          <p:cNvPr id="7" name="Google Shape;1656;p46">
            <a:extLst>
              <a:ext uri="{FF2B5EF4-FFF2-40B4-BE49-F238E27FC236}">
                <a16:creationId xmlns:a16="http://schemas.microsoft.com/office/drawing/2014/main" id="{408352F7-7523-8B39-1004-5514D3DC4CA0}"/>
              </a:ext>
            </a:extLst>
          </p:cNvPr>
          <p:cNvGrpSpPr/>
          <p:nvPr/>
        </p:nvGrpSpPr>
        <p:grpSpPr>
          <a:xfrm>
            <a:off x="885745" y="1715762"/>
            <a:ext cx="589257" cy="498607"/>
            <a:chOff x="2486732" y="2978412"/>
            <a:chExt cx="589257" cy="498607"/>
          </a:xfrm>
        </p:grpSpPr>
        <p:sp>
          <p:nvSpPr>
            <p:cNvPr id="9" name="Google Shape;1657;p46">
              <a:extLst>
                <a:ext uri="{FF2B5EF4-FFF2-40B4-BE49-F238E27FC236}">
                  <a16:creationId xmlns:a16="http://schemas.microsoft.com/office/drawing/2014/main" id="{135E3DC5-85A0-9217-1AF6-F2E2E0CA2607}"/>
                </a:ext>
              </a:extLst>
            </p:cNvPr>
            <p:cNvSpPr/>
            <p:nvPr/>
          </p:nvSpPr>
          <p:spPr>
            <a:xfrm>
              <a:off x="2838881" y="3231956"/>
              <a:ext cx="71173" cy="170973"/>
            </a:xfrm>
            <a:custGeom>
              <a:avLst/>
              <a:gdLst/>
              <a:ahLst/>
              <a:cxnLst/>
              <a:rect l="l" t="t" r="r" b="b"/>
              <a:pathLst>
                <a:path w="537" h="1290" extrusionOk="0">
                  <a:moveTo>
                    <a:pt x="38" y="0"/>
                  </a:moveTo>
                  <a:cubicBezTo>
                    <a:pt x="1" y="19"/>
                    <a:pt x="1" y="42"/>
                    <a:pt x="1" y="60"/>
                  </a:cubicBezTo>
                  <a:lnTo>
                    <a:pt x="19" y="79"/>
                  </a:lnTo>
                  <a:lnTo>
                    <a:pt x="19" y="97"/>
                  </a:lnTo>
                  <a:lnTo>
                    <a:pt x="38" y="116"/>
                  </a:lnTo>
                  <a:cubicBezTo>
                    <a:pt x="38" y="134"/>
                    <a:pt x="56" y="157"/>
                    <a:pt x="56" y="176"/>
                  </a:cubicBezTo>
                  <a:cubicBezTo>
                    <a:pt x="56" y="213"/>
                    <a:pt x="74" y="250"/>
                    <a:pt x="74" y="310"/>
                  </a:cubicBezTo>
                  <a:lnTo>
                    <a:pt x="74" y="425"/>
                  </a:lnTo>
                  <a:cubicBezTo>
                    <a:pt x="56" y="462"/>
                    <a:pt x="38" y="504"/>
                    <a:pt x="19" y="541"/>
                  </a:cubicBezTo>
                  <a:cubicBezTo>
                    <a:pt x="19" y="541"/>
                    <a:pt x="19" y="559"/>
                    <a:pt x="38" y="559"/>
                  </a:cubicBezTo>
                  <a:lnTo>
                    <a:pt x="56" y="559"/>
                  </a:lnTo>
                  <a:cubicBezTo>
                    <a:pt x="98" y="522"/>
                    <a:pt x="116" y="481"/>
                    <a:pt x="116" y="444"/>
                  </a:cubicBezTo>
                  <a:cubicBezTo>
                    <a:pt x="135" y="388"/>
                    <a:pt x="153" y="347"/>
                    <a:pt x="153" y="291"/>
                  </a:cubicBezTo>
                  <a:cubicBezTo>
                    <a:pt x="172" y="328"/>
                    <a:pt x="190" y="347"/>
                    <a:pt x="190" y="388"/>
                  </a:cubicBezTo>
                  <a:cubicBezTo>
                    <a:pt x="232" y="444"/>
                    <a:pt x="250" y="504"/>
                    <a:pt x="269" y="559"/>
                  </a:cubicBezTo>
                  <a:cubicBezTo>
                    <a:pt x="287" y="578"/>
                    <a:pt x="287" y="619"/>
                    <a:pt x="287" y="638"/>
                  </a:cubicBezTo>
                  <a:cubicBezTo>
                    <a:pt x="306" y="675"/>
                    <a:pt x="306" y="693"/>
                    <a:pt x="329" y="735"/>
                  </a:cubicBezTo>
                  <a:lnTo>
                    <a:pt x="329" y="753"/>
                  </a:lnTo>
                  <a:cubicBezTo>
                    <a:pt x="347" y="772"/>
                    <a:pt x="366" y="790"/>
                    <a:pt x="384" y="809"/>
                  </a:cubicBezTo>
                  <a:cubicBezTo>
                    <a:pt x="403" y="850"/>
                    <a:pt x="403" y="869"/>
                    <a:pt x="403" y="906"/>
                  </a:cubicBezTo>
                  <a:lnTo>
                    <a:pt x="403" y="924"/>
                  </a:lnTo>
                  <a:lnTo>
                    <a:pt x="403" y="943"/>
                  </a:lnTo>
                  <a:lnTo>
                    <a:pt x="403" y="966"/>
                  </a:lnTo>
                  <a:lnTo>
                    <a:pt x="403" y="1021"/>
                  </a:lnTo>
                  <a:lnTo>
                    <a:pt x="403" y="1155"/>
                  </a:lnTo>
                  <a:cubicBezTo>
                    <a:pt x="403" y="1155"/>
                    <a:pt x="403" y="1174"/>
                    <a:pt x="421" y="1174"/>
                  </a:cubicBezTo>
                  <a:cubicBezTo>
                    <a:pt x="403" y="1197"/>
                    <a:pt x="403" y="1215"/>
                    <a:pt x="384" y="1215"/>
                  </a:cubicBezTo>
                  <a:cubicBezTo>
                    <a:pt x="384" y="1234"/>
                    <a:pt x="384" y="1234"/>
                    <a:pt x="366" y="1252"/>
                  </a:cubicBezTo>
                  <a:cubicBezTo>
                    <a:pt x="366" y="1252"/>
                    <a:pt x="366" y="1271"/>
                    <a:pt x="347" y="1289"/>
                  </a:cubicBezTo>
                  <a:cubicBezTo>
                    <a:pt x="366" y="1271"/>
                    <a:pt x="366" y="1271"/>
                    <a:pt x="384" y="1252"/>
                  </a:cubicBezTo>
                  <a:lnTo>
                    <a:pt x="403" y="1234"/>
                  </a:lnTo>
                  <a:cubicBezTo>
                    <a:pt x="421" y="1215"/>
                    <a:pt x="421" y="1215"/>
                    <a:pt x="421" y="1197"/>
                  </a:cubicBezTo>
                  <a:lnTo>
                    <a:pt x="444" y="1197"/>
                  </a:lnTo>
                  <a:cubicBezTo>
                    <a:pt x="444" y="1215"/>
                    <a:pt x="463" y="1215"/>
                    <a:pt x="463" y="1234"/>
                  </a:cubicBezTo>
                  <a:cubicBezTo>
                    <a:pt x="463" y="1252"/>
                    <a:pt x="463" y="1271"/>
                    <a:pt x="481" y="1289"/>
                  </a:cubicBezTo>
                  <a:lnTo>
                    <a:pt x="481" y="1234"/>
                  </a:lnTo>
                  <a:cubicBezTo>
                    <a:pt x="463" y="1215"/>
                    <a:pt x="463" y="1197"/>
                    <a:pt x="463" y="1197"/>
                  </a:cubicBezTo>
                  <a:cubicBezTo>
                    <a:pt x="481" y="1197"/>
                    <a:pt x="481" y="1174"/>
                    <a:pt x="481" y="1174"/>
                  </a:cubicBezTo>
                  <a:cubicBezTo>
                    <a:pt x="518" y="1137"/>
                    <a:pt x="518" y="1081"/>
                    <a:pt x="537" y="1040"/>
                  </a:cubicBezTo>
                  <a:lnTo>
                    <a:pt x="537" y="966"/>
                  </a:lnTo>
                  <a:lnTo>
                    <a:pt x="537" y="924"/>
                  </a:lnTo>
                  <a:lnTo>
                    <a:pt x="537" y="887"/>
                  </a:lnTo>
                  <a:cubicBezTo>
                    <a:pt x="537" y="850"/>
                    <a:pt x="518" y="809"/>
                    <a:pt x="500" y="772"/>
                  </a:cubicBezTo>
                  <a:cubicBezTo>
                    <a:pt x="537" y="753"/>
                    <a:pt x="537" y="693"/>
                    <a:pt x="518" y="656"/>
                  </a:cubicBezTo>
                  <a:cubicBezTo>
                    <a:pt x="500" y="638"/>
                    <a:pt x="500" y="596"/>
                    <a:pt x="481" y="559"/>
                  </a:cubicBezTo>
                  <a:cubicBezTo>
                    <a:pt x="463" y="541"/>
                    <a:pt x="463" y="504"/>
                    <a:pt x="444" y="481"/>
                  </a:cubicBezTo>
                  <a:cubicBezTo>
                    <a:pt x="403" y="425"/>
                    <a:pt x="366" y="365"/>
                    <a:pt x="329" y="310"/>
                  </a:cubicBezTo>
                  <a:cubicBezTo>
                    <a:pt x="306" y="273"/>
                    <a:pt x="269" y="213"/>
                    <a:pt x="213" y="157"/>
                  </a:cubicBezTo>
                  <a:cubicBezTo>
                    <a:pt x="190" y="134"/>
                    <a:pt x="172" y="116"/>
                    <a:pt x="153" y="79"/>
                  </a:cubicBezTo>
                  <a:cubicBezTo>
                    <a:pt x="153" y="79"/>
                    <a:pt x="135" y="60"/>
                    <a:pt x="116" y="60"/>
                  </a:cubicBezTo>
                  <a:lnTo>
                    <a:pt x="116" y="42"/>
                  </a:lnTo>
                  <a:lnTo>
                    <a:pt x="98" y="19"/>
                  </a:lnTo>
                  <a:lnTo>
                    <a:pt x="74" y="19"/>
                  </a:lnTo>
                  <a:cubicBezTo>
                    <a:pt x="74"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8;p46">
              <a:extLst>
                <a:ext uri="{FF2B5EF4-FFF2-40B4-BE49-F238E27FC236}">
                  <a16:creationId xmlns:a16="http://schemas.microsoft.com/office/drawing/2014/main" id="{7EB1CEE8-4CFE-36CE-E70B-EA2B5D481116}"/>
                </a:ext>
              </a:extLst>
            </p:cNvPr>
            <p:cNvSpPr/>
            <p:nvPr/>
          </p:nvSpPr>
          <p:spPr>
            <a:xfrm>
              <a:off x="2876919" y="3202798"/>
              <a:ext cx="132935" cy="149237"/>
            </a:xfrm>
            <a:custGeom>
              <a:avLst/>
              <a:gdLst/>
              <a:ahLst/>
              <a:cxnLst/>
              <a:rect l="l" t="t" r="r" b="b"/>
              <a:pathLst>
                <a:path w="1003" h="1126" extrusionOk="0">
                  <a:moveTo>
                    <a:pt x="924" y="1070"/>
                  </a:moveTo>
                  <a:cubicBezTo>
                    <a:pt x="906" y="1089"/>
                    <a:pt x="906" y="1107"/>
                    <a:pt x="906" y="1126"/>
                  </a:cubicBezTo>
                  <a:cubicBezTo>
                    <a:pt x="924" y="1107"/>
                    <a:pt x="924" y="1089"/>
                    <a:pt x="924" y="1070"/>
                  </a:cubicBezTo>
                  <a:close/>
                  <a:moveTo>
                    <a:pt x="43" y="0"/>
                  </a:moveTo>
                  <a:cubicBezTo>
                    <a:pt x="29" y="0"/>
                    <a:pt x="13" y="14"/>
                    <a:pt x="0" y="31"/>
                  </a:cubicBezTo>
                  <a:lnTo>
                    <a:pt x="0" y="86"/>
                  </a:lnTo>
                  <a:lnTo>
                    <a:pt x="19" y="86"/>
                  </a:lnTo>
                  <a:lnTo>
                    <a:pt x="19" y="105"/>
                  </a:lnTo>
                  <a:lnTo>
                    <a:pt x="42" y="105"/>
                  </a:lnTo>
                  <a:lnTo>
                    <a:pt x="60" y="123"/>
                  </a:lnTo>
                  <a:cubicBezTo>
                    <a:pt x="79" y="146"/>
                    <a:pt x="97" y="165"/>
                    <a:pt x="116" y="183"/>
                  </a:cubicBezTo>
                  <a:cubicBezTo>
                    <a:pt x="134" y="220"/>
                    <a:pt x="176" y="262"/>
                    <a:pt x="194" y="299"/>
                  </a:cubicBezTo>
                  <a:cubicBezTo>
                    <a:pt x="213" y="336"/>
                    <a:pt x="231" y="377"/>
                    <a:pt x="231" y="414"/>
                  </a:cubicBezTo>
                  <a:lnTo>
                    <a:pt x="231" y="548"/>
                  </a:lnTo>
                  <a:lnTo>
                    <a:pt x="231" y="567"/>
                  </a:lnTo>
                  <a:cubicBezTo>
                    <a:pt x="231" y="567"/>
                    <a:pt x="231" y="585"/>
                    <a:pt x="250" y="585"/>
                  </a:cubicBezTo>
                  <a:cubicBezTo>
                    <a:pt x="273" y="585"/>
                    <a:pt x="273" y="585"/>
                    <a:pt x="273" y="567"/>
                  </a:cubicBezTo>
                  <a:cubicBezTo>
                    <a:pt x="291" y="511"/>
                    <a:pt x="291" y="470"/>
                    <a:pt x="291" y="414"/>
                  </a:cubicBezTo>
                  <a:cubicBezTo>
                    <a:pt x="291" y="354"/>
                    <a:pt x="273" y="317"/>
                    <a:pt x="250" y="262"/>
                  </a:cubicBezTo>
                  <a:cubicBezTo>
                    <a:pt x="250" y="262"/>
                    <a:pt x="231" y="239"/>
                    <a:pt x="231" y="220"/>
                  </a:cubicBezTo>
                  <a:lnTo>
                    <a:pt x="231" y="220"/>
                  </a:lnTo>
                  <a:cubicBezTo>
                    <a:pt x="273" y="262"/>
                    <a:pt x="310" y="299"/>
                    <a:pt x="347" y="336"/>
                  </a:cubicBezTo>
                  <a:cubicBezTo>
                    <a:pt x="407" y="377"/>
                    <a:pt x="462" y="414"/>
                    <a:pt x="504" y="470"/>
                  </a:cubicBezTo>
                  <a:cubicBezTo>
                    <a:pt x="522" y="493"/>
                    <a:pt x="541" y="511"/>
                    <a:pt x="578" y="548"/>
                  </a:cubicBezTo>
                  <a:cubicBezTo>
                    <a:pt x="596" y="567"/>
                    <a:pt x="619" y="585"/>
                    <a:pt x="638" y="627"/>
                  </a:cubicBezTo>
                  <a:lnTo>
                    <a:pt x="656" y="627"/>
                  </a:lnTo>
                  <a:cubicBezTo>
                    <a:pt x="675" y="645"/>
                    <a:pt x="693" y="664"/>
                    <a:pt x="712" y="664"/>
                  </a:cubicBezTo>
                  <a:cubicBezTo>
                    <a:pt x="753" y="701"/>
                    <a:pt x="772" y="742"/>
                    <a:pt x="790" y="779"/>
                  </a:cubicBezTo>
                  <a:lnTo>
                    <a:pt x="809" y="779"/>
                  </a:lnTo>
                  <a:lnTo>
                    <a:pt x="809" y="798"/>
                  </a:lnTo>
                  <a:cubicBezTo>
                    <a:pt x="809" y="816"/>
                    <a:pt x="827" y="816"/>
                    <a:pt x="827" y="839"/>
                  </a:cubicBezTo>
                  <a:cubicBezTo>
                    <a:pt x="827" y="858"/>
                    <a:pt x="850" y="876"/>
                    <a:pt x="850" y="895"/>
                  </a:cubicBezTo>
                  <a:cubicBezTo>
                    <a:pt x="887" y="932"/>
                    <a:pt x="887" y="973"/>
                    <a:pt x="924" y="1010"/>
                  </a:cubicBezTo>
                  <a:lnTo>
                    <a:pt x="924" y="1029"/>
                  </a:lnTo>
                  <a:lnTo>
                    <a:pt x="924" y="1070"/>
                  </a:lnTo>
                  <a:cubicBezTo>
                    <a:pt x="943" y="1047"/>
                    <a:pt x="943" y="1047"/>
                    <a:pt x="943" y="1029"/>
                  </a:cubicBezTo>
                  <a:lnTo>
                    <a:pt x="943" y="1047"/>
                  </a:lnTo>
                  <a:cubicBezTo>
                    <a:pt x="966" y="1047"/>
                    <a:pt x="966" y="1070"/>
                    <a:pt x="966" y="1070"/>
                  </a:cubicBezTo>
                  <a:lnTo>
                    <a:pt x="984" y="1089"/>
                  </a:lnTo>
                  <a:cubicBezTo>
                    <a:pt x="984" y="1107"/>
                    <a:pt x="1003" y="1107"/>
                    <a:pt x="1003" y="1126"/>
                  </a:cubicBezTo>
                  <a:lnTo>
                    <a:pt x="1003" y="1089"/>
                  </a:lnTo>
                  <a:cubicBezTo>
                    <a:pt x="984" y="1089"/>
                    <a:pt x="984" y="1070"/>
                    <a:pt x="984" y="1070"/>
                  </a:cubicBezTo>
                  <a:cubicBezTo>
                    <a:pt x="984" y="1047"/>
                    <a:pt x="984" y="1047"/>
                    <a:pt x="966" y="1029"/>
                  </a:cubicBezTo>
                  <a:cubicBezTo>
                    <a:pt x="966" y="1010"/>
                    <a:pt x="984" y="1010"/>
                    <a:pt x="984" y="1010"/>
                  </a:cubicBezTo>
                  <a:cubicBezTo>
                    <a:pt x="984" y="955"/>
                    <a:pt x="984" y="895"/>
                    <a:pt x="966" y="858"/>
                  </a:cubicBezTo>
                  <a:cubicBezTo>
                    <a:pt x="966" y="816"/>
                    <a:pt x="943" y="798"/>
                    <a:pt x="943" y="779"/>
                  </a:cubicBezTo>
                  <a:cubicBezTo>
                    <a:pt x="924" y="761"/>
                    <a:pt x="924" y="724"/>
                    <a:pt x="906" y="701"/>
                  </a:cubicBezTo>
                  <a:cubicBezTo>
                    <a:pt x="887" y="664"/>
                    <a:pt x="850" y="627"/>
                    <a:pt x="827" y="585"/>
                  </a:cubicBezTo>
                  <a:cubicBezTo>
                    <a:pt x="827" y="548"/>
                    <a:pt x="827" y="493"/>
                    <a:pt x="790" y="470"/>
                  </a:cubicBezTo>
                  <a:cubicBezTo>
                    <a:pt x="772" y="451"/>
                    <a:pt x="735" y="414"/>
                    <a:pt x="712" y="396"/>
                  </a:cubicBezTo>
                  <a:cubicBezTo>
                    <a:pt x="675" y="377"/>
                    <a:pt x="656" y="354"/>
                    <a:pt x="619" y="336"/>
                  </a:cubicBezTo>
                  <a:cubicBezTo>
                    <a:pt x="559" y="280"/>
                    <a:pt x="504" y="239"/>
                    <a:pt x="444" y="202"/>
                  </a:cubicBezTo>
                  <a:cubicBezTo>
                    <a:pt x="388" y="165"/>
                    <a:pt x="328" y="123"/>
                    <a:pt x="273" y="86"/>
                  </a:cubicBezTo>
                  <a:cubicBezTo>
                    <a:pt x="231" y="86"/>
                    <a:pt x="194" y="68"/>
                    <a:pt x="176" y="49"/>
                  </a:cubicBezTo>
                  <a:cubicBezTo>
                    <a:pt x="157" y="49"/>
                    <a:pt x="134" y="31"/>
                    <a:pt x="116" y="31"/>
                  </a:cubicBezTo>
                  <a:cubicBezTo>
                    <a:pt x="116" y="31"/>
                    <a:pt x="97" y="31"/>
                    <a:pt x="97" y="8"/>
                  </a:cubicBezTo>
                  <a:lnTo>
                    <a:pt x="60" y="8"/>
                  </a:lnTo>
                  <a:cubicBezTo>
                    <a:pt x="55" y="2"/>
                    <a:pt x="49" y="0"/>
                    <a:pt x="4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9;p46">
              <a:extLst>
                <a:ext uri="{FF2B5EF4-FFF2-40B4-BE49-F238E27FC236}">
                  <a16:creationId xmlns:a16="http://schemas.microsoft.com/office/drawing/2014/main" id="{1AD80B95-EB13-9A7A-A826-D6F56BED194C}"/>
                </a:ext>
              </a:extLst>
            </p:cNvPr>
            <p:cNvSpPr/>
            <p:nvPr/>
          </p:nvSpPr>
          <p:spPr>
            <a:xfrm>
              <a:off x="2775264" y="3273573"/>
              <a:ext cx="96885" cy="203445"/>
            </a:xfrm>
            <a:custGeom>
              <a:avLst/>
              <a:gdLst/>
              <a:ahLst/>
              <a:cxnLst/>
              <a:rect l="l" t="t" r="r" b="b"/>
              <a:pathLst>
                <a:path w="731" h="1535" extrusionOk="0">
                  <a:moveTo>
                    <a:pt x="682" y="0"/>
                  </a:moveTo>
                  <a:cubicBezTo>
                    <a:pt x="671" y="0"/>
                    <a:pt x="661" y="5"/>
                    <a:pt x="652" y="14"/>
                  </a:cubicBezTo>
                  <a:lnTo>
                    <a:pt x="652" y="33"/>
                  </a:lnTo>
                  <a:lnTo>
                    <a:pt x="633" y="51"/>
                  </a:lnTo>
                  <a:lnTo>
                    <a:pt x="615" y="74"/>
                  </a:lnTo>
                  <a:cubicBezTo>
                    <a:pt x="596" y="93"/>
                    <a:pt x="578" y="111"/>
                    <a:pt x="554" y="130"/>
                  </a:cubicBezTo>
                  <a:cubicBezTo>
                    <a:pt x="518" y="148"/>
                    <a:pt x="481" y="167"/>
                    <a:pt x="420" y="208"/>
                  </a:cubicBezTo>
                  <a:cubicBezTo>
                    <a:pt x="347" y="245"/>
                    <a:pt x="250" y="264"/>
                    <a:pt x="152" y="282"/>
                  </a:cubicBezTo>
                  <a:cubicBezTo>
                    <a:pt x="116" y="282"/>
                    <a:pt x="92" y="305"/>
                    <a:pt x="92" y="324"/>
                  </a:cubicBezTo>
                  <a:lnTo>
                    <a:pt x="92" y="342"/>
                  </a:lnTo>
                  <a:lnTo>
                    <a:pt x="74" y="361"/>
                  </a:lnTo>
                  <a:lnTo>
                    <a:pt x="74" y="379"/>
                  </a:lnTo>
                  <a:cubicBezTo>
                    <a:pt x="74" y="398"/>
                    <a:pt x="55" y="398"/>
                    <a:pt x="55" y="421"/>
                  </a:cubicBezTo>
                  <a:cubicBezTo>
                    <a:pt x="55" y="439"/>
                    <a:pt x="55" y="476"/>
                    <a:pt x="37" y="495"/>
                  </a:cubicBezTo>
                  <a:cubicBezTo>
                    <a:pt x="37" y="555"/>
                    <a:pt x="18" y="610"/>
                    <a:pt x="18" y="670"/>
                  </a:cubicBezTo>
                  <a:cubicBezTo>
                    <a:pt x="18" y="726"/>
                    <a:pt x="0" y="786"/>
                    <a:pt x="0" y="841"/>
                  </a:cubicBezTo>
                  <a:lnTo>
                    <a:pt x="0" y="1017"/>
                  </a:lnTo>
                  <a:lnTo>
                    <a:pt x="0" y="1035"/>
                  </a:lnTo>
                  <a:cubicBezTo>
                    <a:pt x="18" y="1072"/>
                    <a:pt x="37" y="1114"/>
                    <a:pt x="74" y="1114"/>
                  </a:cubicBezTo>
                  <a:cubicBezTo>
                    <a:pt x="92" y="1151"/>
                    <a:pt x="92" y="1169"/>
                    <a:pt x="92" y="1206"/>
                  </a:cubicBezTo>
                  <a:cubicBezTo>
                    <a:pt x="92" y="1248"/>
                    <a:pt x="92" y="1285"/>
                    <a:pt x="116" y="1322"/>
                  </a:cubicBezTo>
                  <a:lnTo>
                    <a:pt x="116" y="1382"/>
                  </a:lnTo>
                  <a:cubicBezTo>
                    <a:pt x="116" y="1400"/>
                    <a:pt x="134" y="1419"/>
                    <a:pt x="134" y="1437"/>
                  </a:cubicBezTo>
                  <a:lnTo>
                    <a:pt x="152" y="1437"/>
                  </a:lnTo>
                  <a:lnTo>
                    <a:pt x="134" y="1460"/>
                  </a:lnTo>
                  <a:cubicBezTo>
                    <a:pt x="134" y="1479"/>
                    <a:pt x="134" y="1497"/>
                    <a:pt x="116" y="1516"/>
                  </a:cubicBezTo>
                  <a:cubicBezTo>
                    <a:pt x="134" y="1497"/>
                    <a:pt x="152" y="1479"/>
                    <a:pt x="152" y="1479"/>
                  </a:cubicBezTo>
                  <a:lnTo>
                    <a:pt x="171" y="1460"/>
                  </a:lnTo>
                  <a:lnTo>
                    <a:pt x="171" y="1479"/>
                  </a:lnTo>
                  <a:lnTo>
                    <a:pt x="189" y="1497"/>
                  </a:lnTo>
                  <a:lnTo>
                    <a:pt x="189" y="1479"/>
                  </a:lnTo>
                  <a:lnTo>
                    <a:pt x="189" y="1460"/>
                  </a:lnTo>
                  <a:lnTo>
                    <a:pt x="189" y="1437"/>
                  </a:lnTo>
                  <a:cubicBezTo>
                    <a:pt x="189" y="1437"/>
                    <a:pt x="208" y="1437"/>
                    <a:pt x="208" y="1419"/>
                  </a:cubicBezTo>
                  <a:lnTo>
                    <a:pt x="208" y="1363"/>
                  </a:lnTo>
                  <a:lnTo>
                    <a:pt x="208" y="1303"/>
                  </a:lnTo>
                  <a:cubicBezTo>
                    <a:pt x="208" y="1266"/>
                    <a:pt x="208" y="1229"/>
                    <a:pt x="189" y="1188"/>
                  </a:cubicBezTo>
                  <a:lnTo>
                    <a:pt x="189" y="1114"/>
                  </a:lnTo>
                  <a:cubicBezTo>
                    <a:pt x="231" y="1072"/>
                    <a:pt x="250" y="1035"/>
                    <a:pt x="231" y="998"/>
                  </a:cubicBezTo>
                  <a:cubicBezTo>
                    <a:pt x="231" y="938"/>
                    <a:pt x="208" y="883"/>
                    <a:pt x="208" y="841"/>
                  </a:cubicBezTo>
                  <a:lnTo>
                    <a:pt x="208" y="689"/>
                  </a:lnTo>
                  <a:lnTo>
                    <a:pt x="208" y="536"/>
                  </a:lnTo>
                  <a:cubicBezTo>
                    <a:pt x="208" y="495"/>
                    <a:pt x="208" y="476"/>
                    <a:pt x="231" y="458"/>
                  </a:cubicBezTo>
                  <a:lnTo>
                    <a:pt x="231" y="421"/>
                  </a:lnTo>
                  <a:cubicBezTo>
                    <a:pt x="323" y="379"/>
                    <a:pt x="402" y="342"/>
                    <a:pt x="481" y="305"/>
                  </a:cubicBezTo>
                  <a:cubicBezTo>
                    <a:pt x="536" y="264"/>
                    <a:pt x="578" y="245"/>
                    <a:pt x="615" y="190"/>
                  </a:cubicBezTo>
                  <a:cubicBezTo>
                    <a:pt x="633" y="167"/>
                    <a:pt x="652" y="148"/>
                    <a:pt x="670" y="130"/>
                  </a:cubicBezTo>
                  <a:cubicBezTo>
                    <a:pt x="693" y="130"/>
                    <a:pt x="693" y="111"/>
                    <a:pt x="712" y="93"/>
                  </a:cubicBezTo>
                  <a:lnTo>
                    <a:pt x="712" y="74"/>
                  </a:lnTo>
                  <a:lnTo>
                    <a:pt x="730" y="74"/>
                  </a:lnTo>
                  <a:lnTo>
                    <a:pt x="730" y="51"/>
                  </a:lnTo>
                  <a:cubicBezTo>
                    <a:pt x="730" y="33"/>
                    <a:pt x="730" y="14"/>
                    <a:pt x="712" y="14"/>
                  </a:cubicBezTo>
                  <a:cubicBezTo>
                    <a:pt x="702" y="5"/>
                    <a:pt x="692" y="0"/>
                    <a:pt x="682" y="0"/>
                  </a:cubicBezTo>
                  <a:close/>
                  <a:moveTo>
                    <a:pt x="189" y="1497"/>
                  </a:moveTo>
                  <a:cubicBezTo>
                    <a:pt x="189" y="1516"/>
                    <a:pt x="189" y="1516"/>
                    <a:pt x="208" y="1534"/>
                  </a:cubicBezTo>
                  <a:cubicBezTo>
                    <a:pt x="208" y="1516"/>
                    <a:pt x="189" y="1516"/>
                    <a:pt x="189" y="1497"/>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60;p46">
              <a:extLst>
                <a:ext uri="{FF2B5EF4-FFF2-40B4-BE49-F238E27FC236}">
                  <a16:creationId xmlns:a16="http://schemas.microsoft.com/office/drawing/2014/main" id="{B6C5FC4F-A4D2-A590-704E-2EE875D1ADC7}"/>
                </a:ext>
              </a:extLst>
            </p:cNvPr>
            <p:cNvSpPr/>
            <p:nvPr/>
          </p:nvSpPr>
          <p:spPr>
            <a:xfrm>
              <a:off x="3001768" y="3130300"/>
              <a:ext cx="74221" cy="27700"/>
            </a:xfrm>
            <a:custGeom>
              <a:avLst/>
              <a:gdLst/>
              <a:ahLst/>
              <a:cxnLst/>
              <a:rect l="l" t="t" r="r" b="b"/>
              <a:pathLst>
                <a:path w="560" h="209" extrusionOk="0">
                  <a:moveTo>
                    <a:pt x="541" y="0"/>
                  </a:moveTo>
                  <a:cubicBezTo>
                    <a:pt x="523" y="0"/>
                    <a:pt x="523" y="0"/>
                    <a:pt x="523" y="19"/>
                  </a:cubicBezTo>
                  <a:lnTo>
                    <a:pt x="523" y="37"/>
                  </a:lnTo>
                  <a:lnTo>
                    <a:pt x="504" y="37"/>
                  </a:lnTo>
                  <a:lnTo>
                    <a:pt x="504" y="56"/>
                  </a:lnTo>
                  <a:lnTo>
                    <a:pt x="407" y="56"/>
                  </a:lnTo>
                  <a:cubicBezTo>
                    <a:pt x="389" y="56"/>
                    <a:pt x="370" y="37"/>
                    <a:pt x="347" y="37"/>
                  </a:cubicBezTo>
                  <a:lnTo>
                    <a:pt x="273" y="37"/>
                  </a:lnTo>
                  <a:cubicBezTo>
                    <a:pt x="232" y="37"/>
                    <a:pt x="213" y="37"/>
                    <a:pt x="195" y="56"/>
                  </a:cubicBezTo>
                  <a:lnTo>
                    <a:pt x="176" y="56"/>
                  </a:lnTo>
                  <a:cubicBezTo>
                    <a:pt x="158" y="74"/>
                    <a:pt x="116" y="93"/>
                    <a:pt x="98" y="116"/>
                  </a:cubicBezTo>
                  <a:cubicBezTo>
                    <a:pt x="79" y="134"/>
                    <a:pt x="61" y="134"/>
                    <a:pt x="42" y="153"/>
                  </a:cubicBezTo>
                  <a:cubicBezTo>
                    <a:pt x="42" y="171"/>
                    <a:pt x="24" y="171"/>
                    <a:pt x="1" y="190"/>
                  </a:cubicBezTo>
                  <a:lnTo>
                    <a:pt x="1" y="208"/>
                  </a:lnTo>
                  <a:lnTo>
                    <a:pt x="24" y="208"/>
                  </a:lnTo>
                  <a:cubicBezTo>
                    <a:pt x="42" y="190"/>
                    <a:pt x="61" y="190"/>
                    <a:pt x="61" y="171"/>
                  </a:cubicBezTo>
                  <a:cubicBezTo>
                    <a:pt x="79" y="153"/>
                    <a:pt x="98" y="153"/>
                    <a:pt x="98" y="134"/>
                  </a:cubicBezTo>
                  <a:cubicBezTo>
                    <a:pt x="116" y="116"/>
                    <a:pt x="139" y="116"/>
                    <a:pt x="158" y="93"/>
                  </a:cubicBezTo>
                  <a:cubicBezTo>
                    <a:pt x="158" y="93"/>
                    <a:pt x="176" y="74"/>
                    <a:pt x="195" y="74"/>
                  </a:cubicBezTo>
                  <a:cubicBezTo>
                    <a:pt x="213" y="74"/>
                    <a:pt x="232" y="56"/>
                    <a:pt x="273" y="56"/>
                  </a:cubicBezTo>
                  <a:cubicBezTo>
                    <a:pt x="292" y="56"/>
                    <a:pt x="310" y="56"/>
                    <a:pt x="329" y="74"/>
                  </a:cubicBezTo>
                  <a:cubicBezTo>
                    <a:pt x="389" y="74"/>
                    <a:pt x="444" y="74"/>
                    <a:pt x="486" y="93"/>
                  </a:cubicBezTo>
                  <a:lnTo>
                    <a:pt x="504" y="93"/>
                  </a:lnTo>
                  <a:lnTo>
                    <a:pt x="523" y="74"/>
                  </a:lnTo>
                  <a:lnTo>
                    <a:pt x="541" y="56"/>
                  </a:lnTo>
                  <a:lnTo>
                    <a:pt x="560" y="37"/>
                  </a:lnTo>
                  <a:lnTo>
                    <a:pt x="560" y="19"/>
                  </a:lnTo>
                  <a:cubicBezTo>
                    <a:pt x="560" y="0"/>
                    <a:pt x="541" y="0"/>
                    <a:pt x="5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61;p46">
              <a:extLst>
                <a:ext uri="{FF2B5EF4-FFF2-40B4-BE49-F238E27FC236}">
                  <a16:creationId xmlns:a16="http://schemas.microsoft.com/office/drawing/2014/main" id="{300DDAAF-A1D0-DCE2-2191-7494697983AD}"/>
                </a:ext>
              </a:extLst>
            </p:cNvPr>
            <p:cNvSpPr/>
            <p:nvPr/>
          </p:nvSpPr>
          <p:spPr>
            <a:xfrm>
              <a:off x="2550482" y="2978412"/>
              <a:ext cx="324054" cy="238302"/>
            </a:xfrm>
            <a:custGeom>
              <a:avLst/>
              <a:gdLst/>
              <a:ahLst/>
              <a:cxnLst/>
              <a:rect l="l" t="t" r="r" b="b"/>
              <a:pathLst>
                <a:path w="2445" h="1798" extrusionOk="0">
                  <a:moveTo>
                    <a:pt x="415" y="1"/>
                  </a:moveTo>
                  <a:cubicBezTo>
                    <a:pt x="224" y="1"/>
                    <a:pt x="146" y="73"/>
                    <a:pt x="97" y="162"/>
                  </a:cubicBezTo>
                  <a:cubicBezTo>
                    <a:pt x="0" y="296"/>
                    <a:pt x="37" y="509"/>
                    <a:pt x="213" y="643"/>
                  </a:cubicBezTo>
                  <a:cubicBezTo>
                    <a:pt x="79" y="971"/>
                    <a:pt x="462" y="1317"/>
                    <a:pt x="730" y="1451"/>
                  </a:cubicBezTo>
                  <a:cubicBezTo>
                    <a:pt x="1118" y="1627"/>
                    <a:pt x="2311" y="1798"/>
                    <a:pt x="2311" y="1798"/>
                  </a:cubicBezTo>
                  <a:cubicBezTo>
                    <a:pt x="2311" y="1798"/>
                    <a:pt x="2292" y="166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2;p46">
              <a:extLst>
                <a:ext uri="{FF2B5EF4-FFF2-40B4-BE49-F238E27FC236}">
                  <a16:creationId xmlns:a16="http://schemas.microsoft.com/office/drawing/2014/main" id="{AE307FB9-B56E-576B-7F35-BCF568E9ECFF}"/>
                </a:ext>
              </a:extLst>
            </p:cNvPr>
            <p:cNvSpPr/>
            <p:nvPr/>
          </p:nvSpPr>
          <p:spPr>
            <a:xfrm>
              <a:off x="2550482" y="2978412"/>
              <a:ext cx="324054" cy="207686"/>
            </a:xfrm>
            <a:custGeom>
              <a:avLst/>
              <a:gdLst/>
              <a:ahLst/>
              <a:cxnLst/>
              <a:rect l="l" t="t" r="r" b="b"/>
              <a:pathLst>
                <a:path w="2445" h="1567" extrusionOk="0">
                  <a:moveTo>
                    <a:pt x="415" y="1"/>
                  </a:moveTo>
                  <a:cubicBezTo>
                    <a:pt x="224" y="1"/>
                    <a:pt x="146" y="73"/>
                    <a:pt x="97" y="162"/>
                  </a:cubicBezTo>
                  <a:cubicBezTo>
                    <a:pt x="0" y="296"/>
                    <a:pt x="37" y="509"/>
                    <a:pt x="213" y="643"/>
                  </a:cubicBezTo>
                  <a:cubicBezTo>
                    <a:pt x="213" y="643"/>
                    <a:pt x="1058" y="135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3;p46">
              <a:extLst>
                <a:ext uri="{FF2B5EF4-FFF2-40B4-BE49-F238E27FC236}">
                  <a16:creationId xmlns:a16="http://schemas.microsoft.com/office/drawing/2014/main" id="{A463ECCB-C0DE-89FE-6A3E-4F78920F5945}"/>
                </a:ext>
              </a:extLst>
            </p:cNvPr>
            <p:cNvSpPr/>
            <p:nvPr/>
          </p:nvSpPr>
          <p:spPr>
            <a:xfrm>
              <a:off x="2644715" y="3109491"/>
              <a:ext cx="120212" cy="91981"/>
            </a:xfrm>
            <a:custGeom>
              <a:avLst/>
              <a:gdLst/>
              <a:ahLst/>
              <a:cxnLst/>
              <a:rect l="l" t="t" r="r" b="b"/>
              <a:pathLst>
                <a:path w="907" h="694" extrusionOk="0">
                  <a:moveTo>
                    <a:pt x="1" y="0"/>
                  </a:moveTo>
                  <a:lnTo>
                    <a:pt x="1" y="0"/>
                  </a:lnTo>
                  <a:cubicBezTo>
                    <a:pt x="5" y="12"/>
                    <a:pt x="10" y="23"/>
                    <a:pt x="15" y="34"/>
                  </a:cubicBezTo>
                  <a:lnTo>
                    <a:pt x="15" y="34"/>
                  </a:lnTo>
                  <a:cubicBezTo>
                    <a:pt x="10" y="22"/>
                    <a:pt x="6" y="11"/>
                    <a:pt x="1" y="0"/>
                  </a:cubicBezTo>
                  <a:close/>
                  <a:moveTo>
                    <a:pt x="15" y="34"/>
                  </a:moveTo>
                  <a:lnTo>
                    <a:pt x="15" y="34"/>
                  </a:lnTo>
                  <a:cubicBezTo>
                    <a:pt x="29" y="69"/>
                    <a:pt x="44" y="106"/>
                    <a:pt x="61" y="134"/>
                  </a:cubicBezTo>
                  <a:cubicBezTo>
                    <a:pt x="98" y="176"/>
                    <a:pt x="116" y="213"/>
                    <a:pt x="153" y="250"/>
                  </a:cubicBezTo>
                  <a:cubicBezTo>
                    <a:pt x="213" y="328"/>
                    <a:pt x="292" y="388"/>
                    <a:pt x="366" y="444"/>
                  </a:cubicBezTo>
                  <a:cubicBezTo>
                    <a:pt x="444" y="504"/>
                    <a:pt x="541" y="541"/>
                    <a:pt x="615" y="596"/>
                  </a:cubicBezTo>
                  <a:cubicBezTo>
                    <a:pt x="712" y="638"/>
                    <a:pt x="809" y="675"/>
                    <a:pt x="906" y="693"/>
                  </a:cubicBezTo>
                  <a:cubicBezTo>
                    <a:pt x="846" y="675"/>
                    <a:pt x="809" y="656"/>
                    <a:pt x="772" y="638"/>
                  </a:cubicBezTo>
                  <a:cubicBezTo>
                    <a:pt x="712" y="619"/>
                    <a:pt x="675" y="596"/>
                    <a:pt x="638" y="578"/>
                  </a:cubicBezTo>
                  <a:cubicBezTo>
                    <a:pt x="541" y="522"/>
                    <a:pt x="463" y="481"/>
                    <a:pt x="384" y="425"/>
                  </a:cubicBezTo>
                  <a:cubicBezTo>
                    <a:pt x="310" y="365"/>
                    <a:pt x="232" y="310"/>
                    <a:pt x="176" y="231"/>
                  </a:cubicBezTo>
                  <a:cubicBezTo>
                    <a:pt x="107" y="182"/>
                    <a:pt x="52" y="115"/>
                    <a:pt x="15" y="3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4;p46">
              <a:extLst>
                <a:ext uri="{FF2B5EF4-FFF2-40B4-BE49-F238E27FC236}">
                  <a16:creationId xmlns:a16="http://schemas.microsoft.com/office/drawing/2014/main" id="{4A322CE6-BDEE-45A1-6A64-28278FC5F5C8}"/>
                </a:ext>
              </a:extLst>
            </p:cNvPr>
            <p:cNvSpPr/>
            <p:nvPr/>
          </p:nvSpPr>
          <p:spPr>
            <a:xfrm>
              <a:off x="2581098" y="3104588"/>
              <a:ext cx="114645" cy="63751"/>
            </a:xfrm>
            <a:custGeom>
              <a:avLst/>
              <a:gdLst/>
              <a:ahLst/>
              <a:cxnLst/>
              <a:rect l="l" t="t" r="r" b="b"/>
              <a:pathLst>
                <a:path w="865" h="481" extrusionOk="0">
                  <a:moveTo>
                    <a:pt x="0" y="0"/>
                  </a:moveTo>
                  <a:cubicBezTo>
                    <a:pt x="37" y="37"/>
                    <a:pt x="56" y="79"/>
                    <a:pt x="79" y="97"/>
                  </a:cubicBezTo>
                  <a:lnTo>
                    <a:pt x="134" y="153"/>
                  </a:lnTo>
                  <a:lnTo>
                    <a:pt x="153" y="171"/>
                  </a:lnTo>
                  <a:lnTo>
                    <a:pt x="171" y="194"/>
                  </a:lnTo>
                  <a:lnTo>
                    <a:pt x="231" y="231"/>
                  </a:lnTo>
                  <a:cubicBezTo>
                    <a:pt x="231" y="250"/>
                    <a:pt x="250" y="250"/>
                    <a:pt x="268" y="268"/>
                  </a:cubicBezTo>
                  <a:lnTo>
                    <a:pt x="310" y="287"/>
                  </a:lnTo>
                  <a:cubicBezTo>
                    <a:pt x="310" y="287"/>
                    <a:pt x="310" y="310"/>
                    <a:pt x="328" y="310"/>
                  </a:cubicBezTo>
                  <a:cubicBezTo>
                    <a:pt x="347" y="310"/>
                    <a:pt x="365" y="328"/>
                    <a:pt x="384" y="347"/>
                  </a:cubicBezTo>
                  <a:cubicBezTo>
                    <a:pt x="462" y="384"/>
                    <a:pt x="541" y="402"/>
                    <a:pt x="615" y="444"/>
                  </a:cubicBezTo>
                  <a:cubicBezTo>
                    <a:pt x="693" y="462"/>
                    <a:pt x="772" y="481"/>
                    <a:pt x="864" y="481"/>
                  </a:cubicBezTo>
                  <a:cubicBezTo>
                    <a:pt x="809" y="462"/>
                    <a:pt x="772" y="462"/>
                    <a:pt x="730" y="462"/>
                  </a:cubicBezTo>
                  <a:cubicBezTo>
                    <a:pt x="712" y="444"/>
                    <a:pt x="693" y="444"/>
                    <a:pt x="675" y="444"/>
                  </a:cubicBezTo>
                  <a:cubicBezTo>
                    <a:pt x="656" y="425"/>
                    <a:pt x="633" y="425"/>
                    <a:pt x="615" y="425"/>
                  </a:cubicBezTo>
                  <a:cubicBezTo>
                    <a:pt x="541" y="384"/>
                    <a:pt x="462" y="365"/>
                    <a:pt x="384" y="310"/>
                  </a:cubicBezTo>
                  <a:cubicBezTo>
                    <a:pt x="365" y="310"/>
                    <a:pt x="347" y="287"/>
                    <a:pt x="347" y="287"/>
                  </a:cubicBezTo>
                  <a:cubicBezTo>
                    <a:pt x="328" y="287"/>
                    <a:pt x="328" y="268"/>
                    <a:pt x="310" y="268"/>
                  </a:cubicBezTo>
                  <a:lnTo>
                    <a:pt x="287" y="250"/>
                  </a:lnTo>
                  <a:cubicBezTo>
                    <a:pt x="268" y="231"/>
                    <a:pt x="250" y="231"/>
                    <a:pt x="231" y="213"/>
                  </a:cubicBezTo>
                  <a:lnTo>
                    <a:pt x="194" y="171"/>
                  </a:lnTo>
                  <a:lnTo>
                    <a:pt x="153" y="153"/>
                  </a:lnTo>
                  <a:lnTo>
                    <a:pt x="134" y="134"/>
                  </a:lnTo>
                  <a:lnTo>
                    <a:pt x="97" y="97"/>
                  </a:lnTo>
                  <a:cubicBezTo>
                    <a:pt x="56" y="56"/>
                    <a:pt x="37" y="3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5;p46">
              <a:extLst>
                <a:ext uri="{FF2B5EF4-FFF2-40B4-BE49-F238E27FC236}">
                  <a16:creationId xmlns:a16="http://schemas.microsoft.com/office/drawing/2014/main" id="{5E625DCD-3FF2-1369-4053-18C49C5E985E}"/>
                </a:ext>
              </a:extLst>
            </p:cNvPr>
            <p:cNvSpPr/>
            <p:nvPr/>
          </p:nvSpPr>
          <p:spPr>
            <a:xfrm>
              <a:off x="2581098" y="3210750"/>
              <a:ext cx="260436" cy="263750"/>
            </a:xfrm>
            <a:custGeom>
              <a:avLst/>
              <a:gdLst/>
              <a:ahLst/>
              <a:cxnLst/>
              <a:rect l="l" t="t" r="r" b="b"/>
              <a:pathLst>
                <a:path w="1965" h="1990" extrusionOk="0">
                  <a:moveTo>
                    <a:pt x="1647" y="0"/>
                  </a:moveTo>
                  <a:cubicBezTo>
                    <a:pt x="1539" y="0"/>
                    <a:pt x="1444" y="13"/>
                    <a:pt x="1349" y="26"/>
                  </a:cubicBezTo>
                  <a:cubicBezTo>
                    <a:pt x="1271" y="26"/>
                    <a:pt x="1211" y="26"/>
                    <a:pt x="1137" y="45"/>
                  </a:cubicBezTo>
                  <a:cubicBezTo>
                    <a:pt x="1118" y="45"/>
                    <a:pt x="1077" y="63"/>
                    <a:pt x="1058" y="63"/>
                  </a:cubicBezTo>
                  <a:cubicBezTo>
                    <a:pt x="1021" y="86"/>
                    <a:pt x="980" y="86"/>
                    <a:pt x="943" y="105"/>
                  </a:cubicBezTo>
                  <a:cubicBezTo>
                    <a:pt x="864" y="123"/>
                    <a:pt x="790" y="142"/>
                    <a:pt x="712" y="179"/>
                  </a:cubicBezTo>
                  <a:cubicBezTo>
                    <a:pt x="633" y="220"/>
                    <a:pt x="559" y="257"/>
                    <a:pt x="481" y="317"/>
                  </a:cubicBezTo>
                  <a:cubicBezTo>
                    <a:pt x="444" y="336"/>
                    <a:pt x="425" y="373"/>
                    <a:pt x="384" y="391"/>
                  </a:cubicBezTo>
                  <a:cubicBezTo>
                    <a:pt x="328" y="451"/>
                    <a:pt x="268" y="525"/>
                    <a:pt x="213" y="585"/>
                  </a:cubicBezTo>
                  <a:cubicBezTo>
                    <a:pt x="171" y="664"/>
                    <a:pt x="134" y="738"/>
                    <a:pt x="97" y="835"/>
                  </a:cubicBezTo>
                  <a:cubicBezTo>
                    <a:pt x="56" y="950"/>
                    <a:pt x="19" y="1103"/>
                    <a:pt x="19" y="1260"/>
                  </a:cubicBezTo>
                  <a:cubicBezTo>
                    <a:pt x="0" y="1297"/>
                    <a:pt x="0" y="1357"/>
                    <a:pt x="0" y="1412"/>
                  </a:cubicBezTo>
                  <a:cubicBezTo>
                    <a:pt x="0" y="1472"/>
                    <a:pt x="0" y="1528"/>
                    <a:pt x="19" y="1588"/>
                  </a:cubicBezTo>
                  <a:cubicBezTo>
                    <a:pt x="19" y="1722"/>
                    <a:pt x="37" y="1856"/>
                    <a:pt x="79" y="1990"/>
                  </a:cubicBezTo>
                  <a:cubicBezTo>
                    <a:pt x="328" y="1971"/>
                    <a:pt x="518" y="1934"/>
                    <a:pt x="693" y="1893"/>
                  </a:cubicBezTo>
                  <a:cubicBezTo>
                    <a:pt x="790" y="1856"/>
                    <a:pt x="864" y="1819"/>
                    <a:pt x="943" y="1777"/>
                  </a:cubicBezTo>
                  <a:cubicBezTo>
                    <a:pt x="1021" y="1740"/>
                    <a:pt x="1077" y="1703"/>
                    <a:pt x="1155" y="1662"/>
                  </a:cubicBezTo>
                  <a:cubicBezTo>
                    <a:pt x="1174" y="1643"/>
                    <a:pt x="1174" y="1625"/>
                    <a:pt x="1192" y="1625"/>
                  </a:cubicBezTo>
                  <a:lnTo>
                    <a:pt x="1368" y="1449"/>
                  </a:lnTo>
                  <a:cubicBezTo>
                    <a:pt x="1368" y="1431"/>
                    <a:pt x="1386" y="1412"/>
                    <a:pt x="1405" y="1394"/>
                  </a:cubicBezTo>
                  <a:cubicBezTo>
                    <a:pt x="1442" y="1357"/>
                    <a:pt x="1465" y="1315"/>
                    <a:pt x="1483" y="1278"/>
                  </a:cubicBezTo>
                  <a:cubicBezTo>
                    <a:pt x="1539" y="1200"/>
                    <a:pt x="1581" y="1103"/>
                    <a:pt x="1636" y="1029"/>
                  </a:cubicBezTo>
                  <a:cubicBezTo>
                    <a:pt x="1654" y="987"/>
                    <a:pt x="1673" y="950"/>
                    <a:pt x="1696" y="913"/>
                  </a:cubicBezTo>
                  <a:cubicBezTo>
                    <a:pt x="1715" y="872"/>
                    <a:pt x="1733" y="835"/>
                    <a:pt x="1751" y="816"/>
                  </a:cubicBezTo>
                  <a:cubicBezTo>
                    <a:pt x="1788" y="738"/>
                    <a:pt x="1830" y="664"/>
                    <a:pt x="1885" y="604"/>
                  </a:cubicBezTo>
                  <a:lnTo>
                    <a:pt x="1964" y="470"/>
                  </a:lnTo>
                  <a:lnTo>
                    <a:pt x="1788" y="8"/>
                  </a:lnTo>
                  <a:cubicBezTo>
                    <a:pt x="1738" y="2"/>
                    <a:pt x="1691" y="0"/>
                    <a:pt x="164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6;p46">
              <a:extLst>
                <a:ext uri="{FF2B5EF4-FFF2-40B4-BE49-F238E27FC236}">
                  <a16:creationId xmlns:a16="http://schemas.microsoft.com/office/drawing/2014/main" id="{A101B928-1DAB-139D-D87A-554BF4ADEE7D}"/>
                </a:ext>
              </a:extLst>
            </p:cNvPr>
            <p:cNvSpPr/>
            <p:nvPr/>
          </p:nvSpPr>
          <p:spPr>
            <a:xfrm>
              <a:off x="2644715" y="3219100"/>
              <a:ext cx="153213" cy="161166"/>
            </a:xfrm>
            <a:custGeom>
              <a:avLst/>
              <a:gdLst/>
              <a:ahLst/>
              <a:cxnLst/>
              <a:rect l="l" t="t" r="r" b="b"/>
              <a:pathLst>
                <a:path w="1156" h="1216" extrusionOk="0">
                  <a:moveTo>
                    <a:pt x="578" y="0"/>
                  </a:moveTo>
                  <a:cubicBezTo>
                    <a:pt x="541" y="23"/>
                    <a:pt x="500" y="23"/>
                    <a:pt x="463" y="42"/>
                  </a:cubicBezTo>
                  <a:cubicBezTo>
                    <a:pt x="384" y="60"/>
                    <a:pt x="310" y="79"/>
                    <a:pt x="232" y="116"/>
                  </a:cubicBezTo>
                  <a:cubicBezTo>
                    <a:pt x="153" y="157"/>
                    <a:pt x="79" y="194"/>
                    <a:pt x="1" y="254"/>
                  </a:cubicBezTo>
                  <a:cubicBezTo>
                    <a:pt x="38" y="310"/>
                    <a:pt x="61" y="370"/>
                    <a:pt x="98" y="444"/>
                  </a:cubicBezTo>
                  <a:cubicBezTo>
                    <a:pt x="153" y="522"/>
                    <a:pt x="213" y="619"/>
                    <a:pt x="292" y="693"/>
                  </a:cubicBezTo>
                  <a:cubicBezTo>
                    <a:pt x="347" y="772"/>
                    <a:pt x="426" y="850"/>
                    <a:pt x="500" y="924"/>
                  </a:cubicBezTo>
                  <a:lnTo>
                    <a:pt x="541" y="947"/>
                  </a:lnTo>
                  <a:lnTo>
                    <a:pt x="541" y="966"/>
                  </a:lnTo>
                  <a:lnTo>
                    <a:pt x="560" y="966"/>
                  </a:lnTo>
                  <a:lnTo>
                    <a:pt x="615" y="1021"/>
                  </a:lnTo>
                  <a:cubicBezTo>
                    <a:pt x="657" y="1021"/>
                    <a:pt x="675" y="1040"/>
                    <a:pt x="694" y="1063"/>
                  </a:cubicBezTo>
                  <a:cubicBezTo>
                    <a:pt x="712" y="1081"/>
                    <a:pt x="731" y="1081"/>
                    <a:pt x="754" y="1100"/>
                  </a:cubicBezTo>
                  <a:lnTo>
                    <a:pt x="791" y="1118"/>
                  </a:lnTo>
                  <a:lnTo>
                    <a:pt x="809" y="1118"/>
                  </a:lnTo>
                  <a:lnTo>
                    <a:pt x="828" y="1137"/>
                  </a:lnTo>
                  <a:lnTo>
                    <a:pt x="888" y="1178"/>
                  </a:lnTo>
                  <a:lnTo>
                    <a:pt x="925" y="1178"/>
                  </a:lnTo>
                  <a:lnTo>
                    <a:pt x="962" y="1197"/>
                  </a:lnTo>
                  <a:cubicBezTo>
                    <a:pt x="985" y="1215"/>
                    <a:pt x="985" y="1215"/>
                    <a:pt x="1003" y="1215"/>
                  </a:cubicBezTo>
                  <a:cubicBezTo>
                    <a:pt x="1059" y="1137"/>
                    <a:pt x="1101" y="1040"/>
                    <a:pt x="1156" y="966"/>
                  </a:cubicBezTo>
                  <a:cubicBezTo>
                    <a:pt x="1137" y="947"/>
                    <a:pt x="1119" y="947"/>
                    <a:pt x="1101" y="924"/>
                  </a:cubicBezTo>
                  <a:lnTo>
                    <a:pt x="1077" y="906"/>
                  </a:lnTo>
                  <a:cubicBezTo>
                    <a:pt x="1077" y="906"/>
                    <a:pt x="1059" y="906"/>
                    <a:pt x="1059" y="887"/>
                  </a:cubicBezTo>
                  <a:lnTo>
                    <a:pt x="1022" y="850"/>
                  </a:lnTo>
                  <a:lnTo>
                    <a:pt x="1003" y="850"/>
                  </a:lnTo>
                  <a:lnTo>
                    <a:pt x="985" y="832"/>
                  </a:lnTo>
                  <a:lnTo>
                    <a:pt x="962" y="809"/>
                  </a:lnTo>
                  <a:cubicBezTo>
                    <a:pt x="943" y="790"/>
                    <a:pt x="943" y="790"/>
                    <a:pt x="925" y="772"/>
                  </a:cubicBezTo>
                  <a:cubicBezTo>
                    <a:pt x="906" y="753"/>
                    <a:pt x="906" y="735"/>
                    <a:pt x="888" y="716"/>
                  </a:cubicBezTo>
                  <a:lnTo>
                    <a:pt x="846" y="675"/>
                  </a:lnTo>
                  <a:lnTo>
                    <a:pt x="828" y="656"/>
                  </a:lnTo>
                  <a:lnTo>
                    <a:pt x="809" y="638"/>
                  </a:lnTo>
                  <a:cubicBezTo>
                    <a:pt x="772" y="559"/>
                    <a:pt x="731" y="504"/>
                    <a:pt x="694" y="425"/>
                  </a:cubicBezTo>
                  <a:cubicBezTo>
                    <a:pt x="657" y="347"/>
                    <a:pt x="638" y="291"/>
                    <a:pt x="615" y="213"/>
                  </a:cubicBezTo>
                  <a:cubicBezTo>
                    <a:pt x="597" y="139"/>
                    <a:pt x="578" y="79"/>
                    <a:pt x="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7;p46">
              <a:extLst>
                <a:ext uri="{FF2B5EF4-FFF2-40B4-BE49-F238E27FC236}">
                  <a16:creationId xmlns:a16="http://schemas.microsoft.com/office/drawing/2014/main" id="{80181137-5B14-F4C9-CCB5-5A9025230385}"/>
                </a:ext>
              </a:extLst>
            </p:cNvPr>
            <p:cNvSpPr/>
            <p:nvPr/>
          </p:nvSpPr>
          <p:spPr>
            <a:xfrm>
              <a:off x="2583484" y="3288285"/>
              <a:ext cx="178926" cy="142743"/>
            </a:xfrm>
            <a:custGeom>
              <a:avLst/>
              <a:gdLst/>
              <a:ahLst/>
              <a:cxnLst/>
              <a:rect l="l" t="t" r="r" b="b"/>
              <a:pathLst>
                <a:path w="1350" h="1077" extrusionOk="0">
                  <a:moveTo>
                    <a:pt x="195" y="0"/>
                  </a:moveTo>
                  <a:cubicBezTo>
                    <a:pt x="153" y="79"/>
                    <a:pt x="116" y="153"/>
                    <a:pt x="79" y="250"/>
                  </a:cubicBezTo>
                  <a:cubicBezTo>
                    <a:pt x="38" y="365"/>
                    <a:pt x="1" y="518"/>
                    <a:pt x="1" y="675"/>
                  </a:cubicBezTo>
                  <a:cubicBezTo>
                    <a:pt x="19" y="693"/>
                    <a:pt x="38" y="693"/>
                    <a:pt x="61" y="712"/>
                  </a:cubicBezTo>
                  <a:cubicBezTo>
                    <a:pt x="135" y="772"/>
                    <a:pt x="232" y="827"/>
                    <a:pt x="329" y="887"/>
                  </a:cubicBezTo>
                  <a:lnTo>
                    <a:pt x="366" y="906"/>
                  </a:lnTo>
                  <a:cubicBezTo>
                    <a:pt x="366" y="906"/>
                    <a:pt x="384" y="906"/>
                    <a:pt x="384" y="924"/>
                  </a:cubicBezTo>
                  <a:lnTo>
                    <a:pt x="463" y="943"/>
                  </a:lnTo>
                  <a:cubicBezTo>
                    <a:pt x="523" y="961"/>
                    <a:pt x="560" y="980"/>
                    <a:pt x="615" y="1003"/>
                  </a:cubicBezTo>
                  <a:cubicBezTo>
                    <a:pt x="638" y="1003"/>
                    <a:pt x="657" y="1021"/>
                    <a:pt x="694" y="1021"/>
                  </a:cubicBezTo>
                  <a:cubicBezTo>
                    <a:pt x="712" y="1021"/>
                    <a:pt x="731" y="1040"/>
                    <a:pt x="772" y="1040"/>
                  </a:cubicBezTo>
                  <a:lnTo>
                    <a:pt x="846" y="1058"/>
                  </a:lnTo>
                  <a:lnTo>
                    <a:pt x="962" y="1058"/>
                  </a:lnTo>
                  <a:cubicBezTo>
                    <a:pt x="962" y="1077"/>
                    <a:pt x="985" y="1077"/>
                    <a:pt x="1003" y="1077"/>
                  </a:cubicBezTo>
                  <a:lnTo>
                    <a:pt x="1137" y="1077"/>
                  </a:lnTo>
                  <a:cubicBezTo>
                    <a:pt x="1156" y="1058"/>
                    <a:pt x="1156" y="1040"/>
                    <a:pt x="1174" y="1021"/>
                  </a:cubicBezTo>
                  <a:cubicBezTo>
                    <a:pt x="1234" y="980"/>
                    <a:pt x="1290" y="924"/>
                    <a:pt x="1350" y="864"/>
                  </a:cubicBezTo>
                  <a:lnTo>
                    <a:pt x="1290" y="864"/>
                  </a:lnTo>
                  <a:cubicBezTo>
                    <a:pt x="1271" y="864"/>
                    <a:pt x="1253" y="864"/>
                    <a:pt x="1234" y="846"/>
                  </a:cubicBezTo>
                  <a:lnTo>
                    <a:pt x="1156" y="846"/>
                  </a:lnTo>
                  <a:lnTo>
                    <a:pt x="1100" y="827"/>
                  </a:lnTo>
                  <a:lnTo>
                    <a:pt x="1040" y="809"/>
                  </a:lnTo>
                  <a:cubicBezTo>
                    <a:pt x="1040" y="809"/>
                    <a:pt x="1022" y="809"/>
                    <a:pt x="1022" y="790"/>
                  </a:cubicBezTo>
                  <a:lnTo>
                    <a:pt x="985" y="790"/>
                  </a:lnTo>
                  <a:lnTo>
                    <a:pt x="962" y="772"/>
                  </a:lnTo>
                  <a:lnTo>
                    <a:pt x="943" y="772"/>
                  </a:lnTo>
                  <a:lnTo>
                    <a:pt x="925" y="749"/>
                  </a:lnTo>
                  <a:lnTo>
                    <a:pt x="869" y="730"/>
                  </a:lnTo>
                  <a:cubicBezTo>
                    <a:pt x="846" y="712"/>
                    <a:pt x="828" y="712"/>
                    <a:pt x="809" y="693"/>
                  </a:cubicBezTo>
                  <a:cubicBezTo>
                    <a:pt x="791" y="693"/>
                    <a:pt x="791" y="675"/>
                    <a:pt x="772" y="675"/>
                  </a:cubicBezTo>
                  <a:cubicBezTo>
                    <a:pt x="731" y="656"/>
                    <a:pt x="694" y="615"/>
                    <a:pt x="657" y="596"/>
                  </a:cubicBezTo>
                  <a:lnTo>
                    <a:pt x="615" y="559"/>
                  </a:lnTo>
                  <a:lnTo>
                    <a:pt x="597" y="541"/>
                  </a:lnTo>
                  <a:lnTo>
                    <a:pt x="578" y="518"/>
                  </a:lnTo>
                  <a:cubicBezTo>
                    <a:pt x="523" y="462"/>
                    <a:pt x="463" y="402"/>
                    <a:pt x="407" y="328"/>
                  </a:cubicBezTo>
                  <a:cubicBezTo>
                    <a:pt x="347" y="268"/>
                    <a:pt x="310" y="213"/>
                    <a:pt x="269" y="134"/>
                  </a:cubicBezTo>
                  <a:cubicBezTo>
                    <a:pt x="250" y="97"/>
                    <a:pt x="213" y="56"/>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8;p46">
              <a:extLst>
                <a:ext uri="{FF2B5EF4-FFF2-40B4-BE49-F238E27FC236}">
                  <a16:creationId xmlns:a16="http://schemas.microsoft.com/office/drawing/2014/main" id="{C60914D4-8884-F920-4B0D-C36713683B02}"/>
                </a:ext>
              </a:extLst>
            </p:cNvPr>
            <p:cNvSpPr/>
            <p:nvPr/>
          </p:nvSpPr>
          <p:spPr>
            <a:xfrm>
              <a:off x="2790505" y="3132686"/>
              <a:ext cx="199204" cy="181444"/>
            </a:xfrm>
            <a:custGeom>
              <a:avLst/>
              <a:gdLst/>
              <a:ahLst/>
              <a:cxnLst/>
              <a:rect l="l" t="t" r="r" b="b"/>
              <a:pathLst>
                <a:path w="1503" h="1369" extrusionOk="0">
                  <a:moveTo>
                    <a:pt x="712" y="1"/>
                  </a:moveTo>
                  <a:cubicBezTo>
                    <a:pt x="671" y="1"/>
                    <a:pt x="652" y="19"/>
                    <a:pt x="634" y="19"/>
                  </a:cubicBezTo>
                  <a:cubicBezTo>
                    <a:pt x="597" y="19"/>
                    <a:pt x="578" y="38"/>
                    <a:pt x="555" y="38"/>
                  </a:cubicBezTo>
                  <a:cubicBezTo>
                    <a:pt x="518" y="56"/>
                    <a:pt x="500" y="56"/>
                    <a:pt x="463" y="56"/>
                  </a:cubicBezTo>
                  <a:cubicBezTo>
                    <a:pt x="439" y="75"/>
                    <a:pt x="421" y="75"/>
                    <a:pt x="384" y="98"/>
                  </a:cubicBezTo>
                  <a:cubicBezTo>
                    <a:pt x="366" y="116"/>
                    <a:pt x="347" y="135"/>
                    <a:pt x="324" y="153"/>
                  </a:cubicBezTo>
                  <a:cubicBezTo>
                    <a:pt x="305" y="172"/>
                    <a:pt x="287" y="190"/>
                    <a:pt x="250" y="213"/>
                  </a:cubicBezTo>
                  <a:cubicBezTo>
                    <a:pt x="232" y="232"/>
                    <a:pt x="208" y="232"/>
                    <a:pt x="190" y="250"/>
                  </a:cubicBezTo>
                  <a:cubicBezTo>
                    <a:pt x="171" y="287"/>
                    <a:pt x="153" y="306"/>
                    <a:pt x="135" y="329"/>
                  </a:cubicBezTo>
                  <a:cubicBezTo>
                    <a:pt x="135" y="347"/>
                    <a:pt x="93" y="366"/>
                    <a:pt x="93" y="384"/>
                  </a:cubicBezTo>
                  <a:cubicBezTo>
                    <a:pt x="74" y="421"/>
                    <a:pt x="56" y="444"/>
                    <a:pt x="56" y="463"/>
                  </a:cubicBezTo>
                  <a:cubicBezTo>
                    <a:pt x="37" y="500"/>
                    <a:pt x="37" y="518"/>
                    <a:pt x="19" y="560"/>
                  </a:cubicBezTo>
                  <a:lnTo>
                    <a:pt x="19" y="597"/>
                  </a:lnTo>
                  <a:lnTo>
                    <a:pt x="19" y="634"/>
                  </a:lnTo>
                  <a:cubicBezTo>
                    <a:pt x="19" y="675"/>
                    <a:pt x="1" y="694"/>
                    <a:pt x="1" y="731"/>
                  </a:cubicBezTo>
                  <a:cubicBezTo>
                    <a:pt x="1" y="749"/>
                    <a:pt x="19" y="768"/>
                    <a:pt x="19" y="809"/>
                  </a:cubicBezTo>
                  <a:cubicBezTo>
                    <a:pt x="19" y="828"/>
                    <a:pt x="19" y="865"/>
                    <a:pt x="37" y="883"/>
                  </a:cubicBezTo>
                  <a:lnTo>
                    <a:pt x="37" y="980"/>
                  </a:lnTo>
                  <a:cubicBezTo>
                    <a:pt x="56" y="999"/>
                    <a:pt x="74" y="1022"/>
                    <a:pt x="93" y="1040"/>
                  </a:cubicBezTo>
                  <a:cubicBezTo>
                    <a:pt x="116" y="1077"/>
                    <a:pt x="135" y="1096"/>
                    <a:pt x="135" y="1114"/>
                  </a:cubicBezTo>
                  <a:cubicBezTo>
                    <a:pt x="153" y="1137"/>
                    <a:pt x="171" y="1156"/>
                    <a:pt x="190" y="1174"/>
                  </a:cubicBezTo>
                  <a:cubicBezTo>
                    <a:pt x="208" y="1193"/>
                    <a:pt x="250" y="1211"/>
                    <a:pt x="269" y="1230"/>
                  </a:cubicBezTo>
                  <a:cubicBezTo>
                    <a:pt x="287" y="1253"/>
                    <a:pt x="324" y="1253"/>
                    <a:pt x="347" y="1271"/>
                  </a:cubicBezTo>
                  <a:cubicBezTo>
                    <a:pt x="366" y="1290"/>
                    <a:pt x="384" y="1308"/>
                    <a:pt x="421" y="1308"/>
                  </a:cubicBezTo>
                  <a:cubicBezTo>
                    <a:pt x="439" y="1327"/>
                    <a:pt x="463" y="1327"/>
                    <a:pt x="500" y="1345"/>
                  </a:cubicBezTo>
                  <a:lnTo>
                    <a:pt x="578" y="1345"/>
                  </a:lnTo>
                  <a:cubicBezTo>
                    <a:pt x="615" y="1345"/>
                    <a:pt x="634" y="1368"/>
                    <a:pt x="671" y="1368"/>
                  </a:cubicBezTo>
                  <a:lnTo>
                    <a:pt x="749" y="1368"/>
                  </a:lnTo>
                  <a:cubicBezTo>
                    <a:pt x="768" y="1368"/>
                    <a:pt x="809" y="1368"/>
                    <a:pt x="828" y="1345"/>
                  </a:cubicBezTo>
                  <a:cubicBezTo>
                    <a:pt x="865" y="1345"/>
                    <a:pt x="883" y="1327"/>
                    <a:pt x="925" y="1327"/>
                  </a:cubicBezTo>
                  <a:cubicBezTo>
                    <a:pt x="943" y="1308"/>
                    <a:pt x="962" y="1308"/>
                    <a:pt x="999" y="1290"/>
                  </a:cubicBezTo>
                  <a:cubicBezTo>
                    <a:pt x="1017" y="1290"/>
                    <a:pt x="1040" y="1271"/>
                    <a:pt x="1077" y="1253"/>
                  </a:cubicBezTo>
                  <a:cubicBezTo>
                    <a:pt x="1096" y="1253"/>
                    <a:pt x="1114" y="1230"/>
                    <a:pt x="1133" y="1211"/>
                  </a:cubicBezTo>
                  <a:cubicBezTo>
                    <a:pt x="1156" y="1193"/>
                    <a:pt x="1193" y="1193"/>
                    <a:pt x="1211" y="1174"/>
                  </a:cubicBezTo>
                  <a:cubicBezTo>
                    <a:pt x="1230" y="1156"/>
                    <a:pt x="1248" y="1137"/>
                    <a:pt x="1271" y="1114"/>
                  </a:cubicBezTo>
                  <a:cubicBezTo>
                    <a:pt x="1290" y="1096"/>
                    <a:pt x="1308" y="1077"/>
                    <a:pt x="1327" y="1059"/>
                  </a:cubicBezTo>
                  <a:cubicBezTo>
                    <a:pt x="1345" y="1040"/>
                    <a:pt x="1364" y="1022"/>
                    <a:pt x="1387" y="999"/>
                  </a:cubicBezTo>
                  <a:cubicBezTo>
                    <a:pt x="1387" y="962"/>
                    <a:pt x="1405" y="943"/>
                    <a:pt x="1424" y="925"/>
                  </a:cubicBezTo>
                  <a:cubicBezTo>
                    <a:pt x="1424" y="906"/>
                    <a:pt x="1442" y="865"/>
                    <a:pt x="1442" y="846"/>
                  </a:cubicBezTo>
                  <a:cubicBezTo>
                    <a:pt x="1461" y="828"/>
                    <a:pt x="1461" y="791"/>
                    <a:pt x="1479" y="768"/>
                  </a:cubicBezTo>
                  <a:cubicBezTo>
                    <a:pt x="1479" y="749"/>
                    <a:pt x="1502" y="712"/>
                    <a:pt x="1502" y="694"/>
                  </a:cubicBezTo>
                  <a:lnTo>
                    <a:pt x="1502" y="615"/>
                  </a:lnTo>
                  <a:lnTo>
                    <a:pt x="1502" y="518"/>
                  </a:lnTo>
                  <a:cubicBezTo>
                    <a:pt x="1502" y="500"/>
                    <a:pt x="1502" y="481"/>
                    <a:pt x="1479" y="444"/>
                  </a:cubicBezTo>
                  <a:cubicBezTo>
                    <a:pt x="1479" y="421"/>
                    <a:pt x="1479" y="384"/>
                    <a:pt x="1461" y="366"/>
                  </a:cubicBezTo>
                  <a:cubicBezTo>
                    <a:pt x="1461" y="347"/>
                    <a:pt x="1442" y="306"/>
                    <a:pt x="1424" y="287"/>
                  </a:cubicBezTo>
                  <a:cubicBezTo>
                    <a:pt x="1424" y="269"/>
                    <a:pt x="1405" y="250"/>
                    <a:pt x="1387" y="232"/>
                  </a:cubicBezTo>
                  <a:cubicBezTo>
                    <a:pt x="1364" y="213"/>
                    <a:pt x="1345" y="190"/>
                    <a:pt x="1327" y="172"/>
                  </a:cubicBezTo>
                  <a:cubicBezTo>
                    <a:pt x="1308" y="153"/>
                    <a:pt x="1271" y="135"/>
                    <a:pt x="1248" y="116"/>
                  </a:cubicBezTo>
                  <a:cubicBezTo>
                    <a:pt x="1230" y="116"/>
                    <a:pt x="1230" y="98"/>
                    <a:pt x="1211" y="98"/>
                  </a:cubicBezTo>
                  <a:lnTo>
                    <a:pt x="1193" y="75"/>
                  </a:lnTo>
                  <a:cubicBezTo>
                    <a:pt x="1156" y="56"/>
                    <a:pt x="1133" y="56"/>
                    <a:pt x="1114" y="56"/>
                  </a:cubicBezTo>
                  <a:cubicBezTo>
                    <a:pt x="1077" y="38"/>
                    <a:pt x="1059" y="19"/>
                    <a:pt x="1040" y="19"/>
                  </a:cubicBezTo>
                  <a:cubicBezTo>
                    <a:pt x="999" y="1"/>
                    <a:pt x="980" y="1"/>
                    <a:pt x="94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9;p46">
              <a:extLst>
                <a:ext uri="{FF2B5EF4-FFF2-40B4-BE49-F238E27FC236}">
                  <a16:creationId xmlns:a16="http://schemas.microsoft.com/office/drawing/2014/main" id="{99E43A80-A432-CD5A-2452-2D1A436AF0A7}"/>
                </a:ext>
              </a:extLst>
            </p:cNvPr>
            <p:cNvSpPr/>
            <p:nvPr/>
          </p:nvSpPr>
          <p:spPr>
            <a:xfrm>
              <a:off x="2887257" y="3160916"/>
              <a:ext cx="28363" cy="20278"/>
            </a:xfrm>
            <a:custGeom>
              <a:avLst/>
              <a:gdLst/>
              <a:ahLst/>
              <a:cxnLst/>
              <a:rect l="l" t="t" r="r" b="b"/>
              <a:pathLst>
                <a:path w="214" h="153" extrusionOk="0">
                  <a:moveTo>
                    <a:pt x="195" y="0"/>
                  </a:moveTo>
                  <a:cubicBezTo>
                    <a:pt x="195" y="19"/>
                    <a:pt x="213" y="19"/>
                    <a:pt x="213" y="37"/>
                  </a:cubicBezTo>
                  <a:cubicBezTo>
                    <a:pt x="213" y="19"/>
                    <a:pt x="213" y="19"/>
                    <a:pt x="195" y="0"/>
                  </a:cubicBezTo>
                  <a:close/>
                  <a:moveTo>
                    <a:pt x="172" y="19"/>
                  </a:moveTo>
                  <a:cubicBezTo>
                    <a:pt x="172" y="37"/>
                    <a:pt x="153" y="37"/>
                    <a:pt x="153" y="56"/>
                  </a:cubicBezTo>
                  <a:lnTo>
                    <a:pt x="135" y="56"/>
                  </a:lnTo>
                  <a:lnTo>
                    <a:pt x="153" y="74"/>
                  </a:lnTo>
                  <a:lnTo>
                    <a:pt x="172" y="56"/>
                  </a:lnTo>
                  <a:lnTo>
                    <a:pt x="172" y="19"/>
                  </a:lnTo>
                  <a:close/>
                  <a:moveTo>
                    <a:pt x="1" y="37"/>
                  </a:moveTo>
                  <a:cubicBezTo>
                    <a:pt x="1" y="56"/>
                    <a:pt x="19" y="74"/>
                    <a:pt x="19" y="93"/>
                  </a:cubicBezTo>
                  <a:cubicBezTo>
                    <a:pt x="38" y="116"/>
                    <a:pt x="56" y="134"/>
                    <a:pt x="56" y="153"/>
                  </a:cubicBezTo>
                  <a:cubicBezTo>
                    <a:pt x="56" y="134"/>
                    <a:pt x="38" y="116"/>
                    <a:pt x="38" y="93"/>
                  </a:cubicBezTo>
                  <a:cubicBezTo>
                    <a:pt x="19" y="74"/>
                    <a:pt x="19" y="56"/>
                    <a:pt x="19" y="37"/>
                  </a:cubicBezTo>
                  <a:lnTo>
                    <a:pt x="19" y="37"/>
                  </a:lnTo>
                  <a:cubicBezTo>
                    <a:pt x="56" y="56"/>
                    <a:pt x="98" y="56"/>
                    <a:pt x="135" y="56"/>
                  </a:cubicBezTo>
                  <a:cubicBezTo>
                    <a:pt x="98" y="37"/>
                    <a:pt x="56" y="37"/>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70;p46">
              <a:extLst>
                <a:ext uri="{FF2B5EF4-FFF2-40B4-BE49-F238E27FC236}">
                  <a16:creationId xmlns:a16="http://schemas.microsoft.com/office/drawing/2014/main" id="{A0A6BDB8-0666-627B-97C4-5C3003C077AF}"/>
                </a:ext>
              </a:extLst>
            </p:cNvPr>
            <p:cNvSpPr/>
            <p:nvPr/>
          </p:nvSpPr>
          <p:spPr>
            <a:xfrm>
              <a:off x="2854255" y="3224534"/>
              <a:ext cx="15374" cy="9940"/>
            </a:xfrm>
            <a:custGeom>
              <a:avLst/>
              <a:gdLst/>
              <a:ahLst/>
              <a:cxnLst/>
              <a:rect l="l" t="t" r="r" b="b"/>
              <a:pathLst>
                <a:path w="116" h="75" extrusionOk="0">
                  <a:moveTo>
                    <a:pt x="97" y="1"/>
                  </a:moveTo>
                  <a:cubicBezTo>
                    <a:pt x="97" y="1"/>
                    <a:pt x="105" y="9"/>
                    <a:pt x="111" y="9"/>
                  </a:cubicBezTo>
                  <a:cubicBezTo>
                    <a:pt x="114" y="9"/>
                    <a:pt x="116" y="7"/>
                    <a:pt x="116" y="1"/>
                  </a:cubicBezTo>
                  <a:close/>
                  <a:moveTo>
                    <a:pt x="19" y="19"/>
                  </a:moveTo>
                  <a:lnTo>
                    <a:pt x="0" y="38"/>
                  </a:lnTo>
                  <a:lnTo>
                    <a:pt x="19" y="38"/>
                  </a:lnTo>
                  <a:lnTo>
                    <a:pt x="19" y="19"/>
                  </a:lnTo>
                  <a:close/>
                  <a:moveTo>
                    <a:pt x="74" y="1"/>
                  </a:moveTo>
                  <a:cubicBezTo>
                    <a:pt x="56" y="19"/>
                    <a:pt x="56" y="38"/>
                    <a:pt x="56" y="56"/>
                  </a:cubicBezTo>
                  <a:cubicBezTo>
                    <a:pt x="74" y="38"/>
                    <a:pt x="74" y="38"/>
                    <a:pt x="74" y="19"/>
                  </a:cubicBezTo>
                  <a:cubicBezTo>
                    <a:pt x="74" y="1"/>
                    <a:pt x="74" y="1"/>
                    <a:pt x="97" y="1"/>
                  </a:cubicBezTo>
                  <a:close/>
                  <a:moveTo>
                    <a:pt x="19" y="38"/>
                  </a:moveTo>
                  <a:lnTo>
                    <a:pt x="37" y="56"/>
                  </a:lnTo>
                  <a:lnTo>
                    <a:pt x="56" y="75"/>
                  </a:lnTo>
                  <a:lnTo>
                    <a:pt x="56" y="56"/>
                  </a:lnTo>
                  <a:lnTo>
                    <a:pt x="37"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71;p46">
              <a:extLst>
                <a:ext uri="{FF2B5EF4-FFF2-40B4-BE49-F238E27FC236}">
                  <a16:creationId xmlns:a16="http://schemas.microsoft.com/office/drawing/2014/main" id="{31C9CC62-0EA3-20B4-5572-385D6E8C53C1}"/>
                </a:ext>
              </a:extLst>
            </p:cNvPr>
            <p:cNvSpPr/>
            <p:nvPr/>
          </p:nvSpPr>
          <p:spPr>
            <a:xfrm>
              <a:off x="2928343" y="3242294"/>
              <a:ext cx="22796" cy="12989"/>
            </a:xfrm>
            <a:custGeom>
              <a:avLst/>
              <a:gdLst/>
              <a:ahLst/>
              <a:cxnLst/>
              <a:rect l="l" t="t" r="r" b="b"/>
              <a:pathLst>
                <a:path w="172" h="98" extrusionOk="0">
                  <a:moveTo>
                    <a:pt x="171" y="1"/>
                  </a:moveTo>
                  <a:lnTo>
                    <a:pt x="153" y="19"/>
                  </a:lnTo>
                  <a:lnTo>
                    <a:pt x="153" y="38"/>
                  </a:lnTo>
                  <a:lnTo>
                    <a:pt x="171" y="19"/>
                  </a:lnTo>
                  <a:lnTo>
                    <a:pt x="171" y="1"/>
                  </a:lnTo>
                  <a:close/>
                  <a:moveTo>
                    <a:pt x="0" y="38"/>
                  </a:moveTo>
                  <a:lnTo>
                    <a:pt x="0" y="56"/>
                  </a:lnTo>
                  <a:lnTo>
                    <a:pt x="37" y="56"/>
                  </a:lnTo>
                  <a:lnTo>
                    <a:pt x="19" y="38"/>
                  </a:lnTo>
                  <a:close/>
                  <a:moveTo>
                    <a:pt x="93" y="19"/>
                  </a:moveTo>
                  <a:cubicBezTo>
                    <a:pt x="74" y="19"/>
                    <a:pt x="74" y="38"/>
                    <a:pt x="74" y="38"/>
                  </a:cubicBezTo>
                  <a:lnTo>
                    <a:pt x="74" y="56"/>
                  </a:lnTo>
                  <a:cubicBezTo>
                    <a:pt x="93" y="56"/>
                    <a:pt x="93" y="38"/>
                    <a:pt x="93" y="38"/>
                  </a:cubicBezTo>
                  <a:lnTo>
                    <a:pt x="116" y="38"/>
                  </a:lnTo>
                  <a:lnTo>
                    <a:pt x="116" y="56"/>
                  </a:lnTo>
                  <a:cubicBezTo>
                    <a:pt x="134" y="56"/>
                    <a:pt x="134" y="56"/>
                    <a:pt x="153" y="79"/>
                  </a:cubicBezTo>
                  <a:lnTo>
                    <a:pt x="153" y="56"/>
                  </a:lnTo>
                  <a:lnTo>
                    <a:pt x="134" y="38"/>
                  </a:lnTo>
                  <a:lnTo>
                    <a:pt x="116" y="19"/>
                  </a:lnTo>
                  <a:close/>
                  <a:moveTo>
                    <a:pt x="37" y="56"/>
                  </a:moveTo>
                  <a:cubicBezTo>
                    <a:pt x="37" y="79"/>
                    <a:pt x="56" y="79"/>
                    <a:pt x="56" y="98"/>
                  </a:cubicBezTo>
                  <a:lnTo>
                    <a:pt x="74" y="98"/>
                  </a:lnTo>
                  <a:lnTo>
                    <a:pt x="74" y="79"/>
                  </a:lnTo>
                  <a:cubicBezTo>
                    <a:pt x="56" y="79"/>
                    <a:pt x="56" y="56"/>
                    <a:pt x="37" y="56"/>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72;p46">
              <a:extLst>
                <a:ext uri="{FF2B5EF4-FFF2-40B4-BE49-F238E27FC236}">
                  <a16:creationId xmlns:a16="http://schemas.microsoft.com/office/drawing/2014/main" id="{63A15FE4-E40E-4901-8F8D-FE9AF165DCFF}"/>
                </a:ext>
              </a:extLst>
            </p:cNvPr>
            <p:cNvSpPr/>
            <p:nvPr/>
          </p:nvSpPr>
          <p:spPr>
            <a:xfrm>
              <a:off x="2874401" y="3283381"/>
              <a:ext cx="10603" cy="12326"/>
            </a:xfrm>
            <a:custGeom>
              <a:avLst/>
              <a:gdLst/>
              <a:ahLst/>
              <a:cxnLst/>
              <a:rect l="l" t="t" r="r" b="b"/>
              <a:pathLst>
                <a:path w="80" h="93" extrusionOk="0">
                  <a:moveTo>
                    <a:pt x="19" y="37"/>
                  </a:moveTo>
                  <a:lnTo>
                    <a:pt x="19" y="56"/>
                  </a:lnTo>
                  <a:lnTo>
                    <a:pt x="38" y="56"/>
                  </a:lnTo>
                  <a:lnTo>
                    <a:pt x="38" y="37"/>
                  </a:lnTo>
                  <a:close/>
                  <a:moveTo>
                    <a:pt x="61" y="0"/>
                  </a:moveTo>
                  <a:lnTo>
                    <a:pt x="61" y="56"/>
                  </a:lnTo>
                  <a:lnTo>
                    <a:pt x="38" y="56"/>
                  </a:lnTo>
                  <a:lnTo>
                    <a:pt x="38" y="74"/>
                  </a:lnTo>
                  <a:lnTo>
                    <a:pt x="61" y="74"/>
                  </a:lnTo>
                  <a:cubicBezTo>
                    <a:pt x="61" y="56"/>
                    <a:pt x="61" y="37"/>
                    <a:pt x="79" y="19"/>
                  </a:cubicBezTo>
                  <a:cubicBezTo>
                    <a:pt x="79" y="19"/>
                    <a:pt x="79" y="0"/>
                    <a:pt x="61" y="0"/>
                  </a:cubicBezTo>
                  <a:close/>
                  <a:moveTo>
                    <a:pt x="19" y="37"/>
                  </a:moveTo>
                  <a:cubicBezTo>
                    <a:pt x="19" y="56"/>
                    <a:pt x="1" y="74"/>
                    <a:pt x="1" y="93"/>
                  </a:cubicBezTo>
                  <a:cubicBezTo>
                    <a:pt x="19" y="74"/>
                    <a:pt x="19" y="56"/>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3;p46">
              <a:extLst>
                <a:ext uri="{FF2B5EF4-FFF2-40B4-BE49-F238E27FC236}">
                  <a16:creationId xmlns:a16="http://schemas.microsoft.com/office/drawing/2014/main" id="{9B9D4531-EEEA-78FC-0C3B-29E8CED0F75E}"/>
                </a:ext>
              </a:extLst>
            </p:cNvPr>
            <p:cNvSpPr/>
            <p:nvPr/>
          </p:nvSpPr>
          <p:spPr>
            <a:xfrm>
              <a:off x="2841399" y="3298623"/>
              <a:ext cx="7422" cy="7555"/>
            </a:xfrm>
            <a:custGeom>
              <a:avLst/>
              <a:gdLst/>
              <a:ahLst/>
              <a:cxnLst/>
              <a:rect l="l" t="t" r="r" b="b"/>
              <a:pathLst>
                <a:path w="56" h="57" extrusionOk="0">
                  <a:moveTo>
                    <a:pt x="55" y="19"/>
                  </a:moveTo>
                  <a:cubicBezTo>
                    <a:pt x="55" y="19"/>
                    <a:pt x="37" y="19"/>
                    <a:pt x="37" y="38"/>
                  </a:cubicBezTo>
                  <a:cubicBezTo>
                    <a:pt x="55" y="38"/>
                    <a:pt x="55" y="19"/>
                    <a:pt x="55" y="19"/>
                  </a:cubicBezTo>
                  <a:close/>
                  <a:moveTo>
                    <a:pt x="0" y="1"/>
                  </a:moveTo>
                  <a:cubicBezTo>
                    <a:pt x="19" y="1"/>
                    <a:pt x="19" y="19"/>
                    <a:pt x="19" y="19"/>
                  </a:cubicBezTo>
                  <a:lnTo>
                    <a:pt x="19" y="38"/>
                  </a:lnTo>
                  <a:lnTo>
                    <a:pt x="37" y="56"/>
                  </a:lnTo>
                  <a:lnTo>
                    <a:pt x="37" y="38"/>
                  </a:lnTo>
                  <a:lnTo>
                    <a:pt x="37" y="19"/>
                  </a:lnTo>
                  <a:cubicBezTo>
                    <a:pt x="19" y="19"/>
                    <a:pt x="19" y="1"/>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4;p46">
              <a:extLst>
                <a:ext uri="{FF2B5EF4-FFF2-40B4-BE49-F238E27FC236}">
                  <a16:creationId xmlns:a16="http://schemas.microsoft.com/office/drawing/2014/main" id="{9823508A-6432-B63C-84C5-8A7D60E2E861}"/>
                </a:ext>
              </a:extLst>
            </p:cNvPr>
            <p:cNvSpPr/>
            <p:nvPr/>
          </p:nvSpPr>
          <p:spPr>
            <a:xfrm>
              <a:off x="2805879" y="3231956"/>
              <a:ext cx="7422" cy="8085"/>
            </a:xfrm>
            <a:custGeom>
              <a:avLst/>
              <a:gdLst/>
              <a:ahLst/>
              <a:cxnLst/>
              <a:rect l="l" t="t" r="r" b="b"/>
              <a:pathLst>
                <a:path w="56" h="61" extrusionOk="0">
                  <a:moveTo>
                    <a:pt x="55" y="0"/>
                  </a:moveTo>
                  <a:lnTo>
                    <a:pt x="55" y="0"/>
                  </a:lnTo>
                  <a:cubicBezTo>
                    <a:pt x="37" y="19"/>
                    <a:pt x="37" y="42"/>
                    <a:pt x="19" y="42"/>
                  </a:cubicBezTo>
                  <a:lnTo>
                    <a:pt x="0" y="19"/>
                  </a:lnTo>
                  <a:lnTo>
                    <a:pt x="0" y="19"/>
                  </a:lnTo>
                  <a:cubicBezTo>
                    <a:pt x="0" y="42"/>
                    <a:pt x="0" y="60"/>
                    <a:pt x="19" y="60"/>
                  </a:cubicBezTo>
                  <a:lnTo>
                    <a:pt x="37" y="42"/>
                  </a:lnTo>
                  <a:cubicBezTo>
                    <a:pt x="55" y="19"/>
                    <a:pt x="55" y="19"/>
                    <a:pt x="5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5;p46">
              <a:extLst>
                <a:ext uri="{FF2B5EF4-FFF2-40B4-BE49-F238E27FC236}">
                  <a16:creationId xmlns:a16="http://schemas.microsoft.com/office/drawing/2014/main" id="{B0328CEB-E0C3-C6F9-B36F-AFCAF280899C}"/>
                </a:ext>
              </a:extLst>
            </p:cNvPr>
            <p:cNvSpPr/>
            <p:nvPr/>
          </p:nvSpPr>
          <p:spPr>
            <a:xfrm>
              <a:off x="2856641" y="3152964"/>
              <a:ext cx="15507" cy="10470"/>
            </a:xfrm>
            <a:custGeom>
              <a:avLst/>
              <a:gdLst/>
              <a:ahLst/>
              <a:cxnLst/>
              <a:rect l="l" t="t" r="r" b="b"/>
              <a:pathLst>
                <a:path w="117" h="79" extrusionOk="0">
                  <a:moveTo>
                    <a:pt x="19" y="0"/>
                  </a:moveTo>
                  <a:lnTo>
                    <a:pt x="19" y="19"/>
                  </a:lnTo>
                  <a:lnTo>
                    <a:pt x="38" y="19"/>
                  </a:lnTo>
                  <a:cubicBezTo>
                    <a:pt x="38" y="19"/>
                    <a:pt x="56" y="19"/>
                    <a:pt x="79" y="37"/>
                  </a:cubicBezTo>
                  <a:cubicBezTo>
                    <a:pt x="79" y="37"/>
                    <a:pt x="98" y="37"/>
                    <a:pt x="116" y="60"/>
                  </a:cubicBezTo>
                  <a:cubicBezTo>
                    <a:pt x="98" y="37"/>
                    <a:pt x="98" y="37"/>
                    <a:pt x="79" y="19"/>
                  </a:cubicBezTo>
                  <a:cubicBezTo>
                    <a:pt x="56" y="19"/>
                    <a:pt x="56" y="0"/>
                    <a:pt x="38" y="0"/>
                  </a:cubicBezTo>
                  <a:close/>
                  <a:moveTo>
                    <a:pt x="19" y="19"/>
                  </a:moveTo>
                  <a:cubicBezTo>
                    <a:pt x="19" y="19"/>
                    <a:pt x="19" y="37"/>
                    <a:pt x="1" y="37"/>
                  </a:cubicBezTo>
                  <a:lnTo>
                    <a:pt x="1" y="79"/>
                  </a:lnTo>
                  <a:cubicBezTo>
                    <a:pt x="1" y="79"/>
                    <a:pt x="19" y="60"/>
                    <a:pt x="19" y="37"/>
                  </a:cubicBezTo>
                  <a:lnTo>
                    <a:pt x="1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6;p46">
              <a:extLst>
                <a:ext uri="{FF2B5EF4-FFF2-40B4-BE49-F238E27FC236}">
                  <a16:creationId xmlns:a16="http://schemas.microsoft.com/office/drawing/2014/main" id="{F9E69A0A-8CA6-BD4F-4293-E0119F5B78E9}"/>
                </a:ext>
              </a:extLst>
            </p:cNvPr>
            <p:cNvSpPr/>
            <p:nvPr/>
          </p:nvSpPr>
          <p:spPr>
            <a:xfrm>
              <a:off x="2900113" y="3201340"/>
              <a:ext cx="20278" cy="10470"/>
            </a:xfrm>
            <a:custGeom>
              <a:avLst/>
              <a:gdLst/>
              <a:ahLst/>
              <a:cxnLst/>
              <a:rect l="l" t="t" r="r" b="b"/>
              <a:pathLst>
                <a:path w="153" h="79" extrusionOk="0">
                  <a:moveTo>
                    <a:pt x="153" y="0"/>
                  </a:moveTo>
                  <a:cubicBezTo>
                    <a:pt x="135" y="19"/>
                    <a:pt x="135" y="42"/>
                    <a:pt x="116" y="42"/>
                  </a:cubicBezTo>
                  <a:lnTo>
                    <a:pt x="116" y="60"/>
                  </a:lnTo>
                  <a:cubicBezTo>
                    <a:pt x="116" y="60"/>
                    <a:pt x="98" y="60"/>
                    <a:pt x="98" y="42"/>
                  </a:cubicBezTo>
                  <a:cubicBezTo>
                    <a:pt x="56" y="42"/>
                    <a:pt x="19" y="19"/>
                    <a:pt x="1" y="19"/>
                  </a:cubicBezTo>
                  <a:cubicBezTo>
                    <a:pt x="1" y="19"/>
                    <a:pt x="19" y="42"/>
                    <a:pt x="38" y="42"/>
                  </a:cubicBezTo>
                  <a:cubicBezTo>
                    <a:pt x="56" y="42"/>
                    <a:pt x="75" y="60"/>
                    <a:pt x="75" y="60"/>
                  </a:cubicBezTo>
                  <a:cubicBezTo>
                    <a:pt x="98" y="60"/>
                    <a:pt x="98" y="79"/>
                    <a:pt x="116" y="79"/>
                  </a:cubicBezTo>
                  <a:lnTo>
                    <a:pt x="135" y="60"/>
                  </a:lnTo>
                  <a:cubicBezTo>
                    <a:pt x="135" y="42"/>
                    <a:pt x="135" y="19"/>
                    <a:pt x="1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7;p46">
              <a:extLst>
                <a:ext uri="{FF2B5EF4-FFF2-40B4-BE49-F238E27FC236}">
                  <a16:creationId xmlns:a16="http://schemas.microsoft.com/office/drawing/2014/main" id="{4EA781B8-DFAA-841B-98B2-4D07B70E5808}"/>
                </a:ext>
              </a:extLst>
            </p:cNvPr>
            <p:cNvSpPr/>
            <p:nvPr/>
          </p:nvSpPr>
          <p:spPr>
            <a:xfrm>
              <a:off x="2583484" y="3421088"/>
              <a:ext cx="122597" cy="53413"/>
            </a:xfrm>
            <a:custGeom>
              <a:avLst/>
              <a:gdLst/>
              <a:ahLst/>
              <a:cxnLst/>
              <a:rect l="l" t="t" r="r" b="b"/>
              <a:pathLst>
                <a:path w="925" h="403" extrusionOk="0">
                  <a:moveTo>
                    <a:pt x="1" y="1"/>
                  </a:moveTo>
                  <a:cubicBezTo>
                    <a:pt x="1" y="135"/>
                    <a:pt x="19" y="269"/>
                    <a:pt x="61" y="403"/>
                  </a:cubicBezTo>
                  <a:cubicBezTo>
                    <a:pt x="310" y="384"/>
                    <a:pt x="500" y="347"/>
                    <a:pt x="675" y="306"/>
                  </a:cubicBezTo>
                  <a:cubicBezTo>
                    <a:pt x="772" y="269"/>
                    <a:pt x="846" y="232"/>
                    <a:pt x="925" y="190"/>
                  </a:cubicBezTo>
                  <a:lnTo>
                    <a:pt x="925" y="190"/>
                  </a:lnTo>
                  <a:cubicBezTo>
                    <a:pt x="811" y="212"/>
                    <a:pt x="708" y="221"/>
                    <a:pt x="615" y="221"/>
                  </a:cubicBezTo>
                  <a:cubicBezTo>
                    <a:pt x="288" y="221"/>
                    <a:pt x="91" y="105"/>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8;p46">
              <a:extLst>
                <a:ext uri="{FF2B5EF4-FFF2-40B4-BE49-F238E27FC236}">
                  <a16:creationId xmlns:a16="http://schemas.microsoft.com/office/drawing/2014/main" id="{1B10B54C-52AE-32A1-1755-726ABED19114}"/>
                </a:ext>
              </a:extLst>
            </p:cNvPr>
            <p:cNvSpPr/>
            <p:nvPr/>
          </p:nvSpPr>
          <p:spPr>
            <a:xfrm>
              <a:off x="2759889" y="3211678"/>
              <a:ext cx="66269" cy="107355"/>
            </a:xfrm>
            <a:custGeom>
              <a:avLst/>
              <a:gdLst/>
              <a:ahLst/>
              <a:cxnLst/>
              <a:rect l="l" t="t" r="r" b="b"/>
              <a:pathLst>
                <a:path w="500" h="810" extrusionOk="0">
                  <a:moveTo>
                    <a:pt x="250" y="1"/>
                  </a:moveTo>
                  <a:cubicBezTo>
                    <a:pt x="153" y="1"/>
                    <a:pt x="74" y="1"/>
                    <a:pt x="0" y="19"/>
                  </a:cubicBezTo>
                  <a:cubicBezTo>
                    <a:pt x="19" y="213"/>
                    <a:pt x="116" y="518"/>
                    <a:pt x="402" y="809"/>
                  </a:cubicBezTo>
                  <a:cubicBezTo>
                    <a:pt x="421" y="749"/>
                    <a:pt x="463" y="694"/>
                    <a:pt x="500" y="634"/>
                  </a:cubicBezTo>
                  <a:cubicBezTo>
                    <a:pt x="481" y="615"/>
                    <a:pt x="439" y="597"/>
                    <a:pt x="421" y="578"/>
                  </a:cubicBezTo>
                  <a:cubicBezTo>
                    <a:pt x="402" y="560"/>
                    <a:pt x="384" y="541"/>
                    <a:pt x="366" y="518"/>
                  </a:cubicBezTo>
                  <a:cubicBezTo>
                    <a:pt x="366" y="500"/>
                    <a:pt x="347" y="481"/>
                    <a:pt x="324" y="444"/>
                  </a:cubicBezTo>
                  <a:cubicBezTo>
                    <a:pt x="305" y="426"/>
                    <a:pt x="287" y="403"/>
                    <a:pt x="268" y="384"/>
                  </a:cubicBezTo>
                  <a:lnTo>
                    <a:pt x="268" y="287"/>
                  </a:lnTo>
                  <a:cubicBezTo>
                    <a:pt x="250" y="269"/>
                    <a:pt x="250" y="232"/>
                    <a:pt x="250" y="213"/>
                  </a:cubicBezTo>
                  <a:cubicBezTo>
                    <a:pt x="250" y="172"/>
                    <a:pt x="232" y="153"/>
                    <a:pt x="232" y="135"/>
                  </a:cubicBezTo>
                  <a:cubicBezTo>
                    <a:pt x="232" y="98"/>
                    <a:pt x="250" y="79"/>
                    <a:pt x="250" y="38"/>
                  </a:cubicBezTo>
                  <a:lnTo>
                    <a:pt x="25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9;p46">
              <a:extLst>
                <a:ext uri="{FF2B5EF4-FFF2-40B4-BE49-F238E27FC236}">
                  <a16:creationId xmlns:a16="http://schemas.microsoft.com/office/drawing/2014/main" id="{4D167337-B742-1E58-75F1-2E102825DB5E}"/>
                </a:ext>
              </a:extLst>
            </p:cNvPr>
            <p:cNvSpPr/>
            <p:nvPr/>
          </p:nvSpPr>
          <p:spPr>
            <a:xfrm>
              <a:off x="2928343" y="3141035"/>
              <a:ext cx="132405" cy="115573"/>
            </a:xfrm>
            <a:custGeom>
              <a:avLst/>
              <a:gdLst/>
              <a:ahLst/>
              <a:cxnLst/>
              <a:rect l="l" t="t" r="r" b="b"/>
              <a:pathLst>
                <a:path w="999" h="872" extrusionOk="0">
                  <a:moveTo>
                    <a:pt x="391" y="1"/>
                  </a:moveTo>
                  <a:cubicBezTo>
                    <a:pt x="324" y="1"/>
                    <a:pt x="259" y="15"/>
                    <a:pt x="208" y="53"/>
                  </a:cubicBezTo>
                  <a:cubicBezTo>
                    <a:pt x="171" y="72"/>
                    <a:pt x="153" y="109"/>
                    <a:pt x="116" y="150"/>
                  </a:cubicBezTo>
                  <a:cubicBezTo>
                    <a:pt x="0" y="321"/>
                    <a:pt x="37" y="571"/>
                    <a:pt x="208" y="705"/>
                  </a:cubicBezTo>
                  <a:cubicBezTo>
                    <a:pt x="250" y="746"/>
                    <a:pt x="324" y="783"/>
                    <a:pt x="402" y="802"/>
                  </a:cubicBezTo>
                  <a:cubicBezTo>
                    <a:pt x="481" y="843"/>
                    <a:pt x="555" y="862"/>
                    <a:pt x="615" y="862"/>
                  </a:cubicBezTo>
                  <a:cubicBezTo>
                    <a:pt x="658" y="868"/>
                    <a:pt x="700" y="872"/>
                    <a:pt x="738" y="872"/>
                  </a:cubicBezTo>
                  <a:cubicBezTo>
                    <a:pt x="816" y="872"/>
                    <a:pt x="876" y="855"/>
                    <a:pt x="901" y="802"/>
                  </a:cubicBezTo>
                  <a:cubicBezTo>
                    <a:pt x="998" y="668"/>
                    <a:pt x="809" y="243"/>
                    <a:pt x="633" y="109"/>
                  </a:cubicBezTo>
                  <a:cubicBezTo>
                    <a:pt x="596" y="72"/>
                    <a:pt x="536" y="35"/>
                    <a:pt x="499" y="12"/>
                  </a:cubicBezTo>
                  <a:cubicBezTo>
                    <a:pt x="465" y="5"/>
                    <a:pt x="428" y="1"/>
                    <a:pt x="39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80;p46">
              <a:extLst>
                <a:ext uri="{FF2B5EF4-FFF2-40B4-BE49-F238E27FC236}">
                  <a16:creationId xmlns:a16="http://schemas.microsoft.com/office/drawing/2014/main" id="{DA031AB4-52DD-9D6D-71D1-BF4ACF8A51DD}"/>
                </a:ext>
              </a:extLst>
            </p:cNvPr>
            <p:cNvSpPr/>
            <p:nvPr/>
          </p:nvSpPr>
          <p:spPr>
            <a:xfrm>
              <a:off x="2963862" y="3169796"/>
              <a:ext cx="41087" cy="38701"/>
            </a:xfrm>
            <a:custGeom>
              <a:avLst/>
              <a:gdLst/>
              <a:ahLst/>
              <a:cxnLst/>
              <a:rect l="l" t="t" r="r" b="b"/>
              <a:pathLst>
                <a:path w="310" h="292" extrusionOk="0">
                  <a:moveTo>
                    <a:pt x="99" y="0"/>
                  </a:moveTo>
                  <a:cubicBezTo>
                    <a:pt x="76" y="0"/>
                    <a:pt x="55" y="9"/>
                    <a:pt x="37" y="26"/>
                  </a:cubicBezTo>
                  <a:cubicBezTo>
                    <a:pt x="0" y="67"/>
                    <a:pt x="0" y="141"/>
                    <a:pt x="56" y="201"/>
                  </a:cubicBezTo>
                  <a:cubicBezTo>
                    <a:pt x="103" y="245"/>
                    <a:pt x="184" y="291"/>
                    <a:pt x="235" y="291"/>
                  </a:cubicBezTo>
                  <a:cubicBezTo>
                    <a:pt x="249" y="291"/>
                    <a:pt x="260" y="288"/>
                    <a:pt x="268" y="280"/>
                  </a:cubicBezTo>
                  <a:cubicBezTo>
                    <a:pt x="310" y="220"/>
                    <a:pt x="250" y="104"/>
                    <a:pt x="194" y="49"/>
                  </a:cubicBezTo>
                  <a:cubicBezTo>
                    <a:pt x="161" y="15"/>
                    <a:pt x="128" y="0"/>
                    <a:pt x="9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81;p46">
              <a:extLst>
                <a:ext uri="{FF2B5EF4-FFF2-40B4-BE49-F238E27FC236}">
                  <a16:creationId xmlns:a16="http://schemas.microsoft.com/office/drawing/2014/main" id="{E404E8D6-F082-3E30-EE77-16632F0DAA87}"/>
                </a:ext>
              </a:extLst>
            </p:cNvPr>
            <p:cNvSpPr/>
            <p:nvPr/>
          </p:nvSpPr>
          <p:spPr>
            <a:xfrm>
              <a:off x="2486732" y="3064031"/>
              <a:ext cx="357189" cy="176407"/>
            </a:xfrm>
            <a:custGeom>
              <a:avLst/>
              <a:gdLst/>
              <a:ahLst/>
              <a:cxnLst/>
              <a:rect l="l" t="t" r="r" b="b"/>
              <a:pathLst>
                <a:path w="2695" h="1331" extrusionOk="0">
                  <a:moveTo>
                    <a:pt x="919" y="0"/>
                  </a:moveTo>
                  <a:cubicBezTo>
                    <a:pt x="832" y="0"/>
                    <a:pt x="743" y="5"/>
                    <a:pt x="652" y="15"/>
                  </a:cubicBezTo>
                  <a:cubicBezTo>
                    <a:pt x="153" y="75"/>
                    <a:pt x="56" y="209"/>
                    <a:pt x="38" y="343"/>
                  </a:cubicBezTo>
                  <a:cubicBezTo>
                    <a:pt x="1" y="519"/>
                    <a:pt x="98" y="708"/>
                    <a:pt x="306" y="768"/>
                  </a:cubicBezTo>
                  <a:cubicBezTo>
                    <a:pt x="306" y="1115"/>
                    <a:pt x="791" y="1309"/>
                    <a:pt x="1096" y="1327"/>
                  </a:cubicBezTo>
                  <a:cubicBezTo>
                    <a:pt x="1122" y="1329"/>
                    <a:pt x="1150" y="1331"/>
                    <a:pt x="1181" y="1331"/>
                  </a:cubicBezTo>
                  <a:cubicBezTo>
                    <a:pt x="1659" y="1331"/>
                    <a:pt x="2695" y="1078"/>
                    <a:pt x="2695" y="1078"/>
                  </a:cubicBezTo>
                  <a:cubicBezTo>
                    <a:pt x="2695" y="1078"/>
                    <a:pt x="2616" y="962"/>
                    <a:pt x="2616" y="865"/>
                  </a:cubicBezTo>
                  <a:cubicBezTo>
                    <a:pt x="2597" y="805"/>
                    <a:pt x="2616" y="750"/>
                    <a:pt x="2695" y="708"/>
                  </a:cubicBezTo>
                  <a:cubicBezTo>
                    <a:pt x="2695" y="708"/>
                    <a:pt x="1987" y="0"/>
                    <a:pt x="91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82;p46">
              <a:extLst>
                <a:ext uri="{FF2B5EF4-FFF2-40B4-BE49-F238E27FC236}">
                  <a16:creationId xmlns:a16="http://schemas.microsoft.com/office/drawing/2014/main" id="{7997A669-2BF1-6210-1EE1-E110EE2544FB}"/>
                </a:ext>
              </a:extLst>
            </p:cNvPr>
            <p:cNvSpPr/>
            <p:nvPr/>
          </p:nvSpPr>
          <p:spPr>
            <a:xfrm>
              <a:off x="2486732" y="3064031"/>
              <a:ext cx="357189" cy="126706"/>
            </a:xfrm>
            <a:custGeom>
              <a:avLst/>
              <a:gdLst/>
              <a:ahLst/>
              <a:cxnLst/>
              <a:rect l="l" t="t" r="r" b="b"/>
              <a:pathLst>
                <a:path w="2695" h="956" extrusionOk="0">
                  <a:moveTo>
                    <a:pt x="919" y="0"/>
                  </a:moveTo>
                  <a:cubicBezTo>
                    <a:pt x="832" y="0"/>
                    <a:pt x="743" y="5"/>
                    <a:pt x="652" y="15"/>
                  </a:cubicBezTo>
                  <a:cubicBezTo>
                    <a:pt x="153" y="75"/>
                    <a:pt x="56" y="209"/>
                    <a:pt x="38" y="343"/>
                  </a:cubicBezTo>
                  <a:cubicBezTo>
                    <a:pt x="1" y="519"/>
                    <a:pt x="98" y="708"/>
                    <a:pt x="306" y="768"/>
                  </a:cubicBezTo>
                  <a:cubicBezTo>
                    <a:pt x="306" y="768"/>
                    <a:pt x="880" y="956"/>
                    <a:pt x="1680" y="956"/>
                  </a:cubicBezTo>
                  <a:cubicBezTo>
                    <a:pt x="1968" y="956"/>
                    <a:pt x="2286" y="931"/>
                    <a:pt x="2616" y="865"/>
                  </a:cubicBezTo>
                  <a:cubicBezTo>
                    <a:pt x="2597" y="805"/>
                    <a:pt x="2616" y="750"/>
                    <a:pt x="2695" y="708"/>
                  </a:cubicBezTo>
                  <a:cubicBezTo>
                    <a:pt x="2695" y="708"/>
                    <a:pt x="1987"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3;p46">
              <a:extLst>
                <a:ext uri="{FF2B5EF4-FFF2-40B4-BE49-F238E27FC236}">
                  <a16:creationId xmlns:a16="http://schemas.microsoft.com/office/drawing/2014/main" id="{C8C1AEDC-98B2-9E46-893D-4E819E72B0D4}"/>
                </a:ext>
              </a:extLst>
            </p:cNvPr>
            <p:cNvSpPr/>
            <p:nvPr/>
          </p:nvSpPr>
          <p:spPr>
            <a:xfrm>
              <a:off x="2971152" y="3076357"/>
              <a:ext cx="61365" cy="74221"/>
            </a:xfrm>
            <a:custGeom>
              <a:avLst/>
              <a:gdLst/>
              <a:ahLst/>
              <a:cxnLst/>
              <a:rect l="l" t="t" r="r" b="b"/>
              <a:pathLst>
                <a:path w="463" h="560" extrusionOk="0">
                  <a:moveTo>
                    <a:pt x="407" y="1"/>
                  </a:moveTo>
                  <a:cubicBezTo>
                    <a:pt x="407" y="1"/>
                    <a:pt x="389" y="19"/>
                    <a:pt x="389" y="38"/>
                  </a:cubicBezTo>
                  <a:lnTo>
                    <a:pt x="407" y="61"/>
                  </a:lnTo>
                  <a:lnTo>
                    <a:pt x="407" y="79"/>
                  </a:lnTo>
                  <a:lnTo>
                    <a:pt x="407" y="98"/>
                  </a:lnTo>
                  <a:lnTo>
                    <a:pt x="370" y="98"/>
                  </a:lnTo>
                  <a:cubicBezTo>
                    <a:pt x="347" y="116"/>
                    <a:pt x="347" y="116"/>
                    <a:pt x="329" y="135"/>
                  </a:cubicBezTo>
                  <a:cubicBezTo>
                    <a:pt x="292" y="135"/>
                    <a:pt x="273" y="153"/>
                    <a:pt x="232" y="176"/>
                  </a:cubicBezTo>
                  <a:cubicBezTo>
                    <a:pt x="213" y="195"/>
                    <a:pt x="176" y="213"/>
                    <a:pt x="158" y="232"/>
                  </a:cubicBezTo>
                  <a:cubicBezTo>
                    <a:pt x="139" y="269"/>
                    <a:pt x="98" y="292"/>
                    <a:pt x="79" y="310"/>
                  </a:cubicBezTo>
                  <a:cubicBezTo>
                    <a:pt x="61" y="329"/>
                    <a:pt x="61" y="347"/>
                    <a:pt x="61" y="366"/>
                  </a:cubicBezTo>
                  <a:cubicBezTo>
                    <a:pt x="42" y="384"/>
                    <a:pt x="42" y="407"/>
                    <a:pt x="42" y="426"/>
                  </a:cubicBezTo>
                  <a:cubicBezTo>
                    <a:pt x="24" y="444"/>
                    <a:pt x="24" y="481"/>
                    <a:pt x="24" y="500"/>
                  </a:cubicBezTo>
                  <a:cubicBezTo>
                    <a:pt x="24" y="523"/>
                    <a:pt x="24" y="541"/>
                    <a:pt x="1" y="560"/>
                  </a:cubicBezTo>
                  <a:lnTo>
                    <a:pt x="24" y="560"/>
                  </a:lnTo>
                  <a:cubicBezTo>
                    <a:pt x="24" y="541"/>
                    <a:pt x="24" y="523"/>
                    <a:pt x="42" y="500"/>
                  </a:cubicBezTo>
                  <a:lnTo>
                    <a:pt x="42" y="444"/>
                  </a:lnTo>
                  <a:cubicBezTo>
                    <a:pt x="61" y="426"/>
                    <a:pt x="61" y="407"/>
                    <a:pt x="79" y="384"/>
                  </a:cubicBezTo>
                  <a:cubicBezTo>
                    <a:pt x="79" y="366"/>
                    <a:pt x="98" y="347"/>
                    <a:pt x="98" y="329"/>
                  </a:cubicBezTo>
                  <a:cubicBezTo>
                    <a:pt x="116" y="310"/>
                    <a:pt x="158" y="292"/>
                    <a:pt x="176" y="269"/>
                  </a:cubicBezTo>
                  <a:cubicBezTo>
                    <a:pt x="213" y="250"/>
                    <a:pt x="232" y="232"/>
                    <a:pt x="255" y="213"/>
                  </a:cubicBezTo>
                  <a:cubicBezTo>
                    <a:pt x="292" y="195"/>
                    <a:pt x="310" y="176"/>
                    <a:pt x="347" y="176"/>
                  </a:cubicBezTo>
                  <a:cubicBezTo>
                    <a:pt x="370" y="153"/>
                    <a:pt x="370" y="153"/>
                    <a:pt x="389" y="153"/>
                  </a:cubicBezTo>
                  <a:cubicBezTo>
                    <a:pt x="407" y="135"/>
                    <a:pt x="426" y="135"/>
                    <a:pt x="444" y="135"/>
                  </a:cubicBezTo>
                  <a:lnTo>
                    <a:pt x="444" y="116"/>
                  </a:lnTo>
                  <a:lnTo>
                    <a:pt x="463" y="116"/>
                  </a:lnTo>
                  <a:lnTo>
                    <a:pt x="463" y="98"/>
                  </a:lnTo>
                  <a:lnTo>
                    <a:pt x="463" y="61"/>
                  </a:lnTo>
                  <a:lnTo>
                    <a:pt x="463" y="38"/>
                  </a:lnTo>
                  <a:cubicBezTo>
                    <a:pt x="463" y="38"/>
                    <a:pt x="463" y="19"/>
                    <a:pt x="444" y="19"/>
                  </a:cubicBezTo>
                  <a:cubicBezTo>
                    <a:pt x="444" y="1"/>
                    <a:pt x="426" y="1"/>
                    <a:pt x="40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4;p46">
              <a:extLst>
                <a:ext uri="{FF2B5EF4-FFF2-40B4-BE49-F238E27FC236}">
                  <a16:creationId xmlns:a16="http://schemas.microsoft.com/office/drawing/2014/main" id="{246ECDAC-A016-3530-9AA3-0332C7A59A8B}"/>
                </a:ext>
              </a:extLst>
            </p:cNvPr>
            <p:cNvSpPr/>
            <p:nvPr/>
          </p:nvSpPr>
          <p:spPr>
            <a:xfrm>
              <a:off x="2971152" y="3372181"/>
              <a:ext cx="18555" cy="15374"/>
            </a:xfrm>
            <a:custGeom>
              <a:avLst/>
              <a:gdLst/>
              <a:ahLst/>
              <a:cxnLst/>
              <a:rect l="l" t="t" r="r" b="b"/>
              <a:pathLst>
                <a:path w="140" h="116" extrusionOk="0">
                  <a:moveTo>
                    <a:pt x="1" y="0"/>
                  </a:moveTo>
                  <a:lnTo>
                    <a:pt x="24" y="23"/>
                  </a:lnTo>
                  <a:cubicBezTo>
                    <a:pt x="24" y="23"/>
                    <a:pt x="24" y="42"/>
                    <a:pt x="42" y="42"/>
                  </a:cubicBezTo>
                  <a:cubicBezTo>
                    <a:pt x="42" y="60"/>
                    <a:pt x="61" y="60"/>
                    <a:pt x="61" y="79"/>
                  </a:cubicBezTo>
                  <a:cubicBezTo>
                    <a:pt x="79" y="97"/>
                    <a:pt x="79" y="116"/>
                    <a:pt x="98" y="116"/>
                  </a:cubicBezTo>
                  <a:cubicBezTo>
                    <a:pt x="98" y="97"/>
                    <a:pt x="79" y="79"/>
                    <a:pt x="79" y="60"/>
                  </a:cubicBezTo>
                  <a:cubicBezTo>
                    <a:pt x="61" y="60"/>
                    <a:pt x="61" y="42"/>
                    <a:pt x="61" y="42"/>
                  </a:cubicBezTo>
                  <a:lnTo>
                    <a:pt x="42" y="23"/>
                  </a:lnTo>
                  <a:lnTo>
                    <a:pt x="139" y="23"/>
                  </a:lnTo>
                  <a:cubicBezTo>
                    <a:pt x="139" y="23"/>
                    <a:pt x="116" y="23"/>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5;p46">
              <a:extLst>
                <a:ext uri="{FF2B5EF4-FFF2-40B4-BE49-F238E27FC236}">
                  <a16:creationId xmlns:a16="http://schemas.microsoft.com/office/drawing/2014/main" id="{6143976A-5697-EA97-4748-9765B215AD92}"/>
                </a:ext>
              </a:extLst>
            </p:cNvPr>
            <p:cNvSpPr/>
            <p:nvPr/>
          </p:nvSpPr>
          <p:spPr>
            <a:xfrm>
              <a:off x="2968766" y="3369663"/>
              <a:ext cx="36183" cy="25845"/>
            </a:xfrm>
            <a:custGeom>
              <a:avLst/>
              <a:gdLst/>
              <a:ahLst/>
              <a:cxnLst/>
              <a:rect l="l" t="t" r="r" b="b"/>
              <a:pathLst>
                <a:path w="273" h="195" extrusionOk="0">
                  <a:moveTo>
                    <a:pt x="0" y="1"/>
                  </a:moveTo>
                  <a:lnTo>
                    <a:pt x="42" y="61"/>
                  </a:lnTo>
                  <a:lnTo>
                    <a:pt x="42" y="79"/>
                  </a:lnTo>
                  <a:cubicBezTo>
                    <a:pt x="60" y="79"/>
                    <a:pt x="60" y="98"/>
                    <a:pt x="60" y="98"/>
                  </a:cubicBezTo>
                  <a:cubicBezTo>
                    <a:pt x="79" y="116"/>
                    <a:pt x="97" y="135"/>
                    <a:pt x="116" y="158"/>
                  </a:cubicBezTo>
                  <a:lnTo>
                    <a:pt x="157" y="195"/>
                  </a:lnTo>
                  <a:lnTo>
                    <a:pt x="134" y="135"/>
                  </a:lnTo>
                  <a:cubicBezTo>
                    <a:pt x="116" y="116"/>
                    <a:pt x="116" y="98"/>
                    <a:pt x="97" y="79"/>
                  </a:cubicBezTo>
                  <a:cubicBezTo>
                    <a:pt x="97" y="79"/>
                    <a:pt x="97" y="61"/>
                    <a:pt x="79" y="61"/>
                  </a:cubicBezTo>
                  <a:lnTo>
                    <a:pt x="194" y="61"/>
                  </a:lnTo>
                  <a:lnTo>
                    <a:pt x="273" y="42"/>
                  </a:lnTo>
                  <a:lnTo>
                    <a:pt x="194" y="19"/>
                  </a:lnTo>
                  <a:lnTo>
                    <a:pt x="79" y="19"/>
                  </a:lnTo>
                  <a:cubicBezTo>
                    <a:pt x="60" y="1"/>
                    <a:pt x="60"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6;p46">
              <a:extLst>
                <a:ext uri="{FF2B5EF4-FFF2-40B4-BE49-F238E27FC236}">
                  <a16:creationId xmlns:a16="http://schemas.microsoft.com/office/drawing/2014/main" id="{62737DF2-2431-AEAE-AB81-9191C4EBB90B}"/>
                </a:ext>
              </a:extLst>
            </p:cNvPr>
            <p:cNvSpPr/>
            <p:nvPr/>
          </p:nvSpPr>
          <p:spPr>
            <a:xfrm>
              <a:off x="2922776" y="3321287"/>
              <a:ext cx="56461" cy="58979"/>
            </a:xfrm>
            <a:custGeom>
              <a:avLst/>
              <a:gdLst/>
              <a:ahLst/>
              <a:cxnLst/>
              <a:rect l="l" t="t" r="r" b="b"/>
              <a:pathLst>
                <a:path w="426" h="445" extrusionOk="0">
                  <a:moveTo>
                    <a:pt x="42" y="1"/>
                  </a:moveTo>
                  <a:cubicBezTo>
                    <a:pt x="19" y="19"/>
                    <a:pt x="1" y="19"/>
                    <a:pt x="1" y="38"/>
                  </a:cubicBezTo>
                  <a:cubicBezTo>
                    <a:pt x="1" y="61"/>
                    <a:pt x="19" y="61"/>
                    <a:pt x="19" y="79"/>
                  </a:cubicBezTo>
                  <a:lnTo>
                    <a:pt x="19" y="116"/>
                  </a:lnTo>
                  <a:cubicBezTo>
                    <a:pt x="42" y="135"/>
                    <a:pt x="42" y="153"/>
                    <a:pt x="61" y="176"/>
                  </a:cubicBezTo>
                  <a:cubicBezTo>
                    <a:pt x="79" y="213"/>
                    <a:pt x="98" y="250"/>
                    <a:pt x="135" y="292"/>
                  </a:cubicBezTo>
                  <a:cubicBezTo>
                    <a:pt x="135" y="310"/>
                    <a:pt x="158" y="310"/>
                    <a:pt x="158" y="310"/>
                  </a:cubicBezTo>
                  <a:cubicBezTo>
                    <a:pt x="176" y="329"/>
                    <a:pt x="176" y="329"/>
                    <a:pt x="176" y="347"/>
                  </a:cubicBezTo>
                  <a:cubicBezTo>
                    <a:pt x="195" y="347"/>
                    <a:pt x="213" y="366"/>
                    <a:pt x="232" y="384"/>
                  </a:cubicBezTo>
                  <a:cubicBezTo>
                    <a:pt x="273" y="407"/>
                    <a:pt x="329" y="426"/>
                    <a:pt x="366" y="444"/>
                  </a:cubicBezTo>
                  <a:cubicBezTo>
                    <a:pt x="389" y="444"/>
                    <a:pt x="407" y="444"/>
                    <a:pt x="407" y="426"/>
                  </a:cubicBezTo>
                  <a:cubicBezTo>
                    <a:pt x="426" y="407"/>
                    <a:pt x="426" y="384"/>
                    <a:pt x="407" y="366"/>
                  </a:cubicBezTo>
                  <a:cubicBezTo>
                    <a:pt x="389" y="329"/>
                    <a:pt x="347" y="310"/>
                    <a:pt x="310" y="269"/>
                  </a:cubicBezTo>
                  <a:cubicBezTo>
                    <a:pt x="310" y="269"/>
                    <a:pt x="292" y="250"/>
                    <a:pt x="273" y="232"/>
                  </a:cubicBezTo>
                  <a:lnTo>
                    <a:pt x="250" y="213"/>
                  </a:lnTo>
                  <a:lnTo>
                    <a:pt x="232" y="213"/>
                  </a:lnTo>
                  <a:lnTo>
                    <a:pt x="232" y="195"/>
                  </a:lnTo>
                  <a:cubicBezTo>
                    <a:pt x="195" y="176"/>
                    <a:pt x="176" y="135"/>
                    <a:pt x="158" y="116"/>
                  </a:cubicBezTo>
                  <a:lnTo>
                    <a:pt x="98" y="61"/>
                  </a:lnTo>
                  <a:lnTo>
                    <a:pt x="79" y="38"/>
                  </a:lnTo>
                  <a:lnTo>
                    <a:pt x="61" y="19"/>
                  </a:lnTo>
                  <a:lnTo>
                    <a:pt x="42"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7;p46">
              <a:extLst>
                <a:ext uri="{FF2B5EF4-FFF2-40B4-BE49-F238E27FC236}">
                  <a16:creationId xmlns:a16="http://schemas.microsoft.com/office/drawing/2014/main" id="{4548CCB6-4D5D-2DCB-95BB-D2B7CC74BAF8}"/>
                </a:ext>
              </a:extLst>
            </p:cNvPr>
            <p:cNvSpPr/>
            <p:nvPr/>
          </p:nvSpPr>
          <p:spPr>
            <a:xfrm>
              <a:off x="2889775" y="3231956"/>
              <a:ext cx="61365" cy="51557"/>
            </a:xfrm>
            <a:custGeom>
              <a:avLst/>
              <a:gdLst/>
              <a:ahLst/>
              <a:cxnLst/>
              <a:rect l="l" t="t" r="r" b="b"/>
              <a:pathLst>
                <a:path w="463" h="389" extrusionOk="0">
                  <a:moveTo>
                    <a:pt x="37" y="0"/>
                  </a:moveTo>
                  <a:cubicBezTo>
                    <a:pt x="0" y="19"/>
                    <a:pt x="0" y="42"/>
                    <a:pt x="19" y="60"/>
                  </a:cubicBezTo>
                  <a:lnTo>
                    <a:pt x="19" y="79"/>
                  </a:lnTo>
                  <a:lnTo>
                    <a:pt x="19" y="97"/>
                  </a:lnTo>
                  <a:cubicBezTo>
                    <a:pt x="37" y="116"/>
                    <a:pt x="37" y="116"/>
                    <a:pt x="37" y="134"/>
                  </a:cubicBezTo>
                  <a:cubicBezTo>
                    <a:pt x="60" y="157"/>
                    <a:pt x="79" y="176"/>
                    <a:pt x="97" y="176"/>
                  </a:cubicBezTo>
                  <a:cubicBezTo>
                    <a:pt x="116" y="213"/>
                    <a:pt x="153" y="250"/>
                    <a:pt x="176" y="291"/>
                  </a:cubicBezTo>
                  <a:cubicBezTo>
                    <a:pt x="213" y="310"/>
                    <a:pt x="250" y="328"/>
                    <a:pt x="310" y="347"/>
                  </a:cubicBezTo>
                  <a:cubicBezTo>
                    <a:pt x="347" y="365"/>
                    <a:pt x="384" y="388"/>
                    <a:pt x="444" y="388"/>
                  </a:cubicBezTo>
                  <a:cubicBezTo>
                    <a:pt x="444" y="388"/>
                    <a:pt x="462" y="388"/>
                    <a:pt x="462" y="365"/>
                  </a:cubicBezTo>
                  <a:cubicBezTo>
                    <a:pt x="462" y="347"/>
                    <a:pt x="444" y="347"/>
                    <a:pt x="444" y="347"/>
                  </a:cubicBezTo>
                  <a:cubicBezTo>
                    <a:pt x="407" y="328"/>
                    <a:pt x="365" y="328"/>
                    <a:pt x="328" y="310"/>
                  </a:cubicBezTo>
                  <a:cubicBezTo>
                    <a:pt x="291" y="291"/>
                    <a:pt x="250" y="250"/>
                    <a:pt x="231" y="231"/>
                  </a:cubicBezTo>
                  <a:cubicBezTo>
                    <a:pt x="194" y="194"/>
                    <a:pt x="176" y="176"/>
                    <a:pt x="153" y="134"/>
                  </a:cubicBezTo>
                  <a:cubicBezTo>
                    <a:pt x="134" y="116"/>
                    <a:pt x="134" y="97"/>
                    <a:pt x="116" y="79"/>
                  </a:cubicBezTo>
                  <a:lnTo>
                    <a:pt x="116" y="60"/>
                  </a:lnTo>
                  <a:lnTo>
                    <a:pt x="97" y="42"/>
                  </a:lnTo>
                  <a:lnTo>
                    <a:pt x="97" y="19"/>
                  </a:lnTo>
                  <a:cubicBezTo>
                    <a:pt x="79" y="0"/>
                    <a:pt x="60"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8;p46">
              <a:extLst>
                <a:ext uri="{FF2B5EF4-FFF2-40B4-BE49-F238E27FC236}">
                  <a16:creationId xmlns:a16="http://schemas.microsoft.com/office/drawing/2014/main" id="{DF9F760C-1B87-2594-DCAA-2A1EAB26CEE9}"/>
                </a:ext>
              </a:extLst>
            </p:cNvPr>
            <p:cNvSpPr/>
            <p:nvPr/>
          </p:nvSpPr>
          <p:spPr>
            <a:xfrm>
              <a:off x="2889775" y="3231956"/>
              <a:ext cx="56461" cy="115308"/>
            </a:xfrm>
            <a:custGeom>
              <a:avLst/>
              <a:gdLst/>
              <a:ahLst/>
              <a:cxnLst/>
              <a:rect l="l" t="t" r="r" b="b"/>
              <a:pathLst>
                <a:path w="426" h="870" extrusionOk="0">
                  <a:moveTo>
                    <a:pt x="60" y="0"/>
                  </a:moveTo>
                  <a:cubicBezTo>
                    <a:pt x="19" y="0"/>
                    <a:pt x="0" y="19"/>
                    <a:pt x="0" y="60"/>
                  </a:cubicBezTo>
                  <a:lnTo>
                    <a:pt x="0" y="79"/>
                  </a:lnTo>
                  <a:lnTo>
                    <a:pt x="0" y="97"/>
                  </a:lnTo>
                  <a:cubicBezTo>
                    <a:pt x="19" y="116"/>
                    <a:pt x="19" y="134"/>
                    <a:pt x="19" y="157"/>
                  </a:cubicBezTo>
                  <a:lnTo>
                    <a:pt x="19" y="250"/>
                  </a:lnTo>
                  <a:cubicBezTo>
                    <a:pt x="37" y="310"/>
                    <a:pt x="60" y="365"/>
                    <a:pt x="79" y="444"/>
                  </a:cubicBezTo>
                  <a:cubicBezTo>
                    <a:pt x="97" y="504"/>
                    <a:pt x="116" y="559"/>
                    <a:pt x="134" y="619"/>
                  </a:cubicBezTo>
                  <a:cubicBezTo>
                    <a:pt x="134" y="656"/>
                    <a:pt x="153" y="675"/>
                    <a:pt x="176" y="712"/>
                  </a:cubicBezTo>
                  <a:cubicBezTo>
                    <a:pt x="176" y="735"/>
                    <a:pt x="194" y="772"/>
                    <a:pt x="213" y="809"/>
                  </a:cubicBezTo>
                  <a:cubicBezTo>
                    <a:pt x="237" y="848"/>
                    <a:pt x="271" y="869"/>
                    <a:pt x="307" y="869"/>
                  </a:cubicBezTo>
                  <a:cubicBezTo>
                    <a:pt x="326" y="869"/>
                    <a:pt x="346" y="863"/>
                    <a:pt x="365" y="850"/>
                  </a:cubicBezTo>
                  <a:cubicBezTo>
                    <a:pt x="425" y="809"/>
                    <a:pt x="425" y="753"/>
                    <a:pt x="407" y="693"/>
                  </a:cubicBezTo>
                  <a:lnTo>
                    <a:pt x="384" y="693"/>
                  </a:lnTo>
                  <a:cubicBezTo>
                    <a:pt x="384" y="675"/>
                    <a:pt x="365" y="638"/>
                    <a:pt x="347" y="619"/>
                  </a:cubicBezTo>
                  <a:cubicBezTo>
                    <a:pt x="328" y="596"/>
                    <a:pt x="310" y="578"/>
                    <a:pt x="310" y="541"/>
                  </a:cubicBezTo>
                  <a:cubicBezTo>
                    <a:pt x="268" y="481"/>
                    <a:pt x="250" y="444"/>
                    <a:pt x="213" y="388"/>
                  </a:cubicBezTo>
                  <a:cubicBezTo>
                    <a:pt x="194" y="328"/>
                    <a:pt x="176" y="273"/>
                    <a:pt x="153" y="213"/>
                  </a:cubicBezTo>
                  <a:cubicBezTo>
                    <a:pt x="134" y="194"/>
                    <a:pt x="134" y="157"/>
                    <a:pt x="116" y="134"/>
                  </a:cubicBezTo>
                  <a:lnTo>
                    <a:pt x="116" y="79"/>
                  </a:lnTo>
                  <a:lnTo>
                    <a:pt x="116" y="60"/>
                  </a:lnTo>
                  <a:lnTo>
                    <a:pt x="97" y="42"/>
                  </a:lnTo>
                  <a:cubicBezTo>
                    <a:pt x="97" y="19"/>
                    <a:pt x="79"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9;p46">
              <a:extLst>
                <a:ext uri="{FF2B5EF4-FFF2-40B4-BE49-F238E27FC236}">
                  <a16:creationId xmlns:a16="http://schemas.microsoft.com/office/drawing/2014/main" id="{85B60DFE-A19A-5B82-BB4C-A2EC0DA08152}"/>
                </a:ext>
              </a:extLst>
            </p:cNvPr>
            <p:cNvSpPr/>
            <p:nvPr/>
          </p:nvSpPr>
          <p:spPr>
            <a:xfrm>
              <a:off x="2854255" y="3410750"/>
              <a:ext cx="15374" cy="15374"/>
            </a:xfrm>
            <a:custGeom>
              <a:avLst/>
              <a:gdLst/>
              <a:ahLst/>
              <a:cxnLst/>
              <a:rect l="l" t="t" r="r" b="b"/>
              <a:pathLst>
                <a:path w="116" h="116" extrusionOk="0">
                  <a:moveTo>
                    <a:pt x="0" y="0"/>
                  </a:moveTo>
                  <a:lnTo>
                    <a:pt x="0" y="37"/>
                  </a:lnTo>
                  <a:cubicBezTo>
                    <a:pt x="19" y="37"/>
                    <a:pt x="19" y="56"/>
                    <a:pt x="19" y="56"/>
                  </a:cubicBezTo>
                  <a:cubicBezTo>
                    <a:pt x="19" y="79"/>
                    <a:pt x="37" y="79"/>
                    <a:pt x="37" y="97"/>
                  </a:cubicBezTo>
                  <a:lnTo>
                    <a:pt x="56" y="116"/>
                  </a:lnTo>
                  <a:cubicBezTo>
                    <a:pt x="56" y="97"/>
                    <a:pt x="56" y="97"/>
                    <a:pt x="37" y="79"/>
                  </a:cubicBezTo>
                  <a:lnTo>
                    <a:pt x="37" y="56"/>
                  </a:lnTo>
                  <a:cubicBezTo>
                    <a:pt x="37" y="38"/>
                    <a:pt x="37" y="37"/>
                    <a:pt x="19" y="20"/>
                  </a:cubicBezTo>
                  <a:lnTo>
                    <a:pt x="19" y="20"/>
                  </a:lnTo>
                  <a:cubicBezTo>
                    <a:pt x="31" y="21"/>
                    <a:pt x="43" y="25"/>
                    <a:pt x="56" y="37"/>
                  </a:cubicBezTo>
                  <a:lnTo>
                    <a:pt x="116" y="37"/>
                  </a:lnTo>
                  <a:cubicBezTo>
                    <a:pt x="97" y="37"/>
                    <a:pt x="74" y="19"/>
                    <a:pt x="56" y="19"/>
                  </a:cubicBezTo>
                  <a:cubicBezTo>
                    <a:pt x="43" y="7"/>
                    <a:pt x="31" y="2"/>
                    <a:pt x="19" y="1"/>
                  </a:cubicBezTo>
                  <a:lnTo>
                    <a:pt x="19" y="1"/>
                  </a:lnTo>
                  <a:lnTo>
                    <a:pt x="19" y="0"/>
                  </a:lnTo>
                  <a:lnTo>
                    <a:pt x="18" y="1"/>
                  </a:lnTo>
                  <a:lnTo>
                    <a:pt x="18" y="1"/>
                  </a:lnTo>
                  <a:cubicBezTo>
                    <a:pt x="12" y="0"/>
                    <a:pt x="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90;p46">
              <a:extLst>
                <a:ext uri="{FF2B5EF4-FFF2-40B4-BE49-F238E27FC236}">
                  <a16:creationId xmlns:a16="http://schemas.microsoft.com/office/drawing/2014/main" id="{0DB11DA6-129B-4202-DA6A-5C46FE1623A6}"/>
                </a:ext>
              </a:extLst>
            </p:cNvPr>
            <p:cNvSpPr/>
            <p:nvPr/>
          </p:nvSpPr>
          <p:spPr>
            <a:xfrm>
              <a:off x="2848689" y="3405846"/>
              <a:ext cx="28363" cy="27700"/>
            </a:xfrm>
            <a:custGeom>
              <a:avLst/>
              <a:gdLst/>
              <a:ahLst/>
              <a:cxnLst/>
              <a:rect l="l" t="t" r="r" b="b"/>
              <a:pathLst>
                <a:path w="214" h="209" extrusionOk="0">
                  <a:moveTo>
                    <a:pt x="0" y="0"/>
                  </a:moveTo>
                  <a:lnTo>
                    <a:pt x="24" y="56"/>
                  </a:lnTo>
                  <a:lnTo>
                    <a:pt x="42" y="74"/>
                  </a:lnTo>
                  <a:lnTo>
                    <a:pt x="42" y="93"/>
                  </a:lnTo>
                  <a:lnTo>
                    <a:pt x="61" y="93"/>
                  </a:lnTo>
                  <a:lnTo>
                    <a:pt x="61" y="134"/>
                  </a:lnTo>
                  <a:cubicBezTo>
                    <a:pt x="79" y="134"/>
                    <a:pt x="79" y="153"/>
                    <a:pt x="79" y="153"/>
                  </a:cubicBezTo>
                  <a:lnTo>
                    <a:pt x="116" y="208"/>
                  </a:lnTo>
                  <a:lnTo>
                    <a:pt x="98" y="153"/>
                  </a:lnTo>
                  <a:lnTo>
                    <a:pt x="98" y="116"/>
                  </a:lnTo>
                  <a:lnTo>
                    <a:pt x="98" y="93"/>
                  </a:lnTo>
                  <a:lnTo>
                    <a:pt x="79" y="74"/>
                  </a:lnTo>
                  <a:lnTo>
                    <a:pt x="98" y="74"/>
                  </a:lnTo>
                  <a:cubicBezTo>
                    <a:pt x="116" y="74"/>
                    <a:pt x="139" y="93"/>
                    <a:pt x="158" y="93"/>
                  </a:cubicBezTo>
                  <a:lnTo>
                    <a:pt x="213" y="93"/>
                  </a:lnTo>
                  <a:lnTo>
                    <a:pt x="158" y="74"/>
                  </a:lnTo>
                  <a:cubicBezTo>
                    <a:pt x="139" y="56"/>
                    <a:pt x="116" y="56"/>
                    <a:pt x="116" y="37"/>
                  </a:cubicBezTo>
                  <a:cubicBezTo>
                    <a:pt x="98" y="37"/>
                    <a:pt x="79" y="19"/>
                    <a:pt x="61" y="19"/>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91;p46">
              <a:extLst>
                <a:ext uri="{FF2B5EF4-FFF2-40B4-BE49-F238E27FC236}">
                  <a16:creationId xmlns:a16="http://schemas.microsoft.com/office/drawing/2014/main" id="{35142A9A-6D6E-C751-6A37-B07EC9CECE97}"/>
                </a:ext>
              </a:extLst>
            </p:cNvPr>
            <p:cNvSpPr/>
            <p:nvPr/>
          </p:nvSpPr>
          <p:spPr>
            <a:xfrm>
              <a:off x="2821121" y="3335601"/>
              <a:ext cx="38171" cy="77667"/>
            </a:xfrm>
            <a:custGeom>
              <a:avLst/>
              <a:gdLst/>
              <a:ahLst/>
              <a:cxnLst/>
              <a:rect l="l" t="t" r="r" b="b"/>
              <a:pathLst>
                <a:path w="288" h="586" extrusionOk="0">
                  <a:moveTo>
                    <a:pt x="40" y="1"/>
                  </a:moveTo>
                  <a:cubicBezTo>
                    <a:pt x="28" y="1"/>
                    <a:pt x="19" y="14"/>
                    <a:pt x="19" y="27"/>
                  </a:cubicBezTo>
                  <a:lnTo>
                    <a:pt x="19" y="45"/>
                  </a:lnTo>
                  <a:lnTo>
                    <a:pt x="19" y="68"/>
                  </a:lnTo>
                  <a:cubicBezTo>
                    <a:pt x="1" y="87"/>
                    <a:pt x="1" y="105"/>
                    <a:pt x="1" y="105"/>
                  </a:cubicBezTo>
                  <a:cubicBezTo>
                    <a:pt x="1" y="142"/>
                    <a:pt x="1" y="161"/>
                    <a:pt x="19" y="202"/>
                  </a:cubicBezTo>
                  <a:cubicBezTo>
                    <a:pt x="19" y="239"/>
                    <a:pt x="38" y="299"/>
                    <a:pt x="56" y="336"/>
                  </a:cubicBezTo>
                  <a:cubicBezTo>
                    <a:pt x="56" y="373"/>
                    <a:pt x="74" y="392"/>
                    <a:pt x="74" y="415"/>
                  </a:cubicBezTo>
                  <a:cubicBezTo>
                    <a:pt x="93" y="433"/>
                    <a:pt x="116" y="452"/>
                    <a:pt x="116" y="470"/>
                  </a:cubicBezTo>
                  <a:cubicBezTo>
                    <a:pt x="153" y="530"/>
                    <a:pt x="190" y="567"/>
                    <a:pt x="232" y="586"/>
                  </a:cubicBezTo>
                  <a:lnTo>
                    <a:pt x="269" y="586"/>
                  </a:lnTo>
                  <a:cubicBezTo>
                    <a:pt x="269" y="586"/>
                    <a:pt x="287" y="567"/>
                    <a:pt x="269" y="549"/>
                  </a:cubicBezTo>
                  <a:cubicBezTo>
                    <a:pt x="250" y="507"/>
                    <a:pt x="232" y="470"/>
                    <a:pt x="232" y="415"/>
                  </a:cubicBezTo>
                  <a:cubicBezTo>
                    <a:pt x="208" y="392"/>
                    <a:pt x="208" y="373"/>
                    <a:pt x="190" y="355"/>
                  </a:cubicBezTo>
                  <a:lnTo>
                    <a:pt x="190" y="336"/>
                  </a:lnTo>
                  <a:lnTo>
                    <a:pt x="172" y="318"/>
                  </a:lnTo>
                  <a:lnTo>
                    <a:pt x="172" y="299"/>
                  </a:lnTo>
                  <a:cubicBezTo>
                    <a:pt x="153" y="258"/>
                    <a:pt x="153" y="221"/>
                    <a:pt x="135" y="161"/>
                  </a:cubicBezTo>
                  <a:cubicBezTo>
                    <a:pt x="135" y="142"/>
                    <a:pt x="116" y="124"/>
                    <a:pt x="116" y="105"/>
                  </a:cubicBezTo>
                  <a:lnTo>
                    <a:pt x="116" y="68"/>
                  </a:lnTo>
                  <a:lnTo>
                    <a:pt x="116" y="45"/>
                  </a:lnTo>
                  <a:lnTo>
                    <a:pt x="93" y="45"/>
                  </a:lnTo>
                  <a:lnTo>
                    <a:pt x="93" y="27"/>
                  </a:lnTo>
                  <a:cubicBezTo>
                    <a:pt x="93" y="8"/>
                    <a:pt x="74"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92;p46">
              <a:extLst>
                <a:ext uri="{FF2B5EF4-FFF2-40B4-BE49-F238E27FC236}">
                  <a16:creationId xmlns:a16="http://schemas.microsoft.com/office/drawing/2014/main" id="{E79EE562-BC99-982D-9ED4-7CBFBFA9E1AB}"/>
                </a:ext>
              </a:extLst>
            </p:cNvPr>
            <p:cNvSpPr/>
            <p:nvPr/>
          </p:nvSpPr>
          <p:spPr>
            <a:xfrm>
              <a:off x="2830929" y="3231294"/>
              <a:ext cx="41219" cy="74884"/>
            </a:xfrm>
            <a:custGeom>
              <a:avLst/>
              <a:gdLst/>
              <a:ahLst/>
              <a:cxnLst/>
              <a:rect l="l" t="t" r="r" b="b"/>
              <a:pathLst>
                <a:path w="311" h="565" extrusionOk="0">
                  <a:moveTo>
                    <a:pt x="53" y="0"/>
                  </a:moveTo>
                  <a:cubicBezTo>
                    <a:pt x="49" y="0"/>
                    <a:pt x="46" y="2"/>
                    <a:pt x="42" y="5"/>
                  </a:cubicBezTo>
                  <a:cubicBezTo>
                    <a:pt x="19" y="5"/>
                    <a:pt x="0" y="24"/>
                    <a:pt x="0" y="47"/>
                  </a:cubicBezTo>
                  <a:lnTo>
                    <a:pt x="0" y="65"/>
                  </a:lnTo>
                  <a:lnTo>
                    <a:pt x="0" y="84"/>
                  </a:lnTo>
                  <a:lnTo>
                    <a:pt x="0" y="121"/>
                  </a:lnTo>
                  <a:cubicBezTo>
                    <a:pt x="0" y="139"/>
                    <a:pt x="19" y="181"/>
                    <a:pt x="19" y="199"/>
                  </a:cubicBezTo>
                  <a:cubicBezTo>
                    <a:pt x="42" y="255"/>
                    <a:pt x="61" y="296"/>
                    <a:pt x="79" y="333"/>
                  </a:cubicBezTo>
                  <a:cubicBezTo>
                    <a:pt x="98" y="393"/>
                    <a:pt x="116" y="430"/>
                    <a:pt x="158" y="467"/>
                  </a:cubicBezTo>
                  <a:cubicBezTo>
                    <a:pt x="195" y="509"/>
                    <a:pt x="232" y="546"/>
                    <a:pt x="292" y="564"/>
                  </a:cubicBezTo>
                  <a:cubicBezTo>
                    <a:pt x="292" y="564"/>
                    <a:pt x="310" y="564"/>
                    <a:pt x="310" y="546"/>
                  </a:cubicBezTo>
                  <a:lnTo>
                    <a:pt x="310" y="527"/>
                  </a:lnTo>
                  <a:cubicBezTo>
                    <a:pt x="273" y="486"/>
                    <a:pt x="232" y="467"/>
                    <a:pt x="195" y="430"/>
                  </a:cubicBezTo>
                  <a:cubicBezTo>
                    <a:pt x="176" y="393"/>
                    <a:pt x="158" y="352"/>
                    <a:pt x="134" y="315"/>
                  </a:cubicBezTo>
                  <a:cubicBezTo>
                    <a:pt x="116" y="278"/>
                    <a:pt x="98" y="218"/>
                    <a:pt x="98" y="181"/>
                  </a:cubicBezTo>
                  <a:lnTo>
                    <a:pt x="98" y="121"/>
                  </a:lnTo>
                  <a:lnTo>
                    <a:pt x="98" y="84"/>
                  </a:lnTo>
                  <a:lnTo>
                    <a:pt x="98" y="65"/>
                  </a:lnTo>
                  <a:lnTo>
                    <a:pt x="98" y="47"/>
                  </a:lnTo>
                  <a:cubicBezTo>
                    <a:pt x="83" y="28"/>
                    <a:pt x="68" y="0"/>
                    <a:pt x="5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3;p46">
              <a:extLst>
                <a:ext uri="{FF2B5EF4-FFF2-40B4-BE49-F238E27FC236}">
                  <a16:creationId xmlns:a16="http://schemas.microsoft.com/office/drawing/2014/main" id="{36825341-F107-F541-65C4-70E361C8284A}"/>
                </a:ext>
              </a:extLst>
            </p:cNvPr>
            <p:cNvSpPr/>
            <p:nvPr/>
          </p:nvSpPr>
          <p:spPr>
            <a:xfrm>
              <a:off x="2813169" y="3230896"/>
              <a:ext cx="30749" cy="132007"/>
            </a:xfrm>
            <a:custGeom>
              <a:avLst/>
              <a:gdLst/>
              <a:ahLst/>
              <a:cxnLst/>
              <a:rect l="l" t="t" r="r" b="b"/>
              <a:pathLst>
                <a:path w="232" h="996" extrusionOk="0">
                  <a:moveTo>
                    <a:pt x="174" y="1"/>
                  </a:moveTo>
                  <a:cubicBezTo>
                    <a:pt x="155" y="1"/>
                    <a:pt x="134" y="14"/>
                    <a:pt x="134" y="27"/>
                  </a:cubicBezTo>
                  <a:cubicBezTo>
                    <a:pt x="116" y="50"/>
                    <a:pt x="116" y="50"/>
                    <a:pt x="116" y="68"/>
                  </a:cubicBezTo>
                  <a:lnTo>
                    <a:pt x="116" y="87"/>
                  </a:lnTo>
                  <a:cubicBezTo>
                    <a:pt x="98" y="105"/>
                    <a:pt x="98" y="124"/>
                    <a:pt x="98" y="142"/>
                  </a:cubicBezTo>
                  <a:cubicBezTo>
                    <a:pt x="79" y="184"/>
                    <a:pt x="79" y="202"/>
                    <a:pt x="79" y="239"/>
                  </a:cubicBezTo>
                  <a:cubicBezTo>
                    <a:pt x="61" y="318"/>
                    <a:pt x="37" y="373"/>
                    <a:pt x="19" y="452"/>
                  </a:cubicBezTo>
                  <a:cubicBezTo>
                    <a:pt x="19" y="530"/>
                    <a:pt x="19" y="604"/>
                    <a:pt x="0" y="664"/>
                  </a:cubicBezTo>
                  <a:lnTo>
                    <a:pt x="0" y="780"/>
                  </a:lnTo>
                  <a:lnTo>
                    <a:pt x="0" y="895"/>
                  </a:lnTo>
                  <a:cubicBezTo>
                    <a:pt x="17" y="944"/>
                    <a:pt x="65" y="996"/>
                    <a:pt x="113" y="996"/>
                  </a:cubicBezTo>
                  <a:cubicBezTo>
                    <a:pt x="120" y="996"/>
                    <a:pt x="127" y="995"/>
                    <a:pt x="134" y="992"/>
                  </a:cubicBezTo>
                  <a:cubicBezTo>
                    <a:pt x="195" y="992"/>
                    <a:pt x="232" y="932"/>
                    <a:pt x="213" y="877"/>
                  </a:cubicBezTo>
                  <a:lnTo>
                    <a:pt x="213" y="858"/>
                  </a:lnTo>
                  <a:lnTo>
                    <a:pt x="213" y="761"/>
                  </a:lnTo>
                  <a:cubicBezTo>
                    <a:pt x="195" y="743"/>
                    <a:pt x="195" y="701"/>
                    <a:pt x="195" y="664"/>
                  </a:cubicBezTo>
                  <a:lnTo>
                    <a:pt x="195" y="470"/>
                  </a:lnTo>
                  <a:lnTo>
                    <a:pt x="195" y="258"/>
                  </a:lnTo>
                  <a:cubicBezTo>
                    <a:pt x="195" y="221"/>
                    <a:pt x="195" y="202"/>
                    <a:pt x="213" y="165"/>
                  </a:cubicBezTo>
                  <a:lnTo>
                    <a:pt x="213" y="105"/>
                  </a:lnTo>
                  <a:lnTo>
                    <a:pt x="213" y="87"/>
                  </a:lnTo>
                  <a:lnTo>
                    <a:pt x="213" y="68"/>
                  </a:lnTo>
                  <a:lnTo>
                    <a:pt x="232" y="68"/>
                  </a:lnTo>
                  <a:cubicBezTo>
                    <a:pt x="232" y="50"/>
                    <a:pt x="213" y="8"/>
                    <a:pt x="195" y="8"/>
                  </a:cubicBezTo>
                  <a:cubicBezTo>
                    <a:pt x="189" y="3"/>
                    <a:pt x="182" y="1"/>
                    <a:pt x="1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4;p46">
              <a:extLst>
                <a:ext uri="{FF2B5EF4-FFF2-40B4-BE49-F238E27FC236}">
                  <a16:creationId xmlns:a16="http://schemas.microsoft.com/office/drawing/2014/main" id="{9F1E2CBA-0F6A-EEBB-DB88-DF52F502607B}"/>
                </a:ext>
              </a:extLst>
            </p:cNvPr>
            <p:cNvSpPr/>
            <p:nvPr/>
          </p:nvSpPr>
          <p:spPr>
            <a:xfrm>
              <a:off x="2726225" y="3448656"/>
              <a:ext cx="10470" cy="12989"/>
            </a:xfrm>
            <a:custGeom>
              <a:avLst/>
              <a:gdLst/>
              <a:ahLst/>
              <a:cxnLst/>
              <a:rect l="l" t="t" r="r" b="b"/>
              <a:pathLst>
                <a:path w="79" h="98" extrusionOk="0">
                  <a:moveTo>
                    <a:pt x="60" y="1"/>
                  </a:moveTo>
                  <a:lnTo>
                    <a:pt x="60" y="24"/>
                  </a:lnTo>
                  <a:cubicBezTo>
                    <a:pt x="42" y="42"/>
                    <a:pt x="42" y="42"/>
                    <a:pt x="23" y="61"/>
                  </a:cubicBezTo>
                  <a:cubicBezTo>
                    <a:pt x="23" y="79"/>
                    <a:pt x="0" y="79"/>
                    <a:pt x="0" y="98"/>
                  </a:cubicBezTo>
                  <a:cubicBezTo>
                    <a:pt x="23" y="98"/>
                    <a:pt x="23" y="79"/>
                    <a:pt x="42" y="61"/>
                  </a:cubicBezTo>
                  <a:cubicBezTo>
                    <a:pt x="42" y="61"/>
                    <a:pt x="60" y="61"/>
                    <a:pt x="60" y="42"/>
                  </a:cubicBezTo>
                  <a:lnTo>
                    <a:pt x="60" y="61"/>
                  </a:lnTo>
                  <a:lnTo>
                    <a:pt x="60" y="79"/>
                  </a:lnTo>
                  <a:lnTo>
                    <a:pt x="79" y="98"/>
                  </a:lnTo>
                  <a:lnTo>
                    <a:pt x="79" y="79"/>
                  </a:lnTo>
                  <a:lnTo>
                    <a:pt x="79" y="42"/>
                  </a:lnTo>
                  <a:lnTo>
                    <a:pt x="79" y="24"/>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5;p46">
              <a:extLst>
                <a:ext uri="{FF2B5EF4-FFF2-40B4-BE49-F238E27FC236}">
                  <a16:creationId xmlns:a16="http://schemas.microsoft.com/office/drawing/2014/main" id="{3E0B8355-883E-74CF-4583-4F79D0AC3E2A}"/>
                </a:ext>
              </a:extLst>
            </p:cNvPr>
            <p:cNvSpPr/>
            <p:nvPr/>
          </p:nvSpPr>
          <p:spPr>
            <a:xfrm>
              <a:off x="2723707" y="3443752"/>
              <a:ext cx="15507" cy="28363"/>
            </a:xfrm>
            <a:custGeom>
              <a:avLst/>
              <a:gdLst/>
              <a:ahLst/>
              <a:cxnLst/>
              <a:rect l="l" t="t" r="r" b="b"/>
              <a:pathLst>
                <a:path w="117" h="214" extrusionOk="0">
                  <a:moveTo>
                    <a:pt x="98" y="1"/>
                  </a:moveTo>
                  <a:lnTo>
                    <a:pt x="61" y="38"/>
                  </a:lnTo>
                  <a:cubicBezTo>
                    <a:pt x="61" y="61"/>
                    <a:pt x="42" y="79"/>
                    <a:pt x="42" y="98"/>
                  </a:cubicBezTo>
                  <a:cubicBezTo>
                    <a:pt x="19" y="116"/>
                    <a:pt x="19" y="116"/>
                    <a:pt x="19" y="135"/>
                  </a:cubicBezTo>
                  <a:lnTo>
                    <a:pt x="1" y="176"/>
                  </a:lnTo>
                  <a:lnTo>
                    <a:pt x="1" y="176"/>
                  </a:lnTo>
                  <a:lnTo>
                    <a:pt x="42" y="153"/>
                  </a:lnTo>
                  <a:cubicBezTo>
                    <a:pt x="42" y="135"/>
                    <a:pt x="61" y="116"/>
                    <a:pt x="61" y="116"/>
                  </a:cubicBezTo>
                  <a:lnTo>
                    <a:pt x="79" y="116"/>
                  </a:lnTo>
                  <a:lnTo>
                    <a:pt x="79" y="135"/>
                  </a:lnTo>
                  <a:lnTo>
                    <a:pt x="79" y="153"/>
                  </a:lnTo>
                  <a:cubicBezTo>
                    <a:pt x="79" y="153"/>
                    <a:pt x="98" y="153"/>
                    <a:pt x="98" y="176"/>
                  </a:cubicBezTo>
                  <a:lnTo>
                    <a:pt x="116" y="213"/>
                  </a:lnTo>
                  <a:lnTo>
                    <a:pt x="116" y="176"/>
                  </a:lnTo>
                  <a:lnTo>
                    <a:pt x="116" y="135"/>
                  </a:lnTo>
                  <a:lnTo>
                    <a:pt x="116" y="116"/>
                  </a:lnTo>
                  <a:lnTo>
                    <a:pt x="116" y="98"/>
                  </a:lnTo>
                  <a:lnTo>
                    <a:pt x="116" y="79"/>
                  </a:lnTo>
                  <a:cubicBezTo>
                    <a:pt x="98" y="79"/>
                    <a:pt x="98" y="61"/>
                    <a:pt x="98" y="61"/>
                  </a:cubicBezTo>
                  <a:lnTo>
                    <a:pt x="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6;p46">
              <a:extLst>
                <a:ext uri="{FF2B5EF4-FFF2-40B4-BE49-F238E27FC236}">
                  <a16:creationId xmlns:a16="http://schemas.microsoft.com/office/drawing/2014/main" id="{62C03481-3C2F-8BF2-C1D7-5D26AC16AE5A}"/>
                </a:ext>
              </a:extLst>
            </p:cNvPr>
            <p:cNvSpPr/>
            <p:nvPr/>
          </p:nvSpPr>
          <p:spPr>
            <a:xfrm>
              <a:off x="2723707" y="3387423"/>
              <a:ext cx="15507" cy="67992"/>
            </a:xfrm>
            <a:custGeom>
              <a:avLst/>
              <a:gdLst/>
              <a:ahLst/>
              <a:cxnLst/>
              <a:rect l="l" t="t" r="r" b="b"/>
              <a:pathLst>
                <a:path w="117" h="513" extrusionOk="0">
                  <a:moveTo>
                    <a:pt x="42" y="1"/>
                  </a:moveTo>
                  <a:cubicBezTo>
                    <a:pt x="19" y="1"/>
                    <a:pt x="1" y="24"/>
                    <a:pt x="1" y="42"/>
                  </a:cubicBezTo>
                  <a:lnTo>
                    <a:pt x="1" y="158"/>
                  </a:lnTo>
                  <a:lnTo>
                    <a:pt x="1" y="273"/>
                  </a:lnTo>
                  <a:cubicBezTo>
                    <a:pt x="1" y="292"/>
                    <a:pt x="1" y="329"/>
                    <a:pt x="19" y="370"/>
                  </a:cubicBezTo>
                  <a:lnTo>
                    <a:pt x="19" y="426"/>
                  </a:lnTo>
                  <a:cubicBezTo>
                    <a:pt x="19" y="444"/>
                    <a:pt x="42" y="463"/>
                    <a:pt x="42" y="486"/>
                  </a:cubicBezTo>
                  <a:cubicBezTo>
                    <a:pt x="42" y="504"/>
                    <a:pt x="61" y="504"/>
                    <a:pt x="79" y="504"/>
                  </a:cubicBezTo>
                  <a:cubicBezTo>
                    <a:pt x="85" y="510"/>
                    <a:pt x="90" y="512"/>
                    <a:pt x="95" y="512"/>
                  </a:cubicBezTo>
                  <a:cubicBezTo>
                    <a:pt x="107" y="512"/>
                    <a:pt x="116" y="499"/>
                    <a:pt x="116" y="486"/>
                  </a:cubicBezTo>
                  <a:lnTo>
                    <a:pt x="116" y="426"/>
                  </a:lnTo>
                  <a:lnTo>
                    <a:pt x="116" y="370"/>
                  </a:lnTo>
                  <a:lnTo>
                    <a:pt x="116" y="255"/>
                  </a:lnTo>
                  <a:cubicBezTo>
                    <a:pt x="116" y="213"/>
                    <a:pt x="98" y="176"/>
                    <a:pt x="98" y="139"/>
                  </a:cubicBezTo>
                  <a:cubicBezTo>
                    <a:pt x="98" y="98"/>
                    <a:pt x="79" y="61"/>
                    <a:pt x="79" y="24"/>
                  </a:cubicBezTo>
                  <a:cubicBezTo>
                    <a:pt x="61" y="1"/>
                    <a:pt x="61" y="1"/>
                    <a:pt x="42"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7;p46">
              <a:extLst>
                <a:ext uri="{FF2B5EF4-FFF2-40B4-BE49-F238E27FC236}">
                  <a16:creationId xmlns:a16="http://schemas.microsoft.com/office/drawing/2014/main" id="{B249BF74-53DF-C559-8228-BEE88A470F53}"/>
                </a:ext>
              </a:extLst>
            </p:cNvPr>
            <p:cNvSpPr/>
            <p:nvPr/>
          </p:nvSpPr>
          <p:spPr>
            <a:xfrm>
              <a:off x="2713899" y="3264958"/>
              <a:ext cx="101789" cy="146586"/>
            </a:xfrm>
            <a:custGeom>
              <a:avLst/>
              <a:gdLst/>
              <a:ahLst/>
              <a:cxnLst/>
              <a:rect l="l" t="t" r="r" b="b"/>
              <a:pathLst>
                <a:path w="768" h="1106" extrusionOk="0">
                  <a:moveTo>
                    <a:pt x="731" y="1"/>
                  </a:moveTo>
                  <a:cubicBezTo>
                    <a:pt x="713" y="1"/>
                    <a:pt x="694" y="1"/>
                    <a:pt x="671" y="24"/>
                  </a:cubicBezTo>
                  <a:lnTo>
                    <a:pt x="671" y="42"/>
                  </a:lnTo>
                  <a:lnTo>
                    <a:pt x="652" y="42"/>
                  </a:lnTo>
                  <a:cubicBezTo>
                    <a:pt x="652" y="61"/>
                    <a:pt x="634" y="61"/>
                    <a:pt x="634" y="79"/>
                  </a:cubicBezTo>
                  <a:cubicBezTo>
                    <a:pt x="615" y="98"/>
                    <a:pt x="597" y="98"/>
                    <a:pt x="579" y="116"/>
                  </a:cubicBezTo>
                  <a:cubicBezTo>
                    <a:pt x="537" y="158"/>
                    <a:pt x="500" y="176"/>
                    <a:pt x="440" y="195"/>
                  </a:cubicBezTo>
                  <a:cubicBezTo>
                    <a:pt x="366" y="232"/>
                    <a:pt x="269" y="255"/>
                    <a:pt x="153" y="273"/>
                  </a:cubicBezTo>
                  <a:cubicBezTo>
                    <a:pt x="135" y="273"/>
                    <a:pt x="116" y="292"/>
                    <a:pt x="93" y="310"/>
                  </a:cubicBezTo>
                  <a:lnTo>
                    <a:pt x="93" y="329"/>
                  </a:lnTo>
                  <a:lnTo>
                    <a:pt x="93" y="370"/>
                  </a:lnTo>
                  <a:cubicBezTo>
                    <a:pt x="75" y="370"/>
                    <a:pt x="75" y="389"/>
                    <a:pt x="75" y="407"/>
                  </a:cubicBezTo>
                  <a:cubicBezTo>
                    <a:pt x="75" y="426"/>
                    <a:pt x="56" y="463"/>
                    <a:pt x="56" y="486"/>
                  </a:cubicBezTo>
                  <a:cubicBezTo>
                    <a:pt x="38" y="541"/>
                    <a:pt x="38" y="601"/>
                    <a:pt x="19" y="657"/>
                  </a:cubicBezTo>
                  <a:cubicBezTo>
                    <a:pt x="19" y="717"/>
                    <a:pt x="1" y="772"/>
                    <a:pt x="1" y="832"/>
                  </a:cubicBezTo>
                  <a:lnTo>
                    <a:pt x="1" y="1003"/>
                  </a:lnTo>
                  <a:cubicBezTo>
                    <a:pt x="16" y="1069"/>
                    <a:pt x="57" y="1105"/>
                    <a:pt x="105" y="1105"/>
                  </a:cubicBezTo>
                  <a:cubicBezTo>
                    <a:pt x="115" y="1105"/>
                    <a:pt x="125" y="1104"/>
                    <a:pt x="135" y="1100"/>
                  </a:cubicBezTo>
                  <a:cubicBezTo>
                    <a:pt x="190" y="1100"/>
                    <a:pt x="232" y="1040"/>
                    <a:pt x="232" y="985"/>
                  </a:cubicBezTo>
                  <a:cubicBezTo>
                    <a:pt x="232" y="925"/>
                    <a:pt x="209" y="869"/>
                    <a:pt x="209" y="832"/>
                  </a:cubicBezTo>
                  <a:lnTo>
                    <a:pt x="209" y="675"/>
                  </a:lnTo>
                  <a:cubicBezTo>
                    <a:pt x="209" y="620"/>
                    <a:pt x="209" y="560"/>
                    <a:pt x="232" y="523"/>
                  </a:cubicBezTo>
                  <a:lnTo>
                    <a:pt x="232" y="444"/>
                  </a:lnTo>
                  <a:cubicBezTo>
                    <a:pt x="232" y="426"/>
                    <a:pt x="232" y="407"/>
                    <a:pt x="250" y="407"/>
                  </a:cubicBezTo>
                  <a:cubicBezTo>
                    <a:pt x="324" y="370"/>
                    <a:pt x="421" y="347"/>
                    <a:pt x="500" y="292"/>
                  </a:cubicBezTo>
                  <a:cubicBezTo>
                    <a:pt x="555" y="273"/>
                    <a:pt x="597" y="232"/>
                    <a:pt x="634" y="195"/>
                  </a:cubicBezTo>
                  <a:cubicBezTo>
                    <a:pt x="652" y="176"/>
                    <a:pt x="671" y="158"/>
                    <a:pt x="694" y="139"/>
                  </a:cubicBezTo>
                  <a:cubicBezTo>
                    <a:pt x="713" y="116"/>
                    <a:pt x="713" y="116"/>
                    <a:pt x="731" y="98"/>
                  </a:cubicBezTo>
                  <a:lnTo>
                    <a:pt x="731" y="79"/>
                  </a:lnTo>
                  <a:lnTo>
                    <a:pt x="749" y="79"/>
                  </a:lnTo>
                  <a:lnTo>
                    <a:pt x="749" y="61"/>
                  </a:lnTo>
                  <a:cubicBezTo>
                    <a:pt x="768" y="42"/>
                    <a:pt x="749" y="24"/>
                    <a:pt x="7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8;p46">
              <a:extLst>
                <a:ext uri="{FF2B5EF4-FFF2-40B4-BE49-F238E27FC236}">
                  <a16:creationId xmlns:a16="http://schemas.microsoft.com/office/drawing/2014/main" id="{17B8D55E-4FEA-B4D6-F37C-B93EE79C2E1E}"/>
                </a:ext>
              </a:extLst>
            </p:cNvPr>
            <p:cNvSpPr/>
            <p:nvPr/>
          </p:nvSpPr>
          <p:spPr>
            <a:xfrm>
              <a:off x="2721321" y="3191532"/>
              <a:ext cx="133" cy="133"/>
            </a:xfrm>
            <a:custGeom>
              <a:avLst/>
              <a:gdLst/>
              <a:ahLst/>
              <a:cxnLst/>
              <a:rect l="l" t="t" r="r" b="b"/>
              <a:pathLst>
                <a:path w="1" h="1" extrusionOk="0">
                  <a:moveTo>
                    <a:pt x="0" y="0"/>
                  </a:move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699;p46">
            <a:extLst>
              <a:ext uri="{FF2B5EF4-FFF2-40B4-BE49-F238E27FC236}">
                <a16:creationId xmlns:a16="http://schemas.microsoft.com/office/drawing/2014/main" id="{A646CC39-B80D-71EC-1A28-10767F0A8B6A}"/>
              </a:ext>
            </a:extLst>
          </p:cNvPr>
          <p:cNvGrpSpPr/>
          <p:nvPr/>
        </p:nvGrpSpPr>
        <p:grpSpPr>
          <a:xfrm>
            <a:off x="8115393" y="1393874"/>
            <a:ext cx="396861" cy="406137"/>
            <a:chOff x="6405353" y="2836979"/>
            <a:chExt cx="396861" cy="406137"/>
          </a:xfrm>
        </p:grpSpPr>
        <p:sp>
          <p:nvSpPr>
            <p:cNvPr id="56" name="Google Shape;1700;p46">
              <a:extLst>
                <a:ext uri="{FF2B5EF4-FFF2-40B4-BE49-F238E27FC236}">
                  <a16:creationId xmlns:a16="http://schemas.microsoft.com/office/drawing/2014/main" id="{2A4AAC2D-8ECD-825E-D864-BB4F51E9562D}"/>
                </a:ext>
              </a:extLst>
            </p:cNvPr>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01;p46">
              <a:extLst>
                <a:ext uri="{FF2B5EF4-FFF2-40B4-BE49-F238E27FC236}">
                  <a16:creationId xmlns:a16="http://schemas.microsoft.com/office/drawing/2014/main" id="{C2FF4FC6-99F1-7C22-650E-30A7F4DC61AD}"/>
                </a:ext>
              </a:extLst>
            </p:cNvPr>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02;p46">
              <a:extLst>
                <a:ext uri="{FF2B5EF4-FFF2-40B4-BE49-F238E27FC236}">
                  <a16:creationId xmlns:a16="http://schemas.microsoft.com/office/drawing/2014/main" id="{BBE5267D-B434-6DC1-93E4-8A5F13A1F59B}"/>
                </a:ext>
              </a:extLst>
            </p:cNvPr>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3;p46">
              <a:extLst>
                <a:ext uri="{FF2B5EF4-FFF2-40B4-BE49-F238E27FC236}">
                  <a16:creationId xmlns:a16="http://schemas.microsoft.com/office/drawing/2014/main" id="{AC795AC7-8078-E14A-7C58-89A7905D8E24}"/>
                </a:ext>
              </a:extLst>
            </p:cNvPr>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4;p46">
              <a:extLst>
                <a:ext uri="{FF2B5EF4-FFF2-40B4-BE49-F238E27FC236}">
                  <a16:creationId xmlns:a16="http://schemas.microsoft.com/office/drawing/2014/main" id="{9AEB3FF5-4F4E-BE2E-2C7E-B8526E2F2B32}"/>
                </a:ext>
              </a:extLst>
            </p:cNvPr>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5;p46">
              <a:extLst>
                <a:ext uri="{FF2B5EF4-FFF2-40B4-BE49-F238E27FC236}">
                  <a16:creationId xmlns:a16="http://schemas.microsoft.com/office/drawing/2014/main" id="{A0EAB75C-F119-89D1-7F2A-71095FA66950}"/>
                </a:ext>
              </a:extLst>
            </p:cNvPr>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6;p46">
              <a:extLst>
                <a:ext uri="{FF2B5EF4-FFF2-40B4-BE49-F238E27FC236}">
                  <a16:creationId xmlns:a16="http://schemas.microsoft.com/office/drawing/2014/main" id="{F6BDAA97-433B-15E6-D108-1A81966C688E}"/>
                </a:ext>
              </a:extLst>
            </p:cNvPr>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7;p46">
              <a:extLst>
                <a:ext uri="{FF2B5EF4-FFF2-40B4-BE49-F238E27FC236}">
                  <a16:creationId xmlns:a16="http://schemas.microsoft.com/office/drawing/2014/main" id="{5B1B8064-34DC-B0C9-B489-1649AAE25524}"/>
                </a:ext>
              </a:extLst>
            </p:cNvPr>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08;p46">
              <a:extLst>
                <a:ext uri="{FF2B5EF4-FFF2-40B4-BE49-F238E27FC236}">
                  <a16:creationId xmlns:a16="http://schemas.microsoft.com/office/drawing/2014/main" id="{C4B8400F-9694-05C4-23A7-D506DA6BE192}"/>
                </a:ext>
              </a:extLst>
            </p:cNvPr>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09;p46">
              <a:extLst>
                <a:ext uri="{FF2B5EF4-FFF2-40B4-BE49-F238E27FC236}">
                  <a16:creationId xmlns:a16="http://schemas.microsoft.com/office/drawing/2014/main" id="{BF2DEFF6-DB90-B1C4-0421-288825E5BC80}"/>
                </a:ext>
              </a:extLst>
            </p:cNvPr>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10;p46">
              <a:extLst>
                <a:ext uri="{FF2B5EF4-FFF2-40B4-BE49-F238E27FC236}">
                  <a16:creationId xmlns:a16="http://schemas.microsoft.com/office/drawing/2014/main" id="{58AB1FC7-F428-BD21-6E7B-E3559CBC82FD}"/>
                </a:ext>
              </a:extLst>
            </p:cNvPr>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11;p46">
              <a:extLst>
                <a:ext uri="{FF2B5EF4-FFF2-40B4-BE49-F238E27FC236}">
                  <a16:creationId xmlns:a16="http://schemas.microsoft.com/office/drawing/2014/main" id="{461E357D-42CA-47C4-13D3-E933D4D6AD5A}"/>
                </a:ext>
              </a:extLst>
            </p:cNvPr>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12;p46">
              <a:extLst>
                <a:ext uri="{FF2B5EF4-FFF2-40B4-BE49-F238E27FC236}">
                  <a16:creationId xmlns:a16="http://schemas.microsoft.com/office/drawing/2014/main" id="{EDAEA10A-8825-3626-28EE-D81E8DDEFE26}"/>
                </a:ext>
              </a:extLst>
            </p:cNvPr>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13;p46">
              <a:extLst>
                <a:ext uri="{FF2B5EF4-FFF2-40B4-BE49-F238E27FC236}">
                  <a16:creationId xmlns:a16="http://schemas.microsoft.com/office/drawing/2014/main" id="{CB90677F-119D-2B3C-2D52-3C95A502E87A}"/>
                </a:ext>
              </a:extLst>
            </p:cNvPr>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14;p46">
              <a:extLst>
                <a:ext uri="{FF2B5EF4-FFF2-40B4-BE49-F238E27FC236}">
                  <a16:creationId xmlns:a16="http://schemas.microsoft.com/office/drawing/2014/main" id="{C104CDAC-910E-BCA6-BEB5-F7338A0F9616}"/>
                </a:ext>
              </a:extLst>
            </p:cNvPr>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15;p46">
              <a:extLst>
                <a:ext uri="{FF2B5EF4-FFF2-40B4-BE49-F238E27FC236}">
                  <a16:creationId xmlns:a16="http://schemas.microsoft.com/office/drawing/2014/main" id="{555B12CA-8722-A888-8E92-E3D183186174}"/>
                </a:ext>
              </a:extLst>
            </p:cNvPr>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16;p46">
              <a:extLst>
                <a:ext uri="{FF2B5EF4-FFF2-40B4-BE49-F238E27FC236}">
                  <a16:creationId xmlns:a16="http://schemas.microsoft.com/office/drawing/2014/main" id="{1529FA3E-824E-D9DF-698B-59B3805A1AA3}"/>
                </a:ext>
              </a:extLst>
            </p:cNvPr>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17;p46">
              <a:extLst>
                <a:ext uri="{FF2B5EF4-FFF2-40B4-BE49-F238E27FC236}">
                  <a16:creationId xmlns:a16="http://schemas.microsoft.com/office/drawing/2014/main" id="{0A6AD19F-CA4A-A59C-DCE9-A14A27156349}"/>
                </a:ext>
              </a:extLst>
            </p:cNvPr>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18;p46">
              <a:extLst>
                <a:ext uri="{FF2B5EF4-FFF2-40B4-BE49-F238E27FC236}">
                  <a16:creationId xmlns:a16="http://schemas.microsoft.com/office/drawing/2014/main" id="{EB73B664-AE17-0503-33E4-2EA24F294585}"/>
                </a:ext>
              </a:extLst>
            </p:cNvPr>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9;p46">
              <a:extLst>
                <a:ext uri="{FF2B5EF4-FFF2-40B4-BE49-F238E27FC236}">
                  <a16:creationId xmlns:a16="http://schemas.microsoft.com/office/drawing/2014/main" id="{E8FBC847-C344-D82F-22D0-B3C978B85A65}"/>
                </a:ext>
              </a:extLst>
            </p:cNvPr>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0;p46">
              <a:extLst>
                <a:ext uri="{FF2B5EF4-FFF2-40B4-BE49-F238E27FC236}">
                  <a16:creationId xmlns:a16="http://schemas.microsoft.com/office/drawing/2014/main" id="{0BDB452C-A3B9-08C2-665B-18BC4328E06C}"/>
                </a:ext>
              </a:extLst>
            </p:cNvPr>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21;p46">
              <a:extLst>
                <a:ext uri="{FF2B5EF4-FFF2-40B4-BE49-F238E27FC236}">
                  <a16:creationId xmlns:a16="http://schemas.microsoft.com/office/drawing/2014/main" id="{51ADB027-CCB4-7168-2D07-2660B1CE7765}"/>
                </a:ext>
              </a:extLst>
            </p:cNvPr>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22;p46">
              <a:extLst>
                <a:ext uri="{FF2B5EF4-FFF2-40B4-BE49-F238E27FC236}">
                  <a16:creationId xmlns:a16="http://schemas.microsoft.com/office/drawing/2014/main" id="{880E4D5A-F79D-8820-1B2E-3BBE2C89B6B4}"/>
                </a:ext>
              </a:extLst>
            </p:cNvPr>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23;p46">
              <a:extLst>
                <a:ext uri="{FF2B5EF4-FFF2-40B4-BE49-F238E27FC236}">
                  <a16:creationId xmlns:a16="http://schemas.microsoft.com/office/drawing/2014/main" id="{5194E06F-2562-63E0-8F7E-883521444965}"/>
                </a:ext>
              </a:extLst>
            </p:cNvPr>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24;p46">
              <a:extLst>
                <a:ext uri="{FF2B5EF4-FFF2-40B4-BE49-F238E27FC236}">
                  <a16:creationId xmlns:a16="http://schemas.microsoft.com/office/drawing/2014/main" id="{5F342977-C1FF-EB41-5207-1D6EEE3FB84B}"/>
                </a:ext>
              </a:extLst>
            </p:cNvPr>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25;p46">
              <a:extLst>
                <a:ext uri="{FF2B5EF4-FFF2-40B4-BE49-F238E27FC236}">
                  <a16:creationId xmlns:a16="http://schemas.microsoft.com/office/drawing/2014/main" id="{85C65B3F-95A1-CA96-F80A-206823A131CA}"/>
                </a:ext>
              </a:extLst>
            </p:cNvPr>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26;p46">
              <a:extLst>
                <a:ext uri="{FF2B5EF4-FFF2-40B4-BE49-F238E27FC236}">
                  <a16:creationId xmlns:a16="http://schemas.microsoft.com/office/drawing/2014/main" id="{5FCAE291-E610-DFF4-D10F-10698E681D2F}"/>
                </a:ext>
              </a:extLst>
            </p:cNvPr>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27;p46">
              <a:extLst>
                <a:ext uri="{FF2B5EF4-FFF2-40B4-BE49-F238E27FC236}">
                  <a16:creationId xmlns:a16="http://schemas.microsoft.com/office/drawing/2014/main" id="{85BB8BA7-947E-9D09-DDFC-1742C73E4362}"/>
                </a:ext>
              </a:extLst>
            </p:cNvPr>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28;p46">
              <a:extLst>
                <a:ext uri="{FF2B5EF4-FFF2-40B4-BE49-F238E27FC236}">
                  <a16:creationId xmlns:a16="http://schemas.microsoft.com/office/drawing/2014/main" id="{C76D2177-1FEC-1DF3-02E8-C693CB79A6A9}"/>
                </a:ext>
              </a:extLst>
            </p:cNvPr>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29;p46">
              <a:extLst>
                <a:ext uri="{FF2B5EF4-FFF2-40B4-BE49-F238E27FC236}">
                  <a16:creationId xmlns:a16="http://schemas.microsoft.com/office/drawing/2014/main" id="{F2A1283A-AE94-0382-43DE-8B667117DB74}"/>
                </a:ext>
              </a:extLst>
            </p:cNvPr>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30;p46">
              <a:extLst>
                <a:ext uri="{FF2B5EF4-FFF2-40B4-BE49-F238E27FC236}">
                  <a16:creationId xmlns:a16="http://schemas.microsoft.com/office/drawing/2014/main" id="{799DEFBD-5950-FAE4-1083-E9957D00D1CC}"/>
                </a:ext>
              </a:extLst>
            </p:cNvPr>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31;p46">
              <a:extLst>
                <a:ext uri="{FF2B5EF4-FFF2-40B4-BE49-F238E27FC236}">
                  <a16:creationId xmlns:a16="http://schemas.microsoft.com/office/drawing/2014/main" id="{58E5E71D-6636-D6B9-E6A5-DFF4229EAAFA}"/>
                </a:ext>
              </a:extLst>
            </p:cNvPr>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32;p46">
              <a:extLst>
                <a:ext uri="{FF2B5EF4-FFF2-40B4-BE49-F238E27FC236}">
                  <a16:creationId xmlns:a16="http://schemas.microsoft.com/office/drawing/2014/main" id="{66448C82-A70D-B2A4-9964-6FBF127AF49D}"/>
                </a:ext>
              </a:extLst>
            </p:cNvPr>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33;p46">
              <a:extLst>
                <a:ext uri="{FF2B5EF4-FFF2-40B4-BE49-F238E27FC236}">
                  <a16:creationId xmlns:a16="http://schemas.microsoft.com/office/drawing/2014/main" id="{FD495485-907C-13FE-2A57-2037976ECA26}"/>
                </a:ext>
              </a:extLst>
            </p:cNvPr>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1734;p46">
            <a:extLst>
              <a:ext uri="{FF2B5EF4-FFF2-40B4-BE49-F238E27FC236}">
                <a16:creationId xmlns:a16="http://schemas.microsoft.com/office/drawing/2014/main" id="{60E98D9F-002B-7A36-237D-347E6CAA7E7A}"/>
              </a:ext>
            </a:extLst>
          </p:cNvPr>
          <p:cNvGrpSpPr/>
          <p:nvPr/>
        </p:nvGrpSpPr>
        <p:grpSpPr>
          <a:xfrm flipH="1">
            <a:off x="949495" y="3743701"/>
            <a:ext cx="625929" cy="640560"/>
            <a:chOff x="6405353" y="2836979"/>
            <a:chExt cx="396861" cy="406137"/>
          </a:xfrm>
        </p:grpSpPr>
        <p:sp>
          <p:nvSpPr>
            <p:cNvPr id="91" name="Google Shape;1735;p46">
              <a:extLst>
                <a:ext uri="{FF2B5EF4-FFF2-40B4-BE49-F238E27FC236}">
                  <a16:creationId xmlns:a16="http://schemas.microsoft.com/office/drawing/2014/main" id="{16738C09-37A6-88BC-6BC2-71CEFCFAC5E8}"/>
                </a:ext>
              </a:extLst>
            </p:cNvPr>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36;p46">
              <a:extLst>
                <a:ext uri="{FF2B5EF4-FFF2-40B4-BE49-F238E27FC236}">
                  <a16:creationId xmlns:a16="http://schemas.microsoft.com/office/drawing/2014/main" id="{FE43D2FE-884E-712A-8BA8-7511436CC9E5}"/>
                </a:ext>
              </a:extLst>
            </p:cNvPr>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37;p46">
              <a:extLst>
                <a:ext uri="{FF2B5EF4-FFF2-40B4-BE49-F238E27FC236}">
                  <a16:creationId xmlns:a16="http://schemas.microsoft.com/office/drawing/2014/main" id="{580C246B-0794-D94A-9B55-18F12A2AD172}"/>
                </a:ext>
              </a:extLst>
            </p:cNvPr>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38;p46">
              <a:extLst>
                <a:ext uri="{FF2B5EF4-FFF2-40B4-BE49-F238E27FC236}">
                  <a16:creationId xmlns:a16="http://schemas.microsoft.com/office/drawing/2014/main" id="{634373FE-0C72-1510-46EA-DB1124A3EB84}"/>
                </a:ext>
              </a:extLst>
            </p:cNvPr>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39;p46">
              <a:extLst>
                <a:ext uri="{FF2B5EF4-FFF2-40B4-BE49-F238E27FC236}">
                  <a16:creationId xmlns:a16="http://schemas.microsoft.com/office/drawing/2014/main" id="{DBE0711D-DF97-D983-E7F6-AB7D673648E8}"/>
                </a:ext>
              </a:extLst>
            </p:cNvPr>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40;p46">
              <a:extLst>
                <a:ext uri="{FF2B5EF4-FFF2-40B4-BE49-F238E27FC236}">
                  <a16:creationId xmlns:a16="http://schemas.microsoft.com/office/drawing/2014/main" id="{A532746D-F9E8-99EC-0430-0F3E72296A44}"/>
                </a:ext>
              </a:extLst>
            </p:cNvPr>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41;p46">
              <a:extLst>
                <a:ext uri="{FF2B5EF4-FFF2-40B4-BE49-F238E27FC236}">
                  <a16:creationId xmlns:a16="http://schemas.microsoft.com/office/drawing/2014/main" id="{DFF49C84-83ED-5A7B-8E07-AAC40C958660}"/>
                </a:ext>
              </a:extLst>
            </p:cNvPr>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42;p46">
              <a:extLst>
                <a:ext uri="{FF2B5EF4-FFF2-40B4-BE49-F238E27FC236}">
                  <a16:creationId xmlns:a16="http://schemas.microsoft.com/office/drawing/2014/main" id="{12DCD717-698E-0729-9AC9-1E15A0E49F1C}"/>
                </a:ext>
              </a:extLst>
            </p:cNvPr>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43;p46">
              <a:extLst>
                <a:ext uri="{FF2B5EF4-FFF2-40B4-BE49-F238E27FC236}">
                  <a16:creationId xmlns:a16="http://schemas.microsoft.com/office/drawing/2014/main" id="{9F425A66-C852-0F22-96B6-643911AF3125}"/>
                </a:ext>
              </a:extLst>
            </p:cNvPr>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44;p46">
              <a:extLst>
                <a:ext uri="{FF2B5EF4-FFF2-40B4-BE49-F238E27FC236}">
                  <a16:creationId xmlns:a16="http://schemas.microsoft.com/office/drawing/2014/main" id="{301C223E-D518-8F22-5208-1B130BABAEA5}"/>
                </a:ext>
              </a:extLst>
            </p:cNvPr>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45;p46">
              <a:extLst>
                <a:ext uri="{FF2B5EF4-FFF2-40B4-BE49-F238E27FC236}">
                  <a16:creationId xmlns:a16="http://schemas.microsoft.com/office/drawing/2014/main" id="{3B56B377-1A55-054D-E0F2-D987799FDB69}"/>
                </a:ext>
              </a:extLst>
            </p:cNvPr>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46;p46">
              <a:extLst>
                <a:ext uri="{FF2B5EF4-FFF2-40B4-BE49-F238E27FC236}">
                  <a16:creationId xmlns:a16="http://schemas.microsoft.com/office/drawing/2014/main" id="{A1E87A59-8292-C49E-AD17-605D8C400FC3}"/>
                </a:ext>
              </a:extLst>
            </p:cNvPr>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47;p46">
              <a:extLst>
                <a:ext uri="{FF2B5EF4-FFF2-40B4-BE49-F238E27FC236}">
                  <a16:creationId xmlns:a16="http://schemas.microsoft.com/office/drawing/2014/main" id="{18AE98C1-5467-6CCE-D686-A67FEE5026D4}"/>
                </a:ext>
              </a:extLst>
            </p:cNvPr>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48;p46">
              <a:extLst>
                <a:ext uri="{FF2B5EF4-FFF2-40B4-BE49-F238E27FC236}">
                  <a16:creationId xmlns:a16="http://schemas.microsoft.com/office/drawing/2014/main" id="{5BFC614B-DA80-49DB-419E-3C45970707A6}"/>
                </a:ext>
              </a:extLst>
            </p:cNvPr>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49;p46">
              <a:extLst>
                <a:ext uri="{FF2B5EF4-FFF2-40B4-BE49-F238E27FC236}">
                  <a16:creationId xmlns:a16="http://schemas.microsoft.com/office/drawing/2014/main" id="{956FA750-7A69-1CD6-07EA-D28685F35B57}"/>
                </a:ext>
              </a:extLst>
            </p:cNvPr>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50;p46">
              <a:extLst>
                <a:ext uri="{FF2B5EF4-FFF2-40B4-BE49-F238E27FC236}">
                  <a16:creationId xmlns:a16="http://schemas.microsoft.com/office/drawing/2014/main" id="{8FED9FF5-F76F-3596-430E-F6ED725F0396}"/>
                </a:ext>
              </a:extLst>
            </p:cNvPr>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51;p46">
              <a:extLst>
                <a:ext uri="{FF2B5EF4-FFF2-40B4-BE49-F238E27FC236}">
                  <a16:creationId xmlns:a16="http://schemas.microsoft.com/office/drawing/2014/main" id="{08ED7717-BFD7-B706-BF06-46F81039C4A9}"/>
                </a:ext>
              </a:extLst>
            </p:cNvPr>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52;p46">
              <a:extLst>
                <a:ext uri="{FF2B5EF4-FFF2-40B4-BE49-F238E27FC236}">
                  <a16:creationId xmlns:a16="http://schemas.microsoft.com/office/drawing/2014/main" id="{06D52108-E31C-F52B-B507-D567117E5C09}"/>
                </a:ext>
              </a:extLst>
            </p:cNvPr>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53;p46">
              <a:extLst>
                <a:ext uri="{FF2B5EF4-FFF2-40B4-BE49-F238E27FC236}">
                  <a16:creationId xmlns:a16="http://schemas.microsoft.com/office/drawing/2014/main" id="{BEDF07A5-FCE7-8A0A-5819-AF8CF621E94F}"/>
                </a:ext>
              </a:extLst>
            </p:cNvPr>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54;p46">
              <a:extLst>
                <a:ext uri="{FF2B5EF4-FFF2-40B4-BE49-F238E27FC236}">
                  <a16:creationId xmlns:a16="http://schemas.microsoft.com/office/drawing/2014/main" id="{4000D89C-D398-7E83-8D9C-5820DA094DED}"/>
                </a:ext>
              </a:extLst>
            </p:cNvPr>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55;p46">
              <a:extLst>
                <a:ext uri="{FF2B5EF4-FFF2-40B4-BE49-F238E27FC236}">
                  <a16:creationId xmlns:a16="http://schemas.microsoft.com/office/drawing/2014/main" id="{1E0E37E0-9858-71F3-C9D1-1F070181130B}"/>
                </a:ext>
              </a:extLst>
            </p:cNvPr>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56;p46">
              <a:extLst>
                <a:ext uri="{FF2B5EF4-FFF2-40B4-BE49-F238E27FC236}">
                  <a16:creationId xmlns:a16="http://schemas.microsoft.com/office/drawing/2014/main" id="{FE16B0A7-2015-96CB-433D-58531CD657A0}"/>
                </a:ext>
              </a:extLst>
            </p:cNvPr>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57;p46">
              <a:extLst>
                <a:ext uri="{FF2B5EF4-FFF2-40B4-BE49-F238E27FC236}">
                  <a16:creationId xmlns:a16="http://schemas.microsoft.com/office/drawing/2014/main" id="{37F58253-8FD3-7D8A-6062-D79FECCC8E44}"/>
                </a:ext>
              </a:extLst>
            </p:cNvPr>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58;p46">
              <a:extLst>
                <a:ext uri="{FF2B5EF4-FFF2-40B4-BE49-F238E27FC236}">
                  <a16:creationId xmlns:a16="http://schemas.microsoft.com/office/drawing/2014/main" id="{2F5CECD1-3C83-8B01-4F3B-16719B31A1A5}"/>
                </a:ext>
              </a:extLst>
            </p:cNvPr>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59;p46">
              <a:extLst>
                <a:ext uri="{FF2B5EF4-FFF2-40B4-BE49-F238E27FC236}">
                  <a16:creationId xmlns:a16="http://schemas.microsoft.com/office/drawing/2014/main" id="{728CF965-DC40-7954-FDAF-C610C575E62E}"/>
                </a:ext>
              </a:extLst>
            </p:cNvPr>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60;p46">
              <a:extLst>
                <a:ext uri="{FF2B5EF4-FFF2-40B4-BE49-F238E27FC236}">
                  <a16:creationId xmlns:a16="http://schemas.microsoft.com/office/drawing/2014/main" id="{1866C0BC-A0DC-4E2F-461F-41BF5343A051}"/>
                </a:ext>
              </a:extLst>
            </p:cNvPr>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61;p46">
              <a:extLst>
                <a:ext uri="{FF2B5EF4-FFF2-40B4-BE49-F238E27FC236}">
                  <a16:creationId xmlns:a16="http://schemas.microsoft.com/office/drawing/2014/main" id="{D70A0671-E95F-7A58-FF2A-4B69B24D4B49}"/>
                </a:ext>
              </a:extLst>
            </p:cNvPr>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62;p46">
              <a:extLst>
                <a:ext uri="{FF2B5EF4-FFF2-40B4-BE49-F238E27FC236}">
                  <a16:creationId xmlns:a16="http://schemas.microsoft.com/office/drawing/2014/main" id="{DFF72B6B-8A2B-F813-D21F-B77E3836E243}"/>
                </a:ext>
              </a:extLst>
            </p:cNvPr>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63;p46">
              <a:extLst>
                <a:ext uri="{FF2B5EF4-FFF2-40B4-BE49-F238E27FC236}">
                  <a16:creationId xmlns:a16="http://schemas.microsoft.com/office/drawing/2014/main" id="{D87141D8-AF4C-F8E6-0F8A-51B54981E042}"/>
                </a:ext>
              </a:extLst>
            </p:cNvPr>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64;p46">
              <a:extLst>
                <a:ext uri="{FF2B5EF4-FFF2-40B4-BE49-F238E27FC236}">
                  <a16:creationId xmlns:a16="http://schemas.microsoft.com/office/drawing/2014/main" id="{F62E23D3-1930-5A2E-62A1-9E12FDA93EE5}"/>
                </a:ext>
              </a:extLst>
            </p:cNvPr>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65;p46">
              <a:extLst>
                <a:ext uri="{FF2B5EF4-FFF2-40B4-BE49-F238E27FC236}">
                  <a16:creationId xmlns:a16="http://schemas.microsoft.com/office/drawing/2014/main" id="{5705C978-D727-CB22-4455-0ADE5C93FE60}"/>
                </a:ext>
              </a:extLst>
            </p:cNvPr>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66;p46">
              <a:extLst>
                <a:ext uri="{FF2B5EF4-FFF2-40B4-BE49-F238E27FC236}">
                  <a16:creationId xmlns:a16="http://schemas.microsoft.com/office/drawing/2014/main" id="{940103B9-C7C0-D0F7-7812-978329EEC453}"/>
                </a:ext>
              </a:extLst>
            </p:cNvPr>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67;p46">
              <a:extLst>
                <a:ext uri="{FF2B5EF4-FFF2-40B4-BE49-F238E27FC236}">
                  <a16:creationId xmlns:a16="http://schemas.microsoft.com/office/drawing/2014/main" id="{834B4806-FFDD-0328-D302-0A9E01D0637C}"/>
                </a:ext>
              </a:extLst>
            </p:cNvPr>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68;p46">
              <a:extLst>
                <a:ext uri="{FF2B5EF4-FFF2-40B4-BE49-F238E27FC236}">
                  <a16:creationId xmlns:a16="http://schemas.microsoft.com/office/drawing/2014/main" id="{F6649335-DDFB-D294-FB58-B9872A97A585}"/>
                </a:ext>
              </a:extLst>
            </p:cNvPr>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3318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1. Tính rồi rút gọn.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51571" y="1237125"/>
                <a:ext cx="5000241" cy="1271695"/>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11</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6</m:t>
                        </m:r>
                      </m:den>
                    </m:f>
                  </m:oMath>
                </a14:m>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51571" y="1237125"/>
                <a:ext cx="5000241" cy="1271695"/>
              </a:xfrm>
              <a:prstGeom prst="rect">
                <a:avLst/>
              </a:prstGeom>
              <a:blipFill>
                <a:blip r:embed="rId4"/>
                <a:stretch>
                  <a:fillRect l="-5000" b="-4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6123FBA-319B-3AF8-92C7-53EA943E3853}"/>
                  </a:ext>
                </a:extLst>
              </p:cNvPr>
              <p:cNvSpPr txBox="1"/>
              <p:nvPr/>
            </p:nvSpPr>
            <p:spPr>
              <a:xfrm>
                <a:off x="1651571" y="3429000"/>
                <a:ext cx="3328589" cy="1269963"/>
              </a:xfrm>
              <a:prstGeom prst="rect">
                <a:avLst/>
              </a:prstGeom>
              <a:noFill/>
            </p:spPr>
            <p:txBody>
              <a:bodyPr wrap="square" rtlCol="0">
                <a:spAutoFit/>
              </a:bodyPr>
              <a:lstStyle/>
              <a:p>
                <a:pPr algn="just"/>
                <a:r>
                  <a:rPr lang="en-US" sz="4400"/>
                  <a:t>b) 7 x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6</m:t>
                        </m:r>
                      </m:num>
                      <m:den>
                        <m:r>
                          <a:rPr lang="en-US" sz="5400" b="0" i="0" smtClean="0">
                            <a:latin typeface="Cambria Math" panose="02040503050406030204" pitchFamily="18" charset="0"/>
                          </a:rPr>
                          <m:t>21</m:t>
                        </m:r>
                      </m:den>
                    </m:f>
                  </m:oMath>
                </a14:m>
                <a:endParaRPr lang="vi-VN" sz="4400"/>
              </a:p>
            </p:txBody>
          </p:sp>
        </mc:Choice>
        <mc:Fallback xmlns="">
          <p:sp>
            <p:nvSpPr>
              <p:cNvPr id="2" name="TextBox 1">
                <a:extLst>
                  <a:ext uri="{FF2B5EF4-FFF2-40B4-BE49-F238E27FC236}">
                    <a16:creationId xmlns:a16="http://schemas.microsoft.com/office/drawing/2014/main" id="{D6123FBA-319B-3AF8-92C7-53EA943E3853}"/>
                  </a:ext>
                </a:extLst>
              </p:cNvPr>
              <p:cNvSpPr txBox="1">
                <a:spLocks noRot="1" noChangeAspect="1" noMove="1" noResize="1" noEditPoints="1" noAdjustHandles="1" noChangeArrowheads="1" noChangeShapeType="1" noTextEdit="1"/>
              </p:cNvSpPr>
              <p:nvPr/>
            </p:nvSpPr>
            <p:spPr>
              <a:xfrm>
                <a:off x="1651571" y="3429000"/>
                <a:ext cx="3328589" cy="1269963"/>
              </a:xfrm>
              <a:prstGeom prst="rect">
                <a:avLst/>
              </a:prstGeom>
              <a:blipFill>
                <a:blip r:embed="rId5"/>
                <a:stretch>
                  <a:fillRect l="-7509"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EE5DE3-1846-3FC1-0F95-A5F3537595E7}"/>
                  </a:ext>
                </a:extLst>
              </p:cNvPr>
              <p:cNvSpPr txBox="1"/>
              <p:nvPr/>
            </p:nvSpPr>
            <p:spPr>
              <a:xfrm>
                <a:off x="4350555" y="1230233"/>
                <a:ext cx="3360115"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5 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11</m:t>
                        </m:r>
                      </m:num>
                      <m:den>
                        <m:r>
                          <a:rPr lang="en-US" sz="5400" b="0" i="0" smtClean="0">
                            <a:latin typeface="Cambria Math" panose="02040503050406030204" pitchFamily="18" charset="0"/>
                          </a:rPr>
                          <m:t>11 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6</m:t>
                        </m:r>
                      </m:den>
                    </m:f>
                  </m:oMath>
                </a14:m>
                <a:endParaRPr lang="vi-VN" sz="4400"/>
              </a:p>
            </p:txBody>
          </p:sp>
        </mc:Choice>
        <mc:Fallback xmlns="">
          <p:sp>
            <p:nvSpPr>
              <p:cNvPr id="4" name="TextBox 3">
                <a:extLst>
                  <a:ext uri="{FF2B5EF4-FFF2-40B4-BE49-F238E27FC236}">
                    <a16:creationId xmlns:a16="http://schemas.microsoft.com/office/drawing/2014/main" id="{90EE5DE3-1846-3FC1-0F95-A5F3537595E7}"/>
                  </a:ext>
                </a:extLst>
              </p:cNvPr>
              <p:cNvSpPr txBox="1">
                <a:spLocks noRot="1" noChangeAspect="1" noMove="1" noResize="1" noEditPoints="1" noAdjustHandles="1" noChangeArrowheads="1" noChangeShapeType="1" noTextEdit="1"/>
              </p:cNvSpPr>
              <p:nvPr/>
            </p:nvSpPr>
            <p:spPr>
              <a:xfrm>
                <a:off x="4350555" y="1230233"/>
                <a:ext cx="3360115" cy="1284519"/>
              </a:xfrm>
              <a:prstGeom prst="rect">
                <a:avLst/>
              </a:prstGeom>
              <a:blipFill>
                <a:blip r:embed="rId6"/>
                <a:stretch>
                  <a:fillRect l="-7441" b="-379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DB0F2985-2C3B-5F9D-334E-0DEE30A83758}"/>
              </a:ext>
            </a:extLst>
          </p:cNvPr>
          <p:cNvCxnSpPr/>
          <p:nvPr/>
        </p:nvCxnSpPr>
        <p:spPr>
          <a:xfrm>
            <a:off x="5822530" y="1284507"/>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92E8B5-EB8C-4BFF-1F96-67AF4EA6FECA}"/>
              </a:ext>
            </a:extLst>
          </p:cNvPr>
          <p:cNvCxnSpPr/>
          <p:nvPr/>
        </p:nvCxnSpPr>
        <p:spPr>
          <a:xfrm>
            <a:off x="4980160" y="2086332"/>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BC627A-EA4D-C46D-EBF5-E29AE2F08666}"/>
                  </a:ext>
                </a:extLst>
              </p:cNvPr>
              <p:cNvSpPr txBox="1"/>
              <p:nvPr/>
            </p:nvSpPr>
            <p:spPr>
              <a:xfrm>
                <a:off x="6451346" y="1231193"/>
                <a:ext cx="1237834" cy="1305037"/>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solidFill>
                              <a:srgbClr val="FF0000"/>
                            </a:solidFill>
                            <a:latin typeface="Cambria Math" panose="02040503050406030204" pitchFamily="18" charset="0"/>
                          </a:rPr>
                        </m:ctrlPr>
                      </m:fPr>
                      <m:num>
                        <m:r>
                          <a:rPr lang="en-US" sz="5400" b="1" i="0" smtClean="0">
                            <a:solidFill>
                              <a:srgbClr val="FF0000"/>
                            </a:solidFill>
                            <a:latin typeface="Cambria Math" panose="02040503050406030204" pitchFamily="18" charset="0"/>
                          </a:rPr>
                          <m:t>𝟓</m:t>
                        </m:r>
                      </m:num>
                      <m:den>
                        <m:r>
                          <a:rPr lang="en-US" sz="5400" b="1" i="0" smtClean="0">
                            <a:solidFill>
                              <a:srgbClr val="FF0000"/>
                            </a:solidFill>
                            <a:latin typeface="Cambria Math" panose="02040503050406030204" pitchFamily="18" charset="0"/>
                          </a:rPr>
                          <m:t>𝟔</m:t>
                        </m:r>
                      </m:den>
                    </m:f>
                  </m:oMath>
                </a14:m>
                <a:endParaRPr lang="vi-VN" sz="4400" b="1"/>
              </a:p>
            </p:txBody>
          </p:sp>
        </mc:Choice>
        <mc:Fallback xmlns="">
          <p:sp>
            <p:nvSpPr>
              <p:cNvPr id="10" name="TextBox 9">
                <a:extLst>
                  <a:ext uri="{FF2B5EF4-FFF2-40B4-BE49-F238E27FC236}">
                    <a16:creationId xmlns:a16="http://schemas.microsoft.com/office/drawing/2014/main" id="{1EBC627A-EA4D-C46D-EBF5-E29AE2F08666}"/>
                  </a:ext>
                </a:extLst>
              </p:cNvPr>
              <p:cNvSpPr txBox="1">
                <a:spLocks noRot="1" noChangeAspect="1" noMove="1" noResize="1" noEditPoints="1" noAdjustHandles="1" noChangeArrowheads="1" noChangeShapeType="1" noTextEdit="1"/>
              </p:cNvSpPr>
              <p:nvPr/>
            </p:nvSpPr>
            <p:spPr>
              <a:xfrm>
                <a:off x="6451346" y="1231193"/>
                <a:ext cx="1237834" cy="1305037"/>
              </a:xfrm>
              <a:prstGeom prst="rect">
                <a:avLst/>
              </a:prstGeom>
              <a:blipFill>
                <a:blip r:embed="rId7"/>
                <a:stretch>
                  <a:fillRect l="-19704" b="-42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2743229-C324-19A5-41ED-4F9FEBC85624}"/>
                  </a:ext>
                </a:extLst>
              </p:cNvPr>
              <p:cNvSpPr txBox="1"/>
              <p:nvPr/>
            </p:nvSpPr>
            <p:spPr>
              <a:xfrm>
                <a:off x="4137000" y="3434932"/>
                <a:ext cx="2080204" cy="1267463"/>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7 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6</m:t>
                        </m:r>
                      </m:num>
                      <m:den>
                        <m:r>
                          <a:rPr lang="en-US" sz="5400" b="0" i="0" smtClean="0">
                            <a:latin typeface="Cambria Math" panose="02040503050406030204" pitchFamily="18" charset="0"/>
                          </a:rPr>
                          <m:t>21</m:t>
                        </m:r>
                      </m:den>
                    </m:f>
                  </m:oMath>
                </a14:m>
                <a:endParaRPr lang="vi-VN" sz="4400"/>
              </a:p>
            </p:txBody>
          </p:sp>
        </mc:Choice>
        <mc:Fallback xmlns="">
          <p:sp>
            <p:nvSpPr>
              <p:cNvPr id="11" name="TextBox 10">
                <a:extLst>
                  <a:ext uri="{FF2B5EF4-FFF2-40B4-BE49-F238E27FC236}">
                    <a16:creationId xmlns:a16="http://schemas.microsoft.com/office/drawing/2014/main" id="{92743229-C324-19A5-41ED-4F9FEBC85624}"/>
                  </a:ext>
                </a:extLst>
              </p:cNvPr>
              <p:cNvSpPr txBox="1">
                <a:spLocks noRot="1" noChangeAspect="1" noMove="1" noResize="1" noEditPoints="1" noAdjustHandles="1" noChangeArrowheads="1" noChangeShapeType="1" noTextEdit="1"/>
              </p:cNvSpPr>
              <p:nvPr/>
            </p:nvSpPr>
            <p:spPr>
              <a:xfrm>
                <a:off x="4137000" y="3434932"/>
                <a:ext cx="2080204" cy="1267463"/>
              </a:xfrm>
              <a:prstGeom prst="rect">
                <a:avLst/>
              </a:prstGeom>
              <a:blipFill>
                <a:blip r:embed="rId8"/>
                <a:stretch>
                  <a:fillRect l="-12023" b="-432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3DD2A8DB-1E68-2965-A2C7-2A57A88E26B1}"/>
              </a:ext>
            </a:extLst>
          </p:cNvPr>
          <p:cNvSpPr txBox="1"/>
          <p:nvPr/>
        </p:nvSpPr>
        <p:spPr>
          <a:xfrm>
            <a:off x="4979370" y="4756476"/>
            <a:ext cx="1237834" cy="769441"/>
          </a:xfrm>
          <a:prstGeom prst="rect">
            <a:avLst/>
          </a:prstGeom>
          <a:noFill/>
        </p:spPr>
        <p:txBody>
          <a:bodyPr wrap="square" rtlCol="0">
            <a:spAutoFit/>
          </a:bodyPr>
          <a:lstStyle/>
          <a:p>
            <a:pPr algn="just"/>
            <a:r>
              <a:rPr lang="en-US" sz="4400">
                <a:solidFill>
                  <a:schemeClr val="tx2">
                    <a:lumMod val="75000"/>
                  </a:schemeClr>
                </a:solidFill>
              </a:rPr>
              <a:t>3</a:t>
            </a:r>
            <a:endParaRPr lang="vi-VN" sz="4400" b="1">
              <a:solidFill>
                <a:schemeClr val="tx2">
                  <a:lumMod val="75000"/>
                </a:schemeClr>
              </a:solidFill>
            </a:endParaRPr>
          </a:p>
        </p:txBody>
      </p:sp>
      <p:cxnSp>
        <p:nvCxnSpPr>
          <p:cNvPr id="5" name="Straight Connector 4">
            <a:extLst>
              <a:ext uri="{FF2B5EF4-FFF2-40B4-BE49-F238E27FC236}">
                <a16:creationId xmlns:a16="http://schemas.microsoft.com/office/drawing/2014/main" id="{A84E7EB3-4CB6-23C3-D5B2-96CBAF59A2DE}"/>
              </a:ext>
            </a:extLst>
          </p:cNvPr>
          <p:cNvCxnSpPr/>
          <p:nvPr/>
        </p:nvCxnSpPr>
        <p:spPr>
          <a:xfrm>
            <a:off x="4579816" y="3451291"/>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EA26ED-2746-72E2-37C5-FDA4DEF9E273}"/>
              </a:ext>
            </a:extLst>
          </p:cNvPr>
          <p:cNvCxnSpPr/>
          <p:nvPr/>
        </p:nvCxnSpPr>
        <p:spPr>
          <a:xfrm>
            <a:off x="4980160" y="4296244"/>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83E6FF-D89F-F8A9-7860-E747A34795A2}"/>
                  </a:ext>
                </a:extLst>
              </p:cNvPr>
              <p:cNvSpPr txBox="1"/>
              <p:nvPr/>
            </p:nvSpPr>
            <p:spPr>
              <a:xfrm>
                <a:off x="6019471" y="3434932"/>
                <a:ext cx="1941187" cy="1267463"/>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6</m:t>
                        </m:r>
                      </m:num>
                      <m:den>
                        <m:r>
                          <a:rPr lang="en-US" sz="5400" b="0" i="0" smtClean="0">
                            <a:latin typeface="Cambria Math" panose="02040503050406030204" pitchFamily="18" charset="0"/>
                          </a:rPr>
                          <m:t>3</m:t>
                        </m:r>
                      </m:den>
                    </m:f>
                  </m:oMath>
                </a14:m>
                <a:endParaRPr lang="vi-VN" sz="4400"/>
              </a:p>
            </p:txBody>
          </p:sp>
        </mc:Choice>
        <mc:Fallback xmlns="">
          <p:sp>
            <p:nvSpPr>
              <p:cNvPr id="9" name="TextBox 8">
                <a:extLst>
                  <a:ext uri="{FF2B5EF4-FFF2-40B4-BE49-F238E27FC236}">
                    <a16:creationId xmlns:a16="http://schemas.microsoft.com/office/drawing/2014/main" id="{AA83E6FF-D89F-F8A9-7860-E747A34795A2}"/>
                  </a:ext>
                </a:extLst>
              </p:cNvPr>
              <p:cNvSpPr txBox="1">
                <a:spLocks noRot="1" noChangeAspect="1" noMove="1" noResize="1" noEditPoints="1" noAdjustHandles="1" noChangeArrowheads="1" noChangeShapeType="1" noTextEdit="1"/>
              </p:cNvSpPr>
              <p:nvPr/>
            </p:nvSpPr>
            <p:spPr>
              <a:xfrm>
                <a:off x="6019471" y="3434932"/>
                <a:ext cx="1941187" cy="1267463"/>
              </a:xfrm>
              <a:prstGeom prst="rect">
                <a:avLst/>
              </a:prstGeom>
              <a:blipFill>
                <a:blip r:embed="rId9"/>
                <a:stretch>
                  <a:fillRect l="-12539" b="-4327"/>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C9D9473F-2021-106B-2FAD-A96D711A7A2B}"/>
              </a:ext>
            </a:extLst>
          </p:cNvPr>
          <p:cNvSpPr txBox="1"/>
          <p:nvPr/>
        </p:nvSpPr>
        <p:spPr>
          <a:xfrm>
            <a:off x="7042434" y="3728162"/>
            <a:ext cx="1237834" cy="769441"/>
          </a:xfrm>
          <a:prstGeom prst="rect">
            <a:avLst/>
          </a:prstGeom>
          <a:noFill/>
        </p:spPr>
        <p:txBody>
          <a:bodyPr wrap="square" rtlCol="0">
            <a:spAutoFit/>
          </a:bodyPr>
          <a:lstStyle/>
          <a:p>
            <a:pPr algn="just"/>
            <a:r>
              <a:rPr lang="en-US" sz="4400"/>
              <a:t>=</a:t>
            </a:r>
            <a:r>
              <a:rPr lang="en-US" sz="4400" b="1">
                <a:solidFill>
                  <a:srgbClr val="FF0000"/>
                </a:solidFill>
              </a:rPr>
              <a:t> 2</a:t>
            </a:r>
            <a:endParaRPr lang="vi-VN" sz="4400" b="1">
              <a:solidFill>
                <a:srgbClr val="FF0000"/>
              </a:solidFill>
            </a:endParaRPr>
          </a:p>
        </p:txBody>
      </p:sp>
      <p:sp>
        <p:nvSpPr>
          <p:cNvPr id="15" name="TextBox 14">
            <a:extLst>
              <a:ext uri="{FF2B5EF4-FFF2-40B4-BE49-F238E27FC236}">
                <a16:creationId xmlns:a16="http://schemas.microsoft.com/office/drawing/2014/main" id="{84230536-FABD-7D2C-702F-E94F83AC01E5}"/>
              </a:ext>
            </a:extLst>
          </p:cNvPr>
          <p:cNvSpPr txBox="1"/>
          <p:nvPr/>
        </p:nvSpPr>
        <p:spPr>
          <a:xfrm>
            <a:off x="4608383" y="2776685"/>
            <a:ext cx="1237834" cy="769441"/>
          </a:xfrm>
          <a:prstGeom prst="rect">
            <a:avLst/>
          </a:prstGeom>
          <a:noFill/>
        </p:spPr>
        <p:txBody>
          <a:bodyPr wrap="square" rtlCol="0">
            <a:spAutoFit/>
          </a:bodyPr>
          <a:lstStyle/>
          <a:p>
            <a:pPr algn="just"/>
            <a:r>
              <a:rPr lang="en-US" sz="4400">
                <a:solidFill>
                  <a:schemeClr val="tx2">
                    <a:lumMod val="75000"/>
                  </a:schemeClr>
                </a:solidFill>
              </a:rPr>
              <a:t>1</a:t>
            </a:r>
            <a:endParaRPr lang="vi-VN" sz="4400" b="1">
              <a:solidFill>
                <a:schemeClr val="tx2">
                  <a:lumMod val="75000"/>
                </a:schemeClr>
              </a:solidFill>
            </a:endParaRPr>
          </a:p>
        </p:txBody>
      </p:sp>
      <p:sp>
        <p:nvSpPr>
          <p:cNvPr id="16" name="TextBox 15">
            <a:extLst>
              <a:ext uri="{FF2B5EF4-FFF2-40B4-BE49-F238E27FC236}">
                <a16:creationId xmlns:a16="http://schemas.microsoft.com/office/drawing/2014/main" id="{F2D30ADB-51BA-F3C9-B8FA-927CA5D9CF8B}"/>
              </a:ext>
            </a:extLst>
          </p:cNvPr>
          <p:cNvSpPr txBox="1"/>
          <p:nvPr/>
        </p:nvSpPr>
        <p:spPr>
          <a:xfrm>
            <a:off x="501360" y="3864153"/>
            <a:ext cx="884692" cy="584775"/>
          </a:xfrm>
          <a:prstGeom prst="rect">
            <a:avLst/>
          </a:prstGeom>
          <a:solidFill>
            <a:schemeClr val="tx2"/>
          </a:solidFill>
        </p:spPr>
        <p:txBody>
          <a:bodyPr wrap="square" rtlCol="0">
            <a:spAutoFit/>
          </a:bodyPr>
          <a:lstStyle/>
          <a:p>
            <a:r>
              <a:rPr lang="en-US" sz="3200"/>
              <a:t>C2:</a:t>
            </a:r>
          </a:p>
        </p:txBody>
      </p:sp>
      <p:grpSp>
        <p:nvGrpSpPr>
          <p:cNvPr id="18" name="Google Shape;1656;p46">
            <a:extLst>
              <a:ext uri="{FF2B5EF4-FFF2-40B4-BE49-F238E27FC236}">
                <a16:creationId xmlns:a16="http://schemas.microsoft.com/office/drawing/2014/main" id="{20A64FC3-F0C6-86A8-1F28-7FB60545C7BD}"/>
              </a:ext>
            </a:extLst>
          </p:cNvPr>
          <p:cNvGrpSpPr/>
          <p:nvPr/>
        </p:nvGrpSpPr>
        <p:grpSpPr>
          <a:xfrm>
            <a:off x="885745" y="1715762"/>
            <a:ext cx="589257" cy="498607"/>
            <a:chOff x="2486732" y="2978412"/>
            <a:chExt cx="589257" cy="498607"/>
          </a:xfrm>
        </p:grpSpPr>
        <p:sp>
          <p:nvSpPr>
            <p:cNvPr id="19" name="Google Shape;1657;p46">
              <a:extLst>
                <a:ext uri="{FF2B5EF4-FFF2-40B4-BE49-F238E27FC236}">
                  <a16:creationId xmlns:a16="http://schemas.microsoft.com/office/drawing/2014/main" id="{C066F045-05D1-C1C9-A3DB-E24D68B3D10D}"/>
                </a:ext>
              </a:extLst>
            </p:cNvPr>
            <p:cNvSpPr/>
            <p:nvPr/>
          </p:nvSpPr>
          <p:spPr>
            <a:xfrm>
              <a:off x="2838881" y="3231956"/>
              <a:ext cx="71173" cy="170973"/>
            </a:xfrm>
            <a:custGeom>
              <a:avLst/>
              <a:gdLst/>
              <a:ahLst/>
              <a:cxnLst/>
              <a:rect l="l" t="t" r="r" b="b"/>
              <a:pathLst>
                <a:path w="537" h="1290" extrusionOk="0">
                  <a:moveTo>
                    <a:pt x="38" y="0"/>
                  </a:moveTo>
                  <a:cubicBezTo>
                    <a:pt x="1" y="19"/>
                    <a:pt x="1" y="42"/>
                    <a:pt x="1" y="60"/>
                  </a:cubicBezTo>
                  <a:lnTo>
                    <a:pt x="19" y="79"/>
                  </a:lnTo>
                  <a:lnTo>
                    <a:pt x="19" y="97"/>
                  </a:lnTo>
                  <a:lnTo>
                    <a:pt x="38" y="116"/>
                  </a:lnTo>
                  <a:cubicBezTo>
                    <a:pt x="38" y="134"/>
                    <a:pt x="56" y="157"/>
                    <a:pt x="56" y="176"/>
                  </a:cubicBezTo>
                  <a:cubicBezTo>
                    <a:pt x="56" y="213"/>
                    <a:pt x="74" y="250"/>
                    <a:pt x="74" y="310"/>
                  </a:cubicBezTo>
                  <a:lnTo>
                    <a:pt x="74" y="425"/>
                  </a:lnTo>
                  <a:cubicBezTo>
                    <a:pt x="56" y="462"/>
                    <a:pt x="38" y="504"/>
                    <a:pt x="19" y="541"/>
                  </a:cubicBezTo>
                  <a:cubicBezTo>
                    <a:pt x="19" y="541"/>
                    <a:pt x="19" y="559"/>
                    <a:pt x="38" y="559"/>
                  </a:cubicBezTo>
                  <a:lnTo>
                    <a:pt x="56" y="559"/>
                  </a:lnTo>
                  <a:cubicBezTo>
                    <a:pt x="98" y="522"/>
                    <a:pt x="116" y="481"/>
                    <a:pt x="116" y="444"/>
                  </a:cubicBezTo>
                  <a:cubicBezTo>
                    <a:pt x="135" y="388"/>
                    <a:pt x="153" y="347"/>
                    <a:pt x="153" y="291"/>
                  </a:cubicBezTo>
                  <a:cubicBezTo>
                    <a:pt x="172" y="328"/>
                    <a:pt x="190" y="347"/>
                    <a:pt x="190" y="388"/>
                  </a:cubicBezTo>
                  <a:cubicBezTo>
                    <a:pt x="232" y="444"/>
                    <a:pt x="250" y="504"/>
                    <a:pt x="269" y="559"/>
                  </a:cubicBezTo>
                  <a:cubicBezTo>
                    <a:pt x="287" y="578"/>
                    <a:pt x="287" y="619"/>
                    <a:pt x="287" y="638"/>
                  </a:cubicBezTo>
                  <a:cubicBezTo>
                    <a:pt x="306" y="675"/>
                    <a:pt x="306" y="693"/>
                    <a:pt x="329" y="735"/>
                  </a:cubicBezTo>
                  <a:lnTo>
                    <a:pt x="329" y="753"/>
                  </a:lnTo>
                  <a:cubicBezTo>
                    <a:pt x="347" y="772"/>
                    <a:pt x="366" y="790"/>
                    <a:pt x="384" y="809"/>
                  </a:cubicBezTo>
                  <a:cubicBezTo>
                    <a:pt x="403" y="850"/>
                    <a:pt x="403" y="869"/>
                    <a:pt x="403" y="906"/>
                  </a:cubicBezTo>
                  <a:lnTo>
                    <a:pt x="403" y="924"/>
                  </a:lnTo>
                  <a:lnTo>
                    <a:pt x="403" y="943"/>
                  </a:lnTo>
                  <a:lnTo>
                    <a:pt x="403" y="966"/>
                  </a:lnTo>
                  <a:lnTo>
                    <a:pt x="403" y="1021"/>
                  </a:lnTo>
                  <a:lnTo>
                    <a:pt x="403" y="1155"/>
                  </a:lnTo>
                  <a:cubicBezTo>
                    <a:pt x="403" y="1155"/>
                    <a:pt x="403" y="1174"/>
                    <a:pt x="421" y="1174"/>
                  </a:cubicBezTo>
                  <a:cubicBezTo>
                    <a:pt x="403" y="1197"/>
                    <a:pt x="403" y="1215"/>
                    <a:pt x="384" y="1215"/>
                  </a:cubicBezTo>
                  <a:cubicBezTo>
                    <a:pt x="384" y="1234"/>
                    <a:pt x="384" y="1234"/>
                    <a:pt x="366" y="1252"/>
                  </a:cubicBezTo>
                  <a:cubicBezTo>
                    <a:pt x="366" y="1252"/>
                    <a:pt x="366" y="1271"/>
                    <a:pt x="347" y="1289"/>
                  </a:cubicBezTo>
                  <a:cubicBezTo>
                    <a:pt x="366" y="1271"/>
                    <a:pt x="366" y="1271"/>
                    <a:pt x="384" y="1252"/>
                  </a:cubicBezTo>
                  <a:lnTo>
                    <a:pt x="403" y="1234"/>
                  </a:lnTo>
                  <a:cubicBezTo>
                    <a:pt x="421" y="1215"/>
                    <a:pt x="421" y="1215"/>
                    <a:pt x="421" y="1197"/>
                  </a:cubicBezTo>
                  <a:lnTo>
                    <a:pt x="444" y="1197"/>
                  </a:lnTo>
                  <a:cubicBezTo>
                    <a:pt x="444" y="1215"/>
                    <a:pt x="463" y="1215"/>
                    <a:pt x="463" y="1234"/>
                  </a:cubicBezTo>
                  <a:cubicBezTo>
                    <a:pt x="463" y="1252"/>
                    <a:pt x="463" y="1271"/>
                    <a:pt x="481" y="1289"/>
                  </a:cubicBezTo>
                  <a:lnTo>
                    <a:pt x="481" y="1234"/>
                  </a:lnTo>
                  <a:cubicBezTo>
                    <a:pt x="463" y="1215"/>
                    <a:pt x="463" y="1197"/>
                    <a:pt x="463" y="1197"/>
                  </a:cubicBezTo>
                  <a:cubicBezTo>
                    <a:pt x="481" y="1197"/>
                    <a:pt x="481" y="1174"/>
                    <a:pt x="481" y="1174"/>
                  </a:cubicBezTo>
                  <a:cubicBezTo>
                    <a:pt x="518" y="1137"/>
                    <a:pt x="518" y="1081"/>
                    <a:pt x="537" y="1040"/>
                  </a:cubicBezTo>
                  <a:lnTo>
                    <a:pt x="537" y="966"/>
                  </a:lnTo>
                  <a:lnTo>
                    <a:pt x="537" y="924"/>
                  </a:lnTo>
                  <a:lnTo>
                    <a:pt x="537" y="887"/>
                  </a:lnTo>
                  <a:cubicBezTo>
                    <a:pt x="537" y="850"/>
                    <a:pt x="518" y="809"/>
                    <a:pt x="500" y="772"/>
                  </a:cubicBezTo>
                  <a:cubicBezTo>
                    <a:pt x="537" y="753"/>
                    <a:pt x="537" y="693"/>
                    <a:pt x="518" y="656"/>
                  </a:cubicBezTo>
                  <a:cubicBezTo>
                    <a:pt x="500" y="638"/>
                    <a:pt x="500" y="596"/>
                    <a:pt x="481" y="559"/>
                  </a:cubicBezTo>
                  <a:cubicBezTo>
                    <a:pt x="463" y="541"/>
                    <a:pt x="463" y="504"/>
                    <a:pt x="444" y="481"/>
                  </a:cubicBezTo>
                  <a:cubicBezTo>
                    <a:pt x="403" y="425"/>
                    <a:pt x="366" y="365"/>
                    <a:pt x="329" y="310"/>
                  </a:cubicBezTo>
                  <a:cubicBezTo>
                    <a:pt x="306" y="273"/>
                    <a:pt x="269" y="213"/>
                    <a:pt x="213" y="157"/>
                  </a:cubicBezTo>
                  <a:cubicBezTo>
                    <a:pt x="190" y="134"/>
                    <a:pt x="172" y="116"/>
                    <a:pt x="153" y="79"/>
                  </a:cubicBezTo>
                  <a:cubicBezTo>
                    <a:pt x="153" y="79"/>
                    <a:pt x="135" y="60"/>
                    <a:pt x="116" y="60"/>
                  </a:cubicBezTo>
                  <a:lnTo>
                    <a:pt x="116" y="42"/>
                  </a:lnTo>
                  <a:lnTo>
                    <a:pt x="98" y="19"/>
                  </a:lnTo>
                  <a:lnTo>
                    <a:pt x="74" y="19"/>
                  </a:lnTo>
                  <a:cubicBezTo>
                    <a:pt x="74"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8;p46">
              <a:extLst>
                <a:ext uri="{FF2B5EF4-FFF2-40B4-BE49-F238E27FC236}">
                  <a16:creationId xmlns:a16="http://schemas.microsoft.com/office/drawing/2014/main" id="{420772AD-9AF3-2370-9E91-C0064F28E7B5}"/>
                </a:ext>
              </a:extLst>
            </p:cNvPr>
            <p:cNvSpPr/>
            <p:nvPr/>
          </p:nvSpPr>
          <p:spPr>
            <a:xfrm>
              <a:off x="2876919" y="3202798"/>
              <a:ext cx="132935" cy="149237"/>
            </a:xfrm>
            <a:custGeom>
              <a:avLst/>
              <a:gdLst/>
              <a:ahLst/>
              <a:cxnLst/>
              <a:rect l="l" t="t" r="r" b="b"/>
              <a:pathLst>
                <a:path w="1003" h="1126" extrusionOk="0">
                  <a:moveTo>
                    <a:pt x="924" y="1070"/>
                  </a:moveTo>
                  <a:cubicBezTo>
                    <a:pt x="906" y="1089"/>
                    <a:pt x="906" y="1107"/>
                    <a:pt x="906" y="1126"/>
                  </a:cubicBezTo>
                  <a:cubicBezTo>
                    <a:pt x="924" y="1107"/>
                    <a:pt x="924" y="1089"/>
                    <a:pt x="924" y="1070"/>
                  </a:cubicBezTo>
                  <a:close/>
                  <a:moveTo>
                    <a:pt x="43" y="0"/>
                  </a:moveTo>
                  <a:cubicBezTo>
                    <a:pt x="29" y="0"/>
                    <a:pt x="13" y="14"/>
                    <a:pt x="0" y="31"/>
                  </a:cubicBezTo>
                  <a:lnTo>
                    <a:pt x="0" y="86"/>
                  </a:lnTo>
                  <a:lnTo>
                    <a:pt x="19" y="86"/>
                  </a:lnTo>
                  <a:lnTo>
                    <a:pt x="19" y="105"/>
                  </a:lnTo>
                  <a:lnTo>
                    <a:pt x="42" y="105"/>
                  </a:lnTo>
                  <a:lnTo>
                    <a:pt x="60" y="123"/>
                  </a:lnTo>
                  <a:cubicBezTo>
                    <a:pt x="79" y="146"/>
                    <a:pt x="97" y="165"/>
                    <a:pt x="116" y="183"/>
                  </a:cubicBezTo>
                  <a:cubicBezTo>
                    <a:pt x="134" y="220"/>
                    <a:pt x="176" y="262"/>
                    <a:pt x="194" y="299"/>
                  </a:cubicBezTo>
                  <a:cubicBezTo>
                    <a:pt x="213" y="336"/>
                    <a:pt x="231" y="377"/>
                    <a:pt x="231" y="414"/>
                  </a:cubicBezTo>
                  <a:lnTo>
                    <a:pt x="231" y="548"/>
                  </a:lnTo>
                  <a:lnTo>
                    <a:pt x="231" y="567"/>
                  </a:lnTo>
                  <a:cubicBezTo>
                    <a:pt x="231" y="567"/>
                    <a:pt x="231" y="585"/>
                    <a:pt x="250" y="585"/>
                  </a:cubicBezTo>
                  <a:cubicBezTo>
                    <a:pt x="273" y="585"/>
                    <a:pt x="273" y="585"/>
                    <a:pt x="273" y="567"/>
                  </a:cubicBezTo>
                  <a:cubicBezTo>
                    <a:pt x="291" y="511"/>
                    <a:pt x="291" y="470"/>
                    <a:pt x="291" y="414"/>
                  </a:cubicBezTo>
                  <a:cubicBezTo>
                    <a:pt x="291" y="354"/>
                    <a:pt x="273" y="317"/>
                    <a:pt x="250" y="262"/>
                  </a:cubicBezTo>
                  <a:cubicBezTo>
                    <a:pt x="250" y="262"/>
                    <a:pt x="231" y="239"/>
                    <a:pt x="231" y="220"/>
                  </a:cubicBezTo>
                  <a:lnTo>
                    <a:pt x="231" y="220"/>
                  </a:lnTo>
                  <a:cubicBezTo>
                    <a:pt x="273" y="262"/>
                    <a:pt x="310" y="299"/>
                    <a:pt x="347" y="336"/>
                  </a:cubicBezTo>
                  <a:cubicBezTo>
                    <a:pt x="407" y="377"/>
                    <a:pt x="462" y="414"/>
                    <a:pt x="504" y="470"/>
                  </a:cubicBezTo>
                  <a:cubicBezTo>
                    <a:pt x="522" y="493"/>
                    <a:pt x="541" y="511"/>
                    <a:pt x="578" y="548"/>
                  </a:cubicBezTo>
                  <a:cubicBezTo>
                    <a:pt x="596" y="567"/>
                    <a:pt x="619" y="585"/>
                    <a:pt x="638" y="627"/>
                  </a:cubicBezTo>
                  <a:lnTo>
                    <a:pt x="656" y="627"/>
                  </a:lnTo>
                  <a:cubicBezTo>
                    <a:pt x="675" y="645"/>
                    <a:pt x="693" y="664"/>
                    <a:pt x="712" y="664"/>
                  </a:cubicBezTo>
                  <a:cubicBezTo>
                    <a:pt x="753" y="701"/>
                    <a:pt x="772" y="742"/>
                    <a:pt x="790" y="779"/>
                  </a:cubicBezTo>
                  <a:lnTo>
                    <a:pt x="809" y="779"/>
                  </a:lnTo>
                  <a:lnTo>
                    <a:pt x="809" y="798"/>
                  </a:lnTo>
                  <a:cubicBezTo>
                    <a:pt x="809" y="816"/>
                    <a:pt x="827" y="816"/>
                    <a:pt x="827" y="839"/>
                  </a:cubicBezTo>
                  <a:cubicBezTo>
                    <a:pt x="827" y="858"/>
                    <a:pt x="850" y="876"/>
                    <a:pt x="850" y="895"/>
                  </a:cubicBezTo>
                  <a:cubicBezTo>
                    <a:pt x="887" y="932"/>
                    <a:pt x="887" y="973"/>
                    <a:pt x="924" y="1010"/>
                  </a:cubicBezTo>
                  <a:lnTo>
                    <a:pt x="924" y="1029"/>
                  </a:lnTo>
                  <a:lnTo>
                    <a:pt x="924" y="1070"/>
                  </a:lnTo>
                  <a:cubicBezTo>
                    <a:pt x="943" y="1047"/>
                    <a:pt x="943" y="1047"/>
                    <a:pt x="943" y="1029"/>
                  </a:cubicBezTo>
                  <a:lnTo>
                    <a:pt x="943" y="1047"/>
                  </a:lnTo>
                  <a:cubicBezTo>
                    <a:pt x="966" y="1047"/>
                    <a:pt x="966" y="1070"/>
                    <a:pt x="966" y="1070"/>
                  </a:cubicBezTo>
                  <a:lnTo>
                    <a:pt x="984" y="1089"/>
                  </a:lnTo>
                  <a:cubicBezTo>
                    <a:pt x="984" y="1107"/>
                    <a:pt x="1003" y="1107"/>
                    <a:pt x="1003" y="1126"/>
                  </a:cubicBezTo>
                  <a:lnTo>
                    <a:pt x="1003" y="1089"/>
                  </a:lnTo>
                  <a:cubicBezTo>
                    <a:pt x="984" y="1089"/>
                    <a:pt x="984" y="1070"/>
                    <a:pt x="984" y="1070"/>
                  </a:cubicBezTo>
                  <a:cubicBezTo>
                    <a:pt x="984" y="1047"/>
                    <a:pt x="984" y="1047"/>
                    <a:pt x="966" y="1029"/>
                  </a:cubicBezTo>
                  <a:cubicBezTo>
                    <a:pt x="966" y="1010"/>
                    <a:pt x="984" y="1010"/>
                    <a:pt x="984" y="1010"/>
                  </a:cubicBezTo>
                  <a:cubicBezTo>
                    <a:pt x="984" y="955"/>
                    <a:pt x="984" y="895"/>
                    <a:pt x="966" y="858"/>
                  </a:cubicBezTo>
                  <a:cubicBezTo>
                    <a:pt x="966" y="816"/>
                    <a:pt x="943" y="798"/>
                    <a:pt x="943" y="779"/>
                  </a:cubicBezTo>
                  <a:cubicBezTo>
                    <a:pt x="924" y="761"/>
                    <a:pt x="924" y="724"/>
                    <a:pt x="906" y="701"/>
                  </a:cubicBezTo>
                  <a:cubicBezTo>
                    <a:pt x="887" y="664"/>
                    <a:pt x="850" y="627"/>
                    <a:pt x="827" y="585"/>
                  </a:cubicBezTo>
                  <a:cubicBezTo>
                    <a:pt x="827" y="548"/>
                    <a:pt x="827" y="493"/>
                    <a:pt x="790" y="470"/>
                  </a:cubicBezTo>
                  <a:cubicBezTo>
                    <a:pt x="772" y="451"/>
                    <a:pt x="735" y="414"/>
                    <a:pt x="712" y="396"/>
                  </a:cubicBezTo>
                  <a:cubicBezTo>
                    <a:pt x="675" y="377"/>
                    <a:pt x="656" y="354"/>
                    <a:pt x="619" y="336"/>
                  </a:cubicBezTo>
                  <a:cubicBezTo>
                    <a:pt x="559" y="280"/>
                    <a:pt x="504" y="239"/>
                    <a:pt x="444" y="202"/>
                  </a:cubicBezTo>
                  <a:cubicBezTo>
                    <a:pt x="388" y="165"/>
                    <a:pt x="328" y="123"/>
                    <a:pt x="273" y="86"/>
                  </a:cubicBezTo>
                  <a:cubicBezTo>
                    <a:pt x="231" y="86"/>
                    <a:pt x="194" y="68"/>
                    <a:pt x="176" y="49"/>
                  </a:cubicBezTo>
                  <a:cubicBezTo>
                    <a:pt x="157" y="49"/>
                    <a:pt x="134" y="31"/>
                    <a:pt x="116" y="31"/>
                  </a:cubicBezTo>
                  <a:cubicBezTo>
                    <a:pt x="116" y="31"/>
                    <a:pt x="97" y="31"/>
                    <a:pt x="97" y="8"/>
                  </a:cubicBezTo>
                  <a:lnTo>
                    <a:pt x="60" y="8"/>
                  </a:lnTo>
                  <a:cubicBezTo>
                    <a:pt x="55" y="2"/>
                    <a:pt x="49" y="0"/>
                    <a:pt x="4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9;p46">
              <a:extLst>
                <a:ext uri="{FF2B5EF4-FFF2-40B4-BE49-F238E27FC236}">
                  <a16:creationId xmlns:a16="http://schemas.microsoft.com/office/drawing/2014/main" id="{441C2ED9-C9E7-E800-529E-87BCA0EEC9E0}"/>
                </a:ext>
              </a:extLst>
            </p:cNvPr>
            <p:cNvSpPr/>
            <p:nvPr/>
          </p:nvSpPr>
          <p:spPr>
            <a:xfrm>
              <a:off x="2775264" y="3273573"/>
              <a:ext cx="96885" cy="203445"/>
            </a:xfrm>
            <a:custGeom>
              <a:avLst/>
              <a:gdLst/>
              <a:ahLst/>
              <a:cxnLst/>
              <a:rect l="l" t="t" r="r" b="b"/>
              <a:pathLst>
                <a:path w="731" h="1535" extrusionOk="0">
                  <a:moveTo>
                    <a:pt x="682" y="0"/>
                  </a:moveTo>
                  <a:cubicBezTo>
                    <a:pt x="671" y="0"/>
                    <a:pt x="661" y="5"/>
                    <a:pt x="652" y="14"/>
                  </a:cubicBezTo>
                  <a:lnTo>
                    <a:pt x="652" y="33"/>
                  </a:lnTo>
                  <a:lnTo>
                    <a:pt x="633" y="51"/>
                  </a:lnTo>
                  <a:lnTo>
                    <a:pt x="615" y="74"/>
                  </a:lnTo>
                  <a:cubicBezTo>
                    <a:pt x="596" y="93"/>
                    <a:pt x="578" y="111"/>
                    <a:pt x="554" y="130"/>
                  </a:cubicBezTo>
                  <a:cubicBezTo>
                    <a:pt x="518" y="148"/>
                    <a:pt x="481" y="167"/>
                    <a:pt x="420" y="208"/>
                  </a:cubicBezTo>
                  <a:cubicBezTo>
                    <a:pt x="347" y="245"/>
                    <a:pt x="250" y="264"/>
                    <a:pt x="152" y="282"/>
                  </a:cubicBezTo>
                  <a:cubicBezTo>
                    <a:pt x="116" y="282"/>
                    <a:pt x="92" y="305"/>
                    <a:pt x="92" y="324"/>
                  </a:cubicBezTo>
                  <a:lnTo>
                    <a:pt x="92" y="342"/>
                  </a:lnTo>
                  <a:lnTo>
                    <a:pt x="74" y="361"/>
                  </a:lnTo>
                  <a:lnTo>
                    <a:pt x="74" y="379"/>
                  </a:lnTo>
                  <a:cubicBezTo>
                    <a:pt x="74" y="398"/>
                    <a:pt x="55" y="398"/>
                    <a:pt x="55" y="421"/>
                  </a:cubicBezTo>
                  <a:cubicBezTo>
                    <a:pt x="55" y="439"/>
                    <a:pt x="55" y="476"/>
                    <a:pt x="37" y="495"/>
                  </a:cubicBezTo>
                  <a:cubicBezTo>
                    <a:pt x="37" y="555"/>
                    <a:pt x="18" y="610"/>
                    <a:pt x="18" y="670"/>
                  </a:cubicBezTo>
                  <a:cubicBezTo>
                    <a:pt x="18" y="726"/>
                    <a:pt x="0" y="786"/>
                    <a:pt x="0" y="841"/>
                  </a:cubicBezTo>
                  <a:lnTo>
                    <a:pt x="0" y="1017"/>
                  </a:lnTo>
                  <a:lnTo>
                    <a:pt x="0" y="1035"/>
                  </a:lnTo>
                  <a:cubicBezTo>
                    <a:pt x="18" y="1072"/>
                    <a:pt x="37" y="1114"/>
                    <a:pt x="74" y="1114"/>
                  </a:cubicBezTo>
                  <a:cubicBezTo>
                    <a:pt x="92" y="1151"/>
                    <a:pt x="92" y="1169"/>
                    <a:pt x="92" y="1206"/>
                  </a:cubicBezTo>
                  <a:cubicBezTo>
                    <a:pt x="92" y="1248"/>
                    <a:pt x="92" y="1285"/>
                    <a:pt x="116" y="1322"/>
                  </a:cubicBezTo>
                  <a:lnTo>
                    <a:pt x="116" y="1382"/>
                  </a:lnTo>
                  <a:cubicBezTo>
                    <a:pt x="116" y="1400"/>
                    <a:pt x="134" y="1419"/>
                    <a:pt x="134" y="1437"/>
                  </a:cubicBezTo>
                  <a:lnTo>
                    <a:pt x="152" y="1437"/>
                  </a:lnTo>
                  <a:lnTo>
                    <a:pt x="134" y="1460"/>
                  </a:lnTo>
                  <a:cubicBezTo>
                    <a:pt x="134" y="1479"/>
                    <a:pt x="134" y="1497"/>
                    <a:pt x="116" y="1516"/>
                  </a:cubicBezTo>
                  <a:cubicBezTo>
                    <a:pt x="134" y="1497"/>
                    <a:pt x="152" y="1479"/>
                    <a:pt x="152" y="1479"/>
                  </a:cubicBezTo>
                  <a:lnTo>
                    <a:pt x="171" y="1460"/>
                  </a:lnTo>
                  <a:lnTo>
                    <a:pt x="171" y="1479"/>
                  </a:lnTo>
                  <a:lnTo>
                    <a:pt x="189" y="1497"/>
                  </a:lnTo>
                  <a:lnTo>
                    <a:pt x="189" y="1479"/>
                  </a:lnTo>
                  <a:lnTo>
                    <a:pt x="189" y="1460"/>
                  </a:lnTo>
                  <a:lnTo>
                    <a:pt x="189" y="1437"/>
                  </a:lnTo>
                  <a:cubicBezTo>
                    <a:pt x="189" y="1437"/>
                    <a:pt x="208" y="1437"/>
                    <a:pt x="208" y="1419"/>
                  </a:cubicBezTo>
                  <a:lnTo>
                    <a:pt x="208" y="1363"/>
                  </a:lnTo>
                  <a:lnTo>
                    <a:pt x="208" y="1303"/>
                  </a:lnTo>
                  <a:cubicBezTo>
                    <a:pt x="208" y="1266"/>
                    <a:pt x="208" y="1229"/>
                    <a:pt x="189" y="1188"/>
                  </a:cubicBezTo>
                  <a:lnTo>
                    <a:pt x="189" y="1114"/>
                  </a:lnTo>
                  <a:cubicBezTo>
                    <a:pt x="231" y="1072"/>
                    <a:pt x="250" y="1035"/>
                    <a:pt x="231" y="998"/>
                  </a:cubicBezTo>
                  <a:cubicBezTo>
                    <a:pt x="231" y="938"/>
                    <a:pt x="208" y="883"/>
                    <a:pt x="208" y="841"/>
                  </a:cubicBezTo>
                  <a:lnTo>
                    <a:pt x="208" y="689"/>
                  </a:lnTo>
                  <a:lnTo>
                    <a:pt x="208" y="536"/>
                  </a:lnTo>
                  <a:cubicBezTo>
                    <a:pt x="208" y="495"/>
                    <a:pt x="208" y="476"/>
                    <a:pt x="231" y="458"/>
                  </a:cubicBezTo>
                  <a:lnTo>
                    <a:pt x="231" y="421"/>
                  </a:lnTo>
                  <a:cubicBezTo>
                    <a:pt x="323" y="379"/>
                    <a:pt x="402" y="342"/>
                    <a:pt x="481" y="305"/>
                  </a:cubicBezTo>
                  <a:cubicBezTo>
                    <a:pt x="536" y="264"/>
                    <a:pt x="578" y="245"/>
                    <a:pt x="615" y="190"/>
                  </a:cubicBezTo>
                  <a:cubicBezTo>
                    <a:pt x="633" y="167"/>
                    <a:pt x="652" y="148"/>
                    <a:pt x="670" y="130"/>
                  </a:cubicBezTo>
                  <a:cubicBezTo>
                    <a:pt x="693" y="130"/>
                    <a:pt x="693" y="111"/>
                    <a:pt x="712" y="93"/>
                  </a:cubicBezTo>
                  <a:lnTo>
                    <a:pt x="712" y="74"/>
                  </a:lnTo>
                  <a:lnTo>
                    <a:pt x="730" y="74"/>
                  </a:lnTo>
                  <a:lnTo>
                    <a:pt x="730" y="51"/>
                  </a:lnTo>
                  <a:cubicBezTo>
                    <a:pt x="730" y="33"/>
                    <a:pt x="730" y="14"/>
                    <a:pt x="712" y="14"/>
                  </a:cubicBezTo>
                  <a:cubicBezTo>
                    <a:pt x="702" y="5"/>
                    <a:pt x="692" y="0"/>
                    <a:pt x="682" y="0"/>
                  </a:cubicBezTo>
                  <a:close/>
                  <a:moveTo>
                    <a:pt x="189" y="1497"/>
                  </a:moveTo>
                  <a:cubicBezTo>
                    <a:pt x="189" y="1516"/>
                    <a:pt x="189" y="1516"/>
                    <a:pt x="208" y="1534"/>
                  </a:cubicBezTo>
                  <a:cubicBezTo>
                    <a:pt x="208" y="1516"/>
                    <a:pt x="189" y="1516"/>
                    <a:pt x="189" y="1497"/>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0;p46">
              <a:extLst>
                <a:ext uri="{FF2B5EF4-FFF2-40B4-BE49-F238E27FC236}">
                  <a16:creationId xmlns:a16="http://schemas.microsoft.com/office/drawing/2014/main" id="{3F0CD4D3-F958-A123-DC26-528331D24D3C}"/>
                </a:ext>
              </a:extLst>
            </p:cNvPr>
            <p:cNvSpPr/>
            <p:nvPr/>
          </p:nvSpPr>
          <p:spPr>
            <a:xfrm>
              <a:off x="3001768" y="3130300"/>
              <a:ext cx="74221" cy="27700"/>
            </a:xfrm>
            <a:custGeom>
              <a:avLst/>
              <a:gdLst/>
              <a:ahLst/>
              <a:cxnLst/>
              <a:rect l="l" t="t" r="r" b="b"/>
              <a:pathLst>
                <a:path w="560" h="209" extrusionOk="0">
                  <a:moveTo>
                    <a:pt x="541" y="0"/>
                  </a:moveTo>
                  <a:cubicBezTo>
                    <a:pt x="523" y="0"/>
                    <a:pt x="523" y="0"/>
                    <a:pt x="523" y="19"/>
                  </a:cubicBezTo>
                  <a:lnTo>
                    <a:pt x="523" y="37"/>
                  </a:lnTo>
                  <a:lnTo>
                    <a:pt x="504" y="37"/>
                  </a:lnTo>
                  <a:lnTo>
                    <a:pt x="504" y="56"/>
                  </a:lnTo>
                  <a:lnTo>
                    <a:pt x="407" y="56"/>
                  </a:lnTo>
                  <a:cubicBezTo>
                    <a:pt x="389" y="56"/>
                    <a:pt x="370" y="37"/>
                    <a:pt x="347" y="37"/>
                  </a:cubicBezTo>
                  <a:lnTo>
                    <a:pt x="273" y="37"/>
                  </a:lnTo>
                  <a:cubicBezTo>
                    <a:pt x="232" y="37"/>
                    <a:pt x="213" y="37"/>
                    <a:pt x="195" y="56"/>
                  </a:cubicBezTo>
                  <a:lnTo>
                    <a:pt x="176" y="56"/>
                  </a:lnTo>
                  <a:cubicBezTo>
                    <a:pt x="158" y="74"/>
                    <a:pt x="116" y="93"/>
                    <a:pt x="98" y="116"/>
                  </a:cubicBezTo>
                  <a:cubicBezTo>
                    <a:pt x="79" y="134"/>
                    <a:pt x="61" y="134"/>
                    <a:pt x="42" y="153"/>
                  </a:cubicBezTo>
                  <a:cubicBezTo>
                    <a:pt x="42" y="171"/>
                    <a:pt x="24" y="171"/>
                    <a:pt x="1" y="190"/>
                  </a:cubicBezTo>
                  <a:lnTo>
                    <a:pt x="1" y="208"/>
                  </a:lnTo>
                  <a:lnTo>
                    <a:pt x="24" y="208"/>
                  </a:lnTo>
                  <a:cubicBezTo>
                    <a:pt x="42" y="190"/>
                    <a:pt x="61" y="190"/>
                    <a:pt x="61" y="171"/>
                  </a:cubicBezTo>
                  <a:cubicBezTo>
                    <a:pt x="79" y="153"/>
                    <a:pt x="98" y="153"/>
                    <a:pt x="98" y="134"/>
                  </a:cubicBezTo>
                  <a:cubicBezTo>
                    <a:pt x="116" y="116"/>
                    <a:pt x="139" y="116"/>
                    <a:pt x="158" y="93"/>
                  </a:cubicBezTo>
                  <a:cubicBezTo>
                    <a:pt x="158" y="93"/>
                    <a:pt x="176" y="74"/>
                    <a:pt x="195" y="74"/>
                  </a:cubicBezTo>
                  <a:cubicBezTo>
                    <a:pt x="213" y="74"/>
                    <a:pt x="232" y="56"/>
                    <a:pt x="273" y="56"/>
                  </a:cubicBezTo>
                  <a:cubicBezTo>
                    <a:pt x="292" y="56"/>
                    <a:pt x="310" y="56"/>
                    <a:pt x="329" y="74"/>
                  </a:cubicBezTo>
                  <a:cubicBezTo>
                    <a:pt x="389" y="74"/>
                    <a:pt x="444" y="74"/>
                    <a:pt x="486" y="93"/>
                  </a:cubicBezTo>
                  <a:lnTo>
                    <a:pt x="504" y="93"/>
                  </a:lnTo>
                  <a:lnTo>
                    <a:pt x="523" y="74"/>
                  </a:lnTo>
                  <a:lnTo>
                    <a:pt x="541" y="56"/>
                  </a:lnTo>
                  <a:lnTo>
                    <a:pt x="560" y="37"/>
                  </a:lnTo>
                  <a:lnTo>
                    <a:pt x="560" y="19"/>
                  </a:lnTo>
                  <a:cubicBezTo>
                    <a:pt x="560" y="0"/>
                    <a:pt x="541" y="0"/>
                    <a:pt x="5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1;p46">
              <a:extLst>
                <a:ext uri="{FF2B5EF4-FFF2-40B4-BE49-F238E27FC236}">
                  <a16:creationId xmlns:a16="http://schemas.microsoft.com/office/drawing/2014/main" id="{CE4653E2-3759-E514-07E0-2C848B472B4C}"/>
                </a:ext>
              </a:extLst>
            </p:cNvPr>
            <p:cNvSpPr/>
            <p:nvPr/>
          </p:nvSpPr>
          <p:spPr>
            <a:xfrm>
              <a:off x="2550482" y="2978412"/>
              <a:ext cx="324054" cy="238302"/>
            </a:xfrm>
            <a:custGeom>
              <a:avLst/>
              <a:gdLst/>
              <a:ahLst/>
              <a:cxnLst/>
              <a:rect l="l" t="t" r="r" b="b"/>
              <a:pathLst>
                <a:path w="2445" h="1798" extrusionOk="0">
                  <a:moveTo>
                    <a:pt x="415" y="1"/>
                  </a:moveTo>
                  <a:cubicBezTo>
                    <a:pt x="224" y="1"/>
                    <a:pt x="146" y="73"/>
                    <a:pt x="97" y="162"/>
                  </a:cubicBezTo>
                  <a:cubicBezTo>
                    <a:pt x="0" y="296"/>
                    <a:pt x="37" y="509"/>
                    <a:pt x="213" y="643"/>
                  </a:cubicBezTo>
                  <a:cubicBezTo>
                    <a:pt x="79" y="971"/>
                    <a:pt x="462" y="1317"/>
                    <a:pt x="730" y="1451"/>
                  </a:cubicBezTo>
                  <a:cubicBezTo>
                    <a:pt x="1118" y="1627"/>
                    <a:pt x="2311" y="1798"/>
                    <a:pt x="2311" y="1798"/>
                  </a:cubicBezTo>
                  <a:cubicBezTo>
                    <a:pt x="2311" y="1798"/>
                    <a:pt x="2292" y="166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2;p46">
              <a:extLst>
                <a:ext uri="{FF2B5EF4-FFF2-40B4-BE49-F238E27FC236}">
                  <a16:creationId xmlns:a16="http://schemas.microsoft.com/office/drawing/2014/main" id="{96DE3032-9309-99B6-166C-F60763673DCE}"/>
                </a:ext>
              </a:extLst>
            </p:cNvPr>
            <p:cNvSpPr/>
            <p:nvPr/>
          </p:nvSpPr>
          <p:spPr>
            <a:xfrm>
              <a:off x="2550482" y="2978412"/>
              <a:ext cx="324054" cy="207686"/>
            </a:xfrm>
            <a:custGeom>
              <a:avLst/>
              <a:gdLst/>
              <a:ahLst/>
              <a:cxnLst/>
              <a:rect l="l" t="t" r="r" b="b"/>
              <a:pathLst>
                <a:path w="2445" h="1567" extrusionOk="0">
                  <a:moveTo>
                    <a:pt x="415" y="1"/>
                  </a:moveTo>
                  <a:cubicBezTo>
                    <a:pt x="224" y="1"/>
                    <a:pt x="146" y="73"/>
                    <a:pt x="97" y="162"/>
                  </a:cubicBezTo>
                  <a:cubicBezTo>
                    <a:pt x="0" y="296"/>
                    <a:pt x="37" y="509"/>
                    <a:pt x="213" y="643"/>
                  </a:cubicBezTo>
                  <a:cubicBezTo>
                    <a:pt x="213" y="643"/>
                    <a:pt x="1058" y="135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3;p46">
              <a:extLst>
                <a:ext uri="{FF2B5EF4-FFF2-40B4-BE49-F238E27FC236}">
                  <a16:creationId xmlns:a16="http://schemas.microsoft.com/office/drawing/2014/main" id="{F25AE723-68EE-1446-5764-63A14E3C391C}"/>
                </a:ext>
              </a:extLst>
            </p:cNvPr>
            <p:cNvSpPr/>
            <p:nvPr/>
          </p:nvSpPr>
          <p:spPr>
            <a:xfrm>
              <a:off x="2644715" y="3109491"/>
              <a:ext cx="120212" cy="91981"/>
            </a:xfrm>
            <a:custGeom>
              <a:avLst/>
              <a:gdLst/>
              <a:ahLst/>
              <a:cxnLst/>
              <a:rect l="l" t="t" r="r" b="b"/>
              <a:pathLst>
                <a:path w="907" h="694" extrusionOk="0">
                  <a:moveTo>
                    <a:pt x="1" y="0"/>
                  </a:moveTo>
                  <a:lnTo>
                    <a:pt x="1" y="0"/>
                  </a:lnTo>
                  <a:cubicBezTo>
                    <a:pt x="5" y="12"/>
                    <a:pt x="10" y="23"/>
                    <a:pt x="15" y="34"/>
                  </a:cubicBezTo>
                  <a:lnTo>
                    <a:pt x="15" y="34"/>
                  </a:lnTo>
                  <a:cubicBezTo>
                    <a:pt x="10" y="22"/>
                    <a:pt x="6" y="11"/>
                    <a:pt x="1" y="0"/>
                  </a:cubicBezTo>
                  <a:close/>
                  <a:moveTo>
                    <a:pt x="15" y="34"/>
                  </a:moveTo>
                  <a:lnTo>
                    <a:pt x="15" y="34"/>
                  </a:lnTo>
                  <a:cubicBezTo>
                    <a:pt x="29" y="69"/>
                    <a:pt x="44" y="106"/>
                    <a:pt x="61" y="134"/>
                  </a:cubicBezTo>
                  <a:cubicBezTo>
                    <a:pt x="98" y="176"/>
                    <a:pt x="116" y="213"/>
                    <a:pt x="153" y="250"/>
                  </a:cubicBezTo>
                  <a:cubicBezTo>
                    <a:pt x="213" y="328"/>
                    <a:pt x="292" y="388"/>
                    <a:pt x="366" y="444"/>
                  </a:cubicBezTo>
                  <a:cubicBezTo>
                    <a:pt x="444" y="504"/>
                    <a:pt x="541" y="541"/>
                    <a:pt x="615" y="596"/>
                  </a:cubicBezTo>
                  <a:cubicBezTo>
                    <a:pt x="712" y="638"/>
                    <a:pt x="809" y="675"/>
                    <a:pt x="906" y="693"/>
                  </a:cubicBezTo>
                  <a:cubicBezTo>
                    <a:pt x="846" y="675"/>
                    <a:pt x="809" y="656"/>
                    <a:pt x="772" y="638"/>
                  </a:cubicBezTo>
                  <a:cubicBezTo>
                    <a:pt x="712" y="619"/>
                    <a:pt x="675" y="596"/>
                    <a:pt x="638" y="578"/>
                  </a:cubicBezTo>
                  <a:cubicBezTo>
                    <a:pt x="541" y="522"/>
                    <a:pt x="463" y="481"/>
                    <a:pt x="384" y="425"/>
                  </a:cubicBezTo>
                  <a:cubicBezTo>
                    <a:pt x="310" y="365"/>
                    <a:pt x="232" y="310"/>
                    <a:pt x="176" y="231"/>
                  </a:cubicBezTo>
                  <a:cubicBezTo>
                    <a:pt x="107" y="182"/>
                    <a:pt x="52" y="115"/>
                    <a:pt x="15" y="3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4;p46">
              <a:extLst>
                <a:ext uri="{FF2B5EF4-FFF2-40B4-BE49-F238E27FC236}">
                  <a16:creationId xmlns:a16="http://schemas.microsoft.com/office/drawing/2014/main" id="{3A345A6F-8607-74F3-F2FF-ADBB8F6A793B}"/>
                </a:ext>
              </a:extLst>
            </p:cNvPr>
            <p:cNvSpPr/>
            <p:nvPr/>
          </p:nvSpPr>
          <p:spPr>
            <a:xfrm>
              <a:off x="2581098" y="3104588"/>
              <a:ext cx="114645" cy="63751"/>
            </a:xfrm>
            <a:custGeom>
              <a:avLst/>
              <a:gdLst/>
              <a:ahLst/>
              <a:cxnLst/>
              <a:rect l="l" t="t" r="r" b="b"/>
              <a:pathLst>
                <a:path w="865" h="481" extrusionOk="0">
                  <a:moveTo>
                    <a:pt x="0" y="0"/>
                  </a:moveTo>
                  <a:cubicBezTo>
                    <a:pt x="37" y="37"/>
                    <a:pt x="56" y="79"/>
                    <a:pt x="79" y="97"/>
                  </a:cubicBezTo>
                  <a:lnTo>
                    <a:pt x="134" y="153"/>
                  </a:lnTo>
                  <a:lnTo>
                    <a:pt x="153" y="171"/>
                  </a:lnTo>
                  <a:lnTo>
                    <a:pt x="171" y="194"/>
                  </a:lnTo>
                  <a:lnTo>
                    <a:pt x="231" y="231"/>
                  </a:lnTo>
                  <a:cubicBezTo>
                    <a:pt x="231" y="250"/>
                    <a:pt x="250" y="250"/>
                    <a:pt x="268" y="268"/>
                  </a:cubicBezTo>
                  <a:lnTo>
                    <a:pt x="310" y="287"/>
                  </a:lnTo>
                  <a:cubicBezTo>
                    <a:pt x="310" y="287"/>
                    <a:pt x="310" y="310"/>
                    <a:pt x="328" y="310"/>
                  </a:cubicBezTo>
                  <a:cubicBezTo>
                    <a:pt x="347" y="310"/>
                    <a:pt x="365" y="328"/>
                    <a:pt x="384" y="347"/>
                  </a:cubicBezTo>
                  <a:cubicBezTo>
                    <a:pt x="462" y="384"/>
                    <a:pt x="541" y="402"/>
                    <a:pt x="615" y="444"/>
                  </a:cubicBezTo>
                  <a:cubicBezTo>
                    <a:pt x="693" y="462"/>
                    <a:pt x="772" y="481"/>
                    <a:pt x="864" y="481"/>
                  </a:cubicBezTo>
                  <a:cubicBezTo>
                    <a:pt x="809" y="462"/>
                    <a:pt x="772" y="462"/>
                    <a:pt x="730" y="462"/>
                  </a:cubicBezTo>
                  <a:cubicBezTo>
                    <a:pt x="712" y="444"/>
                    <a:pt x="693" y="444"/>
                    <a:pt x="675" y="444"/>
                  </a:cubicBezTo>
                  <a:cubicBezTo>
                    <a:pt x="656" y="425"/>
                    <a:pt x="633" y="425"/>
                    <a:pt x="615" y="425"/>
                  </a:cubicBezTo>
                  <a:cubicBezTo>
                    <a:pt x="541" y="384"/>
                    <a:pt x="462" y="365"/>
                    <a:pt x="384" y="310"/>
                  </a:cubicBezTo>
                  <a:cubicBezTo>
                    <a:pt x="365" y="310"/>
                    <a:pt x="347" y="287"/>
                    <a:pt x="347" y="287"/>
                  </a:cubicBezTo>
                  <a:cubicBezTo>
                    <a:pt x="328" y="287"/>
                    <a:pt x="328" y="268"/>
                    <a:pt x="310" y="268"/>
                  </a:cubicBezTo>
                  <a:lnTo>
                    <a:pt x="287" y="250"/>
                  </a:lnTo>
                  <a:cubicBezTo>
                    <a:pt x="268" y="231"/>
                    <a:pt x="250" y="231"/>
                    <a:pt x="231" y="213"/>
                  </a:cubicBezTo>
                  <a:lnTo>
                    <a:pt x="194" y="171"/>
                  </a:lnTo>
                  <a:lnTo>
                    <a:pt x="153" y="153"/>
                  </a:lnTo>
                  <a:lnTo>
                    <a:pt x="134" y="134"/>
                  </a:lnTo>
                  <a:lnTo>
                    <a:pt x="97" y="97"/>
                  </a:lnTo>
                  <a:cubicBezTo>
                    <a:pt x="56" y="56"/>
                    <a:pt x="37" y="3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5;p46">
              <a:extLst>
                <a:ext uri="{FF2B5EF4-FFF2-40B4-BE49-F238E27FC236}">
                  <a16:creationId xmlns:a16="http://schemas.microsoft.com/office/drawing/2014/main" id="{12F3B809-917E-098C-34AE-7A8620DA0B88}"/>
                </a:ext>
              </a:extLst>
            </p:cNvPr>
            <p:cNvSpPr/>
            <p:nvPr/>
          </p:nvSpPr>
          <p:spPr>
            <a:xfrm>
              <a:off x="2581098" y="3210750"/>
              <a:ext cx="260436" cy="263750"/>
            </a:xfrm>
            <a:custGeom>
              <a:avLst/>
              <a:gdLst/>
              <a:ahLst/>
              <a:cxnLst/>
              <a:rect l="l" t="t" r="r" b="b"/>
              <a:pathLst>
                <a:path w="1965" h="1990" extrusionOk="0">
                  <a:moveTo>
                    <a:pt x="1647" y="0"/>
                  </a:moveTo>
                  <a:cubicBezTo>
                    <a:pt x="1539" y="0"/>
                    <a:pt x="1444" y="13"/>
                    <a:pt x="1349" y="26"/>
                  </a:cubicBezTo>
                  <a:cubicBezTo>
                    <a:pt x="1271" y="26"/>
                    <a:pt x="1211" y="26"/>
                    <a:pt x="1137" y="45"/>
                  </a:cubicBezTo>
                  <a:cubicBezTo>
                    <a:pt x="1118" y="45"/>
                    <a:pt x="1077" y="63"/>
                    <a:pt x="1058" y="63"/>
                  </a:cubicBezTo>
                  <a:cubicBezTo>
                    <a:pt x="1021" y="86"/>
                    <a:pt x="980" y="86"/>
                    <a:pt x="943" y="105"/>
                  </a:cubicBezTo>
                  <a:cubicBezTo>
                    <a:pt x="864" y="123"/>
                    <a:pt x="790" y="142"/>
                    <a:pt x="712" y="179"/>
                  </a:cubicBezTo>
                  <a:cubicBezTo>
                    <a:pt x="633" y="220"/>
                    <a:pt x="559" y="257"/>
                    <a:pt x="481" y="317"/>
                  </a:cubicBezTo>
                  <a:cubicBezTo>
                    <a:pt x="444" y="336"/>
                    <a:pt x="425" y="373"/>
                    <a:pt x="384" y="391"/>
                  </a:cubicBezTo>
                  <a:cubicBezTo>
                    <a:pt x="328" y="451"/>
                    <a:pt x="268" y="525"/>
                    <a:pt x="213" y="585"/>
                  </a:cubicBezTo>
                  <a:cubicBezTo>
                    <a:pt x="171" y="664"/>
                    <a:pt x="134" y="738"/>
                    <a:pt x="97" y="835"/>
                  </a:cubicBezTo>
                  <a:cubicBezTo>
                    <a:pt x="56" y="950"/>
                    <a:pt x="19" y="1103"/>
                    <a:pt x="19" y="1260"/>
                  </a:cubicBezTo>
                  <a:cubicBezTo>
                    <a:pt x="0" y="1297"/>
                    <a:pt x="0" y="1357"/>
                    <a:pt x="0" y="1412"/>
                  </a:cubicBezTo>
                  <a:cubicBezTo>
                    <a:pt x="0" y="1472"/>
                    <a:pt x="0" y="1528"/>
                    <a:pt x="19" y="1588"/>
                  </a:cubicBezTo>
                  <a:cubicBezTo>
                    <a:pt x="19" y="1722"/>
                    <a:pt x="37" y="1856"/>
                    <a:pt x="79" y="1990"/>
                  </a:cubicBezTo>
                  <a:cubicBezTo>
                    <a:pt x="328" y="1971"/>
                    <a:pt x="518" y="1934"/>
                    <a:pt x="693" y="1893"/>
                  </a:cubicBezTo>
                  <a:cubicBezTo>
                    <a:pt x="790" y="1856"/>
                    <a:pt x="864" y="1819"/>
                    <a:pt x="943" y="1777"/>
                  </a:cubicBezTo>
                  <a:cubicBezTo>
                    <a:pt x="1021" y="1740"/>
                    <a:pt x="1077" y="1703"/>
                    <a:pt x="1155" y="1662"/>
                  </a:cubicBezTo>
                  <a:cubicBezTo>
                    <a:pt x="1174" y="1643"/>
                    <a:pt x="1174" y="1625"/>
                    <a:pt x="1192" y="1625"/>
                  </a:cubicBezTo>
                  <a:lnTo>
                    <a:pt x="1368" y="1449"/>
                  </a:lnTo>
                  <a:cubicBezTo>
                    <a:pt x="1368" y="1431"/>
                    <a:pt x="1386" y="1412"/>
                    <a:pt x="1405" y="1394"/>
                  </a:cubicBezTo>
                  <a:cubicBezTo>
                    <a:pt x="1442" y="1357"/>
                    <a:pt x="1465" y="1315"/>
                    <a:pt x="1483" y="1278"/>
                  </a:cubicBezTo>
                  <a:cubicBezTo>
                    <a:pt x="1539" y="1200"/>
                    <a:pt x="1581" y="1103"/>
                    <a:pt x="1636" y="1029"/>
                  </a:cubicBezTo>
                  <a:cubicBezTo>
                    <a:pt x="1654" y="987"/>
                    <a:pt x="1673" y="950"/>
                    <a:pt x="1696" y="913"/>
                  </a:cubicBezTo>
                  <a:cubicBezTo>
                    <a:pt x="1715" y="872"/>
                    <a:pt x="1733" y="835"/>
                    <a:pt x="1751" y="816"/>
                  </a:cubicBezTo>
                  <a:cubicBezTo>
                    <a:pt x="1788" y="738"/>
                    <a:pt x="1830" y="664"/>
                    <a:pt x="1885" y="604"/>
                  </a:cubicBezTo>
                  <a:lnTo>
                    <a:pt x="1964" y="470"/>
                  </a:lnTo>
                  <a:lnTo>
                    <a:pt x="1788" y="8"/>
                  </a:lnTo>
                  <a:cubicBezTo>
                    <a:pt x="1738" y="2"/>
                    <a:pt x="1691" y="0"/>
                    <a:pt x="164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6;p46">
              <a:extLst>
                <a:ext uri="{FF2B5EF4-FFF2-40B4-BE49-F238E27FC236}">
                  <a16:creationId xmlns:a16="http://schemas.microsoft.com/office/drawing/2014/main" id="{C5750A05-D1DD-9817-E8EB-C4149644EC09}"/>
                </a:ext>
              </a:extLst>
            </p:cNvPr>
            <p:cNvSpPr/>
            <p:nvPr/>
          </p:nvSpPr>
          <p:spPr>
            <a:xfrm>
              <a:off x="2644715" y="3219100"/>
              <a:ext cx="153213" cy="161166"/>
            </a:xfrm>
            <a:custGeom>
              <a:avLst/>
              <a:gdLst/>
              <a:ahLst/>
              <a:cxnLst/>
              <a:rect l="l" t="t" r="r" b="b"/>
              <a:pathLst>
                <a:path w="1156" h="1216" extrusionOk="0">
                  <a:moveTo>
                    <a:pt x="578" y="0"/>
                  </a:moveTo>
                  <a:cubicBezTo>
                    <a:pt x="541" y="23"/>
                    <a:pt x="500" y="23"/>
                    <a:pt x="463" y="42"/>
                  </a:cubicBezTo>
                  <a:cubicBezTo>
                    <a:pt x="384" y="60"/>
                    <a:pt x="310" y="79"/>
                    <a:pt x="232" y="116"/>
                  </a:cubicBezTo>
                  <a:cubicBezTo>
                    <a:pt x="153" y="157"/>
                    <a:pt x="79" y="194"/>
                    <a:pt x="1" y="254"/>
                  </a:cubicBezTo>
                  <a:cubicBezTo>
                    <a:pt x="38" y="310"/>
                    <a:pt x="61" y="370"/>
                    <a:pt x="98" y="444"/>
                  </a:cubicBezTo>
                  <a:cubicBezTo>
                    <a:pt x="153" y="522"/>
                    <a:pt x="213" y="619"/>
                    <a:pt x="292" y="693"/>
                  </a:cubicBezTo>
                  <a:cubicBezTo>
                    <a:pt x="347" y="772"/>
                    <a:pt x="426" y="850"/>
                    <a:pt x="500" y="924"/>
                  </a:cubicBezTo>
                  <a:lnTo>
                    <a:pt x="541" y="947"/>
                  </a:lnTo>
                  <a:lnTo>
                    <a:pt x="541" y="966"/>
                  </a:lnTo>
                  <a:lnTo>
                    <a:pt x="560" y="966"/>
                  </a:lnTo>
                  <a:lnTo>
                    <a:pt x="615" y="1021"/>
                  </a:lnTo>
                  <a:cubicBezTo>
                    <a:pt x="657" y="1021"/>
                    <a:pt x="675" y="1040"/>
                    <a:pt x="694" y="1063"/>
                  </a:cubicBezTo>
                  <a:cubicBezTo>
                    <a:pt x="712" y="1081"/>
                    <a:pt x="731" y="1081"/>
                    <a:pt x="754" y="1100"/>
                  </a:cubicBezTo>
                  <a:lnTo>
                    <a:pt x="791" y="1118"/>
                  </a:lnTo>
                  <a:lnTo>
                    <a:pt x="809" y="1118"/>
                  </a:lnTo>
                  <a:lnTo>
                    <a:pt x="828" y="1137"/>
                  </a:lnTo>
                  <a:lnTo>
                    <a:pt x="888" y="1178"/>
                  </a:lnTo>
                  <a:lnTo>
                    <a:pt x="925" y="1178"/>
                  </a:lnTo>
                  <a:lnTo>
                    <a:pt x="962" y="1197"/>
                  </a:lnTo>
                  <a:cubicBezTo>
                    <a:pt x="985" y="1215"/>
                    <a:pt x="985" y="1215"/>
                    <a:pt x="1003" y="1215"/>
                  </a:cubicBezTo>
                  <a:cubicBezTo>
                    <a:pt x="1059" y="1137"/>
                    <a:pt x="1101" y="1040"/>
                    <a:pt x="1156" y="966"/>
                  </a:cubicBezTo>
                  <a:cubicBezTo>
                    <a:pt x="1137" y="947"/>
                    <a:pt x="1119" y="947"/>
                    <a:pt x="1101" y="924"/>
                  </a:cubicBezTo>
                  <a:lnTo>
                    <a:pt x="1077" y="906"/>
                  </a:lnTo>
                  <a:cubicBezTo>
                    <a:pt x="1077" y="906"/>
                    <a:pt x="1059" y="906"/>
                    <a:pt x="1059" y="887"/>
                  </a:cubicBezTo>
                  <a:lnTo>
                    <a:pt x="1022" y="850"/>
                  </a:lnTo>
                  <a:lnTo>
                    <a:pt x="1003" y="850"/>
                  </a:lnTo>
                  <a:lnTo>
                    <a:pt x="985" y="832"/>
                  </a:lnTo>
                  <a:lnTo>
                    <a:pt x="962" y="809"/>
                  </a:lnTo>
                  <a:cubicBezTo>
                    <a:pt x="943" y="790"/>
                    <a:pt x="943" y="790"/>
                    <a:pt x="925" y="772"/>
                  </a:cubicBezTo>
                  <a:cubicBezTo>
                    <a:pt x="906" y="753"/>
                    <a:pt x="906" y="735"/>
                    <a:pt x="888" y="716"/>
                  </a:cubicBezTo>
                  <a:lnTo>
                    <a:pt x="846" y="675"/>
                  </a:lnTo>
                  <a:lnTo>
                    <a:pt x="828" y="656"/>
                  </a:lnTo>
                  <a:lnTo>
                    <a:pt x="809" y="638"/>
                  </a:lnTo>
                  <a:cubicBezTo>
                    <a:pt x="772" y="559"/>
                    <a:pt x="731" y="504"/>
                    <a:pt x="694" y="425"/>
                  </a:cubicBezTo>
                  <a:cubicBezTo>
                    <a:pt x="657" y="347"/>
                    <a:pt x="638" y="291"/>
                    <a:pt x="615" y="213"/>
                  </a:cubicBezTo>
                  <a:cubicBezTo>
                    <a:pt x="597" y="139"/>
                    <a:pt x="578" y="79"/>
                    <a:pt x="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7;p46">
              <a:extLst>
                <a:ext uri="{FF2B5EF4-FFF2-40B4-BE49-F238E27FC236}">
                  <a16:creationId xmlns:a16="http://schemas.microsoft.com/office/drawing/2014/main" id="{6AC6F754-EC66-7153-F23B-013F7ABF125B}"/>
                </a:ext>
              </a:extLst>
            </p:cNvPr>
            <p:cNvSpPr/>
            <p:nvPr/>
          </p:nvSpPr>
          <p:spPr>
            <a:xfrm>
              <a:off x="2583484" y="3288285"/>
              <a:ext cx="178926" cy="142743"/>
            </a:xfrm>
            <a:custGeom>
              <a:avLst/>
              <a:gdLst/>
              <a:ahLst/>
              <a:cxnLst/>
              <a:rect l="l" t="t" r="r" b="b"/>
              <a:pathLst>
                <a:path w="1350" h="1077" extrusionOk="0">
                  <a:moveTo>
                    <a:pt x="195" y="0"/>
                  </a:moveTo>
                  <a:cubicBezTo>
                    <a:pt x="153" y="79"/>
                    <a:pt x="116" y="153"/>
                    <a:pt x="79" y="250"/>
                  </a:cubicBezTo>
                  <a:cubicBezTo>
                    <a:pt x="38" y="365"/>
                    <a:pt x="1" y="518"/>
                    <a:pt x="1" y="675"/>
                  </a:cubicBezTo>
                  <a:cubicBezTo>
                    <a:pt x="19" y="693"/>
                    <a:pt x="38" y="693"/>
                    <a:pt x="61" y="712"/>
                  </a:cubicBezTo>
                  <a:cubicBezTo>
                    <a:pt x="135" y="772"/>
                    <a:pt x="232" y="827"/>
                    <a:pt x="329" y="887"/>
                  </a:cubicBezTo>
                  <a:lnTo>
                    <a:pt x="366" y="906"/>
                  </a:lnTo>
                  <a:cubicBezTo>
                    <a:pt x="366" y="906"/>
                    <a:pt x="384" y="906"/>
                    <a:pt x="384" y="924"/>
                  </a:cubicBezTo>
                  <a:lnTo>
                    <a:pt x="463" y="943"/>
                  </a:lnTo>
                  <a:cubicBezTo>
                    <a:pt x="523" y="961"/>
                    <a:pt x="560" y="980"/>
                    <a:pt x="615" y="1003"/>
                  </a:cubicBezTo>
                  <a:cubicBezTo>
                    <a:pt x="638" y="1003"/>
                    <a:pt x="657" y="1021"/>
                    <a:pt x="694" y="1021"/>
                  </a:cubicBezTo>
                  <a:cubicBezTo>
                    <a:pt x="712" y="1021"/>
                    <a:pt x="731" y="1040"/>
                    <a:pt x="772" y="1040"/>
                  </a:cubicBezTo>
                  <a:lnTo>
                    <a:pt x="846" y="1058"/>
                  </a:lnTo>
                  <a:lnTo>
                    <a:pt x="962" y="1058"/>
                  </a:lnTo>
                  <a:cubicBezTo>
                    <a:pt x="962" y="1077"/>
                    <a:pt x="985" y="1077"/>
                    <a:pt x="1003" y="1077"/>
                  </a:cubicBezTo>
                  <a:lnTo>
                    <a:pt x="1137" y="1077"/>
                  </a:lnTo>
                  <a:cubicBezTo>
                    <a:pt x="1156" y="1058"/>
                    <a:pt x="1156" y="1040"/>
                    <a:pt x="1174" y="1021"/>
                  </a:cubicBezTo>
                  <a:cubicBezTo>
                    <a:pt x="1234" y="980"/>
                    <a:pt x="1290" y="924"/>
                    <a:pt x="1350" y="864"/>
                  </a:cubicBezTo>
                  <a:lnTo>
                    <a:pt x="1290" y="864"/>
                  </a:lnTo>
                  <a:cubicBezTo>
                    <a:pt x="1271" y="864"/>
                    <a:pt x="1253" y="864"/>
                    <a:pt x="1234" y="846"/>
                  </a:cubicBezTo>
                  <a:lnTo>
                    <a:pt x="1156" y="846"/>
                  </a:lnTo>
                  <a:lnTo>
                    <a:pt x="1100" y="827"/>
                  </a:lnTo>
                  <a:lnTo>
                    <a:pt x="1040" y="809"/>
                  </a:lnTo>
                  <a:cubicBezTo>
                    <a:pt x="1040" y="809"/>
                    <a:pt x="1022" y="809"/>
                    <a:pt x="1022" y="790"/>
                  </a:cubicBezTo>
                  <a:lnTo>
                    <a:pt x="985" y="790"/>
                  </a:lnTo>
                  <a:lnTo>
                    <a:pt x="962" y="772"/>
                  </a:lnTo>
                  <a:lnTo>
                    <a:pt x="943" y="772"/>
                  </a:lnTo>
                  <a:lnTo>
                    <a:pt x="925" y="749"/>
                  </a:lnTo>
                  <a:lnTo>
                    <a:pt x="869" y="730"/>
                  </a:lnTo>
                  <a:cubicBezTo>
                    <a:pt x="846" y="712"/>
                    <a:pt x="828" y="712"/>
                    <a:pt x="809" y="693"/>
                  </a:cubicBezTo>
                  <a:cubicBezTo>
                    <a:pt x="791" y="693"/>
                    <a:pt x="791" y="675"/>
                    <a:pt x="772" y="675"/>
                  </a:cubicBezTo>
                  <a:cubicBezTo>
                    <a:pt x="731" y="656"/>
                    <a:pt x="694" y="615"/>
                    <a:pt x="657" y="596"/>
                  </a:cubicBezTo>
                  <a:lnTo>
                    <a:pt x="615" y="559"/>
                  </a:lnTo>
                  <a:lnTo>
                    <a:pt x="597" y="541"/>
                  </a:lnTo>
                  <a:lnTo>
                    <a:pt x="578" y="518"/>
                  </a:lnTo>
                  <a:cubicBezTo>
                    <a:pt x="523" y="462"/>
                    <a:pt x="463" y="402"/>
                    <a:pt x="407" y="328"/>
                  </a:cubicBezTo>
                  <a:cubicBezTo>
                    <a:pt x="347" y="268"/>
                    <a:pt x="310" y="213"/>
                    <a:pt x="269" y="134"/>
                  </a:cubicBezTo>
                  <a:cubicBezTo>
                    <a:pt x="250" y="97"/>
                    <a:pt x="213" y="56"/>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68;p46">
              <a:extLst>
                <a:ext uri="{FF2B5EF4-FFF2-40B4-BE49-F238E27FC236}">
                  <a16:creationId xmlns:a16="http://schemas.microsoft.com/office/drawing/2014/main" id="{DC907B5D-0C91-15D6-5D71-9FE81D0E6F58}"/>
                </a:ext>
              </a:extLst>
            </p:cNvPr>
            <p:cNvSpPr/>
            <p:nvPr/>
          </p:nvSpPr>
          <p:spPr>
            <a:xfrm>
              <a:off x="2790505" y="3132686"/>
              <a:ext cx="199204" cy="181444"/>
            </a:xfrm>
            <a:custGeom>
              <a:avLst/>
              <a:gdLst/>
              <a:ahLst/>
              <a:cxnLst/>
              <a:rect l="l" t="t" r="r" b="b"/>
              <a:pathLst>
                <a:path w="1503" h="1369" extrusionOk="0">
                  <a:moveTo>
                    <a:pt x="712" y="1"/>
                  </a:moveTo>
                  <a:cubicBezTo>
                    <a:pt x="671" y="1"/>
                    <a:pt x="652" y="19"/>
                    <a:pt x="634" y="19"/>
                  </a:cubicBezTo>
                  <a:cubicBezTo>
                    <a:pt x="597" y="19"/>
                    <a:pt x="578" y="38"/>
                    <a:pt x="555" y="38"/>
                  </a:cubicBezTo>
                  <a:cubicBezTo>
                    <a:pt x="518" y="56"/>
                    <a:pt x="500" y="56"/>
                    <a:pt x="463" y="56"/>
                  </a:cubicBezTo>
                  <a:cubicBezTo>
                    <a:pt x="439" y="75"/>
                    <a:pt x="421" y="75"/>
                    <a:pt x="384" y="98"/>
                  </a:cubicBezTo>
                  <a:cubicBezTo>
                    <a:pt x="366" y="116"/>
                    <a:pt x="347" y="135"/>
                    <a:pt x="324" y="153"/>
                  </a:cubicBezTo>
                  <a:cubicBezTo>
                    <a:pt x="305" y="172"/>
                    <a:pt x="287" y="190"/>
                    <a:pt x="250" y="213"/>
                  </a:cubicBezTo>
                  <a:cubicBezTo>
                    <a:pt x="232" y="232"/>
                    <a:pt x="208" y="232"/>
                    <a:pt x="190" y="250"/>
                  </a:cubicBezTo>
                  <a:cubicBezTo>
                    <a:pt x="171" y="287"/>
                    <a:pt x="153" y="306"/>
                    <a:pt x="135" y="329"/>
                  </a:cubicBezTo>
                  <a:cubicBezTo>
                    <a:pt x="135" y="347"/>
                    <a:pt x="93" y="366"/>
                    <a:pt x="93" y="384"/>
                  </a:cubicBezTo>
                  <a:cubicBezTo>
                    <a:pt x="74" y="421"/>
                    <a:pt x="56" y="444"/>
                    <a:pt x="56" y="463"/>
                  </a:cubicBezTo>
                  <a:cubicBezTo>
                    <a:pt x="37" y="500"/>
                    <a:pt x="37" y="518"/>
                    <a:pt x="19" y="560"/>
                  </a:cubicBezTo>
                  <a:lnTo>
                    <a:pt x="19" y="597"/>
                  </a:lnTo>
                  <a:lnTo>
                    <a:pt x="19" y="634"/>
                  </a:lnTo>
                  <a:cubicBezTo>
                    <a:pt x="19" y="675"/>
                    <a:pt x="1" y="694"/>
                    <a:pt x="1" y="731"/>
                  </a:cubicBezTo>
                  <a:cubicBezTo>
                    <a:pt x="1" y="749"/>
                    <a:pt x="19" y="768"/>
                    <a:pt x="19" y="809"/>
                  </a:cubicBezTo>
                  <a:cubicBezTo>
                    <a:pt x="19" y="828"/>
                    <a:pt x="19" y="865"/>
                    <a:pt x="37" y="883"/>
                  </a:cubicBezTo>
                  <a:lnTo>
                    <a:pt x="37" y="980"/>
                  </a:lnTo>
                  <a:cubicBezTo>
                    <a:pt x="56" y="999"/>
                    <a:pt x="74" y="1022"/>
                    <a:pt x="93" y="1040"/>
                  </a:cubicBezTo>
                  <a:cubicBezTo>
                    <a:pt x="116" y="1077"/>
                    <a:pt x="135" y="1096"/>
                    <a:pt x="135" y="1114"/>
                  </a:cubicBezTo>
                  <a:cubicBezTo>
                    <a:pt x="153" y="1137"/>
                    <a:pt x="171" y="1156"/>
                    <a:pt x="190" y="1174"/>
                  </a:cubicBezTo>
                  <a:cubicBezTo>
                    <a:pt x="208" y="1193"/>
                    <a:pt x="250" y="1211"/>
                    <a:pt x="269" y="1230"/>
                  </a:cubicBezTo>
                  <a:cubicBezTo>
                    <a:pt x="287" y="1253"/>
                    <a:pt x="324" y="1253"/>
                    <a:pt x="347" y="1271"/>
                  </a:cubicBezTo>
                  <a:cubicBezTo>
                    <a:pt x="366" y="1290"/>
                    <a:pt x="384" y="1308"/>
                    <a:pt x="421" y="1308"/>
                  </a:cubicBezTo>
                  <a:cubicBezTo>
                    <a:pt x="439" y="1327"/>
                    <a:pt x="463" y="1327"/>
                    <a:pt x="500" y="1345"/>
                  </a:cubicBezTo>
                  <a:lnTo>
                    <a:pt x="578" y="1345"/>
                  </a:lnTo>
                  <a:cubicBezTo>
                    <a:pt x="615" y="1345"/>
                    <a:pt x="634" y="1368"/>
                    <a:pt x="671" y="1368"/>
                  </a:cubicBezTo>
                  <a:lnTo>
                    <a:pt x="749" y="1368"/>
                  </a:lnTo>
                  <a:cubicBezTo>
                    <a:pt x="768" y="1368"/>
                    <a:pt x="809" y="1368"/>
                    <a:pt x="828" y="1345"/>
                  </a:cubicBezTo>
                  <a:cubicBezTo>
                    <a:pt x="865" y="1345"/>
                    <a:pt x="883" y="1327"/>
                    <a:pt x="925" y="1327"/>
                  </a:cubicBezTo>
                  <a:cubicBezTo>
                    <a:pt x="943" y="1308"/>
                    <a:pt x="962" y="1308"/>
                    <a:pt x="999" y="1290"/>
                  </a:cubicBezTo>
                  <a:cubicBezTo>
                    <a:pt x="1017" y="1290"/>
                    <a:pt x="1040" y="1271"/>
                    <a:pt x="1077" y="1253"/>
                  </a:cubicBezTo>
                  <a:cubicBezTo>
                    <a:pt x="1096" y="1253"/>
                    <a:pt x="1114" y="1230"/>
                    <a:pt x="1133" y="1211"/>
                  </a:cubicBezTo>
                  <a:cubicBezTo>
                    <a:pt x="1156" y="1193"/>
                    <a:pt x="1193" y="1193"/>
                    <a:pt x="1211" y="1174"/>
                  </a:cubicBezTo>
                  <a:cubicBezTo>
                    <a:pt x="1230" y="1156"/>
                    <a:pt x="1248" y="1137"/>
                    <a:pt x="1271" y="1114"/>
                  </a:cubicBezTo>
                  <a:cubicBezTo>
                    <a:pt x="1290" y="1096"/>
                    <a:pt x="1308" y="1077"/>
                    <a:pt x="1327" y="1059"/>
                  </a:cubicBezTo>
                  <a:cubicBezTo>
                    <a:pt x="1345" y="1040"/>
                    <a:pt x="1364" y="1022"/>
                    <a:pt x="1387" y="999"/>
                  </a:cubicBezTo>
                  <a:cubicBezTo>
                    <a:pt x="1387" y="962"/>
                    <a:pt x="1405" y="943"/>
                    <a:pt x="1424" y="925"/>
                  </a:cubicBezTo>
                  <a:cubicBezTo>
                    <a:pt x="1424" y="906"/>
                    <a:pt x="1442" y="865"/>
                    <a:pt x="1442" y="846"/>
                  </a:cubicBezTo>
                  <a:cubicBezTo>
                    <a:pt x="1461" y="828"/>
                    <a:pt x="1461" y="791"/>
                    <a:pt x="1479" y="768"/>
                  </a:cubicBezTo>
                  <a:cubicBezTo>
                    <a:pt x="1479" y="749"/>
                    <a:pt x="1502" y="712"/>
                    <a:pt x="1502" y="694"/>
                  </a:cubicBezTo>
                  <a:lnTo>
                    <a:pt x="1502" y="615"/>
                  </a:lnTo>
                  <a:lnTo>
                    <a:pt x="1502" y="518"/>
                  </a:lnTo>
                  <a:cubicBezTo>
                    <a:pt x="1502" y="500"/>
                    <a:pt x="1502" y="481"/>
                    <a:pt x="1479" y="444"/>
                  </a:cubicBezTo>
                  <a:cubicBezTo>
                    <a:pt x="1479" y="421"/>
                    <a:pt x="1479" y="384"/>
                    <a:pt x="1461" y="366"/>
                  </a:cubicBezTo>
                  <a:cubicBezTo>
                    <a:pt x="1461" y="347"/>
                    <a:pt x="1442" y="306"/>
                    <a:pt x="1424" y="287"/>
                  </a:cubicBezTo>
                  <a:cubicBezTo>
                    <a:pt x="1424" y="269"/>
                    <a:pt x="1405" y="250"/>
                    <a:pt x="1387" y="232"/>
                  </a:cubicBezTo>
                  <a:cubicBezTo>
                    <a:pt x="1364" y="213"/>
                    <a:pt x="1345" y="190"/>
                    <a:pt x="1327" y="172"/>
                  </a:cubicBezTo>
                  <a:cubicBezTo>
                    <a:pt x="1308" y="153"/>
                    <a:pt x="1271" y="135"/>
                    <a:pt x="1248" y="116"/>
                  </a:cubicBezTo>
                  <a:cubicBezTo>
                    <a:pt x="1230" y="116"/>
                    <a:pt x="1230" y="98"/>
                    <a:pt x="1211" y="98"/>
                  </a:cubicBezTo>
                  <a:lnTo>
                    <a:pt x="1193" y="75"/>
                  </a:lnTo>
                  <a:cubicBezTo>
                    <a:pt x="1156" y="56"/>
                    <a:pt x="1133" y="56"/>
                    <a:pt x="1114" y="56"/>
                  </a:cubicBezTo>
                  <a:cubicBezTo>
                    <a:pt x="1077" y="38"/>
                    <a:pt x="1059" y="19"/>
                    <a:pt x="1040" y="19"/>
                  </a:cubicBezTo>
                  <a:cubicBezTo>
                    <a:pt x="999" y="1"/>
                    <a:pt x="980" y="1"/>
                    <a:pt x="94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69;p46">
              <a:extLst>
                <a:ext uri="{FF2B5EF4-FFF2-40B4-BE49-F238E27FC236}">
                  <a16:creationId xmlns:a16="http://schemas.microsoft.com/office/drawing/2014/main" id="{5D204B02-DF61-859F-9103-B09E06A183BB}"/>
                </a:ext>
              </a:extLst>
            </p:cNvPr>
            <p:cNvSpPr/>
            <p:nvPr/>
          </p:nvSpPr>
          <p:spPr>
            <a:xfrm>
              <a:off x="2887257" y="3160916"/>
              <a:ext cx="28363" cy="20278"/>
            </a:xfrm>
            <a:custGeom>
              <a:avLst/>
              <a:gdLst/>
              <a:ahLst/>
              <a:cxnLst/>
              <a:rect l="l" t="t" r="r" b="b"/>
              <a:pathLst>
                <a:path w="214" h="153" extrusionOk="0">
                  <a:moveTo>
                    <a:pt x="195" y="0"/>
                  </a:moveTo>
                  <a:cubicBezTo>
                    <a:pt x="195" y="19"/>
                    <a:pt x="213" y="19"/>
                    <a:pt x="213" y="37"/>
                  </a:cubicBezTo>
                  <a:cubicBezTo>
                    <a:pt x="213" y="19"/>
                    <a:pt x="213" y="19"/>
                    <a:pt x="195" y="0"/>
                  </a:cubicBezTo>
                  <a:close/>
                  <a:moveTo>
                    <a:pt x="172" y="19"/>
                  </a:moveTo>
                  <a:cubicBezTo>
                    <a:pt x="172" y="37"/>
                    <a:pt x="153" y="37"/>
                    <a:pt x="153" y="56"/>
                  </a:cubicBezTo>
                  <a:lnTo>
                    <a:pt x="135" y="56"/>
                  </a:lnTo>
                  <a:lnTo>
                    <a:pt x="153" y="74"/>
                  </a:lnTo>
                  <a:lnTo>
                    <a:pt x="172" y="56"/>
                  </a:lnTo>
                  <a:lnTo>
                    <a:pt x="172" y="19"/>
                  </a:lnTo>
                  <a:close/>
                  <a:moveTo>
                    <a:pt x="1" y="37"/>
                  </a:moveTo>
                  <a:cubicBezTo>
                    <a:pt x="1" y="56"/>
                    <a:pt x="19" y="74"/>
                    <a:pt x="19" y="93"/>
                  </a:cubicBezTo>
                  <a:cubicBezTo>
                    <a:pt x="38" y="116"/>
                    <a:pt x="56" y="134"/>
                    <a:pt x="56" y="153"/>
                  </a:cubicBezTo>
                  <a:cubicBezTo>
                    <a:pt x="56" y="134"/>
                    <a:pt x="38" y="116"/>
                    <a:pt x="38" y="93"/>
                  </a:cubicBezTo>
                  <a:cubicBezTo>
                    <a:pt x="19" y="74"/>
                    <a:pt x="19" y="56"/>
                    <a:pt x="19" y="37"/>
                  </a:cubicBezTo>
                  <a:lnTo>
                    <a:pt x="19" y="37"/>
                  </a:lnTo>
                  <a:cubicBezTo>
                    <a:pt x="56" y="56"/>
                    <a:pt x="98" y="56"/>
                    <a:pt x="135" y="56"/>
                  </a:cubicBezTo>
                  <a:cubicBezTo>
                    <a:pt x="98" y="37"/>
                    <a:pt x="56" y="37"/>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0;p46">
              <a:extLst>
                <a:ext uri="{FF2B5EF4-FFF2-40B4-BE49-F238E27FC236}">
                  <a16:creationId xmlns:a16="http://schemas.microsoft.com/office/drawing/2014/main" id="{E3BD185F-88EE-2BF6-8F0D-7A4450B49DDC}"/>
                </a:ext>
              </a:extLst>
            </p:cNvPr>
            <p:cNvSpPr/>
            <p:nvPr/>
          </p:nvSpPr>
          <p:spPr>
            <a:xfrm>
              <a:off x="2854255" y="3224534"/>
              <a:ext cx="15374" cy="9940"/>
            </a:xfrm>
            <a:custGeom>
              <a:avLst/>
              <a:gdLst/>
              <a:ahLst/>
              <a:cxnLst/>
              <a:rect l="l" t="t" r="r" b="b"/>
              <a:pathLst>
                <a:path w="116" h="75" extrusionOk="0">
                  <a:moveTo>
                    <a:pt x="97" y="1"/>
                  </a:moveTo>
                  <a:cubicBezTo>
                    <a:pt x="97" y="1"/>
                    <a:pt x="105" y="9"/>
                    <a:pt x="111" y="9"/>
                  </a:cubicBezTo>
                  <a:cubicBezTo>
                    <a:pt x="114" y="9"/>
                    <a:pt x="116" y="7"/>
                    <a:pt x="116" y="1"/>
                  </a:cubicBezTo>
                  <a:close/>
                  <a:moveTo>
                    <a:pt x="19" y="19"/>
                  </a:moveTo>
                  <a:lnTo>
                    <a:pt x="0" y="38"/>
                  </a:lnTo>
                  <a:lnTo>
                    <a:pt x="19" y="38"/>
                  </a:lnTo>
                  <a:lnTo>
                    <a:pt x="19" y="19"/>
                  </a:lnTo>
                  <a:close/>
                  <a:moveTo>
                    <a:pt x="74" y="1"/>
                  </a:moveTo>
                  <a:cubicBezTo>
                    <a:pt x="56" y="19"/>
                    <a:pt x="56" y="38"/>
                    <a:pt x="56" y="56"/>
                  </a:cubicBezTo>
                  <a:cubicBezTo>
                    <a:pt x="74" y="38"/>
                    <a:pt x="74" y="38"/>
                    <a:pt x="74" y="19"/>
                  </a:cubicBezTo>
                  <a:cubicBezTo>
                    <a:pt x="74" y="1"/>
                    <a:pt x="74" y="1"/>
                    <a:pt x="97" y="1"/>
                  </a:cubicBezTo>
                  <a:close/>
                  <a:moveTo>
                    <a:pt x="19" y="38"/>
                  </a:moveTo>
                  <a:lnTo>
                    <a:pt x="37" y="56"/>
                  </a:lnTo>
                  <a:lnTo>
                    <a:pt x="56" y="75"/>
                  </a:lnTo>
                  <a:lnTo>
                    <a:pt x="56" y="56"/>
                  </a:lnTo>
                  <a:lnTo>
                    <a:pt x="37"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1;p46">
              <a:extLst>
                <a:ext uri="{FF2B5EF4-FFF2-40B4-BE49-F238E27FC236}">
                  <a16:creationId xmlns:a16="http://schemas.microsoft.com/office/drawing/2014/main" id="{44069674-D49F-731D-6B5E-2C2E3B21A50C}"/>
                </a:ext>
              </a:extLst>
            </p:cNvPr>
            <p:cNvSpPr/>
            <p:nvPr/>
          </p:nvSpPr>
          <p:spPr>
            <a:xfrm>
              <a:off x="2928343" y="3242294"/>
              <a:ext cx="22796" cy="12989"/>
            </a:xfrm>
            <a:custGeom>
              <a:avLst/>
              <a:gdLst/>
              <a:ahLst/>
              <a:cxnLst/>
              <a:rect l="l" t="t" r="r" b="b"/>
              <a:pathLst>
                <a:path w="172" h="98" extrusionOk="0">
                  <a:moveTo>
                    <a:pt x="171" y="1"/>
                  </a:moveTo>
                  <a:lnTo>
                    <a:pt x="153" y="19"/>
                  </a:lnTo>
                  <a:lnTo>
                    <a:pt x="153" y="38"/>
                  </a:lnTo>
                  <a:lnTo>
                    <a:pt x="171" y="19"/>
                  </a:lnTo>
                  <a:lnTo>
                    <a:pt x="171" y="1"/>
                  </a:lnTo>
                  <a:close/>
                  <a:moveTo>
                    <a:pt x="0" y="38"/>
                  </a:moveTo>
                  <a:lnTo>
                    <a:pt x="0" y="56"/>
                  </a:lnTo>
                  <a:lnTo>
                    <a:pt x="37" y="56"/>
                  </a:lnTo>
                  <a:lnTo>
                    <a:pt x="19" y="38"/>
                  </a:lnTo>
                  <a:close/>
                  <a:moveTo>
                    <a:pt x="93" y="19"/>
                  </a:moveTo>
                  <a:cubicBezTo>
                    <a:pt x="74" y="19"/>
                    <a:pt x="74" y="38"/>
                    <a:pt x="74" y="38"/>
                  </a:cubicBezTo>
                  <a:lnTo>
                    <a:pt x="74" y="56"/>
                  </a:lnTo>
                  <a:cubicBezTo>
                    <a:pt x="93" y="56"/>
                    <a:pt x="93" y="38"/>
                    <a:pt x="93" y="38"/>
                  </a:cubicBezTo>
                  <a:lnTo>
                    <a:pt x="116" y="38"/>
                  </a:lnTo>
                  <a:lnTo>
                    <a:pt x="116" y="56"/>
                  </a:lnTo>
                  <a:cubicBezTo>
                    <a:pt x="134" y="56"/>
                    <a:pt x="134" y="56"/>
                    <a:pt x="153" y="79"/>
                  </a:cubicBezTo>
                  <a:lnTo>
                    <a:pt x="153" y="56"/>
                  </a:lnTo>
                  <a:lnTo>
                    <a:pt x="134" y="38"/>
                  </a:lnTo>
                  <a:lnTo>
                    <a:pt x="116" y="19"/>
                  </a:lnTo>
                  <a:close/>
                  <a:moveTo>
                    <a:pt x="37" y="56"/>
                  </a:moveTo>
                  <a:cubicBezTo>
                    <a:pt x="37" y="79"/>
                    <a:pt x="56" y="79"/>
                    <a:pt x="56" y="98"/>
                  </a:cubicBezTo>
                  <a:lnTo>
                    <a:pt x="74" y="98"/>
                  </a:lnTo>
                  <a:lnTo>
                    <a:pt x="74" y="79"/>
                  </a:lnTo>
                  <a:cubicBezTo>
                    <a:pt x="56" y="79"/>
                    <a:pt x="56" y="56"/>
                    <a:pt x="37" y="56"/>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2;p46">
              <a:extLst>
                <a:ext uri="{FF2B5EF4-FFF2-40B4-BE49-F238E27FC236}">
                  <a16:creationId xmlns:a16="http://schemas.microsoft.com/office/drawing/2014/main" id="{BD69D957-7A4A-59BA-AB42-C2A31DA089E7}"/>
                </a:ext>
              </a:extLst>
            </p:cNvPr>
            <p:cNvSpPr/>
            <p:nvPr/>
          </p:nvSpPr>
          <p:spPr>
            <a:xfrm>
              <a:off x="2874401" y="3283381"/>
              <a:ext cx="10603" cy="12326"/>
            </a:xfrm>
            <a:custGeom>
              <a:avLst/>
              <a:gdLst/>
              <a:ahLst/>
              <a:cxnLst/>
              <a:rect l="l" t="t" r="r" b="b"/>
              <a:pathLst>
                <a:path w="80" h="93" extrusionOk="0">
                  <a:moveTo>
                    <a:pt x="19" y="37"/>
                  </a:moveTo>
                  <a:lnTo>
                    <a:pt x="19" y="56"/>
                  </a:lnTo>
                  <a:lnTo>
                    <a:pt x="38" y="56"/>
                  </a:lnTo>
                  <a:lnTo>
                    <a:pt x="38" y="37"/>
                  </a:lnTo>
                  <a:close/>
                  <a:moveTo>
                    <a:pt x="61" y="0"/>
                  </a:moveTo>
                  <a:lnTo>
                    <a:pt x="61" y="56"/>
                  </a:lnTo>
                  <a:lnTo>
                    <a:pt x="38" y="56"/>
                  </a:lnTo>
                  <a:lnTo>
                    <a:pt x="38" y="74"/>
                  </a:lnTo>
                  <a:lnTo>
                    <a:pt x="61" y="74"/>
                  </a:lnTo>
                  <a:cubicBezTo>
                    <a:pt x="61" y="56"/>
                    <a:pt x="61" y="37"/>
                    <a:pt x="79" y="19"/>
                  </a:cubicBezTo>
                  <a:cubicBezTo>
                    <a:pt x="79" y="19"/>
                    <a:pt x="79" y="0"/>
                    <a:pt x="61" y="0"/>
                  </a:cubicBezTo>
                  <a:close/>
                  <a:moveTo>
                    <a:pt x="19" y="37"/>
                  </a:moveTo>
                  <a:cubicBezTo>
                    <a:pt x="19" y="56"/>
                    <a:pt x="1" y="74"/>
                    <a:pt x="1" y="93"/>
                  </a:cubicBezTo>
                  <a:cubicBezTo>
                    <a:pt x="19" y="74"/>
                    <a:pt x="19" y="56"/>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3;p46">
              <a:extLst>
                <a:ext uri="{FF2B5EF4-FFF2-40B4-BE49-F238E27FC236}">
                  <a16:creationId xmlns:a16="http://schemas.microsoft.com/office/drawing/2014/main" id="{AFF40F86-2A4A-40B4-7EBB-14E411590F4B}"/>
                </a:ext>
              </a:extLst>
            </p:cNvPr>
            <p:cNvSpPr/>
            <p:nvPr/>
          </p:nvSpPr>
          <p:spPr>
            <a:xfrm>
              <a:off x="2841399" y="3298623"/>
              <a:ext cx="7422" cy="7555"/>
            </a:xfrm>
            <a:custGeom>
              <a:avLst/>
              <a:gdLst/>
              <a:ahLst/>
              <a:cxnLst/>
              <a:rect l="l" t="t" r="r" b="b"/>
              <a:pathLst>
                <a:path w="56" h="57" extrusionOk="0">
                  <a:moveTo>
                    <a:pt x="55" y="19"/>
                  </a:moveTo>
                  <a:cubicBezTo>
                    <a:pt x="55" y="19"/>
                    <a:pt x="37" y="19"/>
                    <a:pt x="37" y="38"/>
                  </a:cubicBezTo>
                  <a:cubicBezTo>
                    <a:pt x="55" y="38"/>
                    <a:pt x="55" y="19"/>
                    <a:pt x="55" y="19"/>
                  </a:cubicBezTo>
                  <a:close/>
                  <a:moveTo>
                    <a:pt x="0" y="1"/>
                  </a:moveTo>
                  <a:cubicBezTo>
                    <a:pt x="19" y="1"/>
                    <a:pt x="19" y="19"/>
                    <a:pt x="19" y="19"/>
                  </a:cubicBezTo>
                  <a:lnTo>
                    <a:pt x="19" y="38"/>
                  </a:lnTo>
                  <a:lnTo>
                    <a:pt x="37" y="56"/>
                  </a:lnTo>
                  <a:lnTo>
                    <a:pt x="37" y="38"/>
                  </a:lnTo>
                  <a:lnTo>
                    <a:pt x="37" y="19"/>
                  </a:lnTo>
                  <a:cubicBezTo>
                    <a:pt x="19" y="19"/>
                    <a:pt x="19" y="1"/>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4;p46">
              <a:extLst>
                <a:ext uri="{FF2B5EF4-FFF2-40B4-BE49-F238E27FC236}">
                  <a16:creationId xmlns:a16="http://schemas.microsoft.com/office/drawing/2014/main" id="{26973535-956E-0204-0CF8-C66D8D62AB32}"/>
                </a:ext>
              </a:extLst>
            </p:cNvPr>
            <p:cNvSpPr/>
            <p:nvPr/>
          </p:nvSpPr>
          <p:spPr>
            <a:xfrm>
              <a:off x="2805879" y="3231956"/>
              <a:ext cx="7422" cy="8085"/>
            </a:xfrm>
            <a:custGeom>
              <a:avLst/>
              <a:gdLst/>
              <a:ahLst/>
              <a:cxnLst/>
              <a:rect l="l" t="t" r="r" b="b"/>
              <a:pathLst>
                <a:path w="56" h="61" extrusionOk="0">
                  <a:moveTo>
                    <a:pt x="55" y="0"/>
                  </a:moveTo>
                  <a:lnTo>
                    <a:pt x="55" y="0"/>
                  </a:lnTo>
                  <a:cubicBezTo>
                    <a:pt x="37" y="19"/>
                    <a:pt x="37" y="42"/>
                    <a:pt x="19" y="42"/>
                  </a:cubicBezTo>
                  <a:lnTo>
                    <a:pt x="0" y="19"/>
                  </a:lnTo>
                  <a:lnTo>
                    <a:pt x="0" y="19"/>
                  </a:lnTo>
                  <a:cubicBezTo>
                    <a:pt x="0" y="42"/>
                    <a:pt x="0" y="60"/>
                    <a:pt x="19" y="60"/>
                  </a:cubicBezTo>
                  <a:lnTo>
                    <a:pt x="37" y="42"/>
                  </a:lnTo>
                  <a:cubicBezTo>
                    <a:pt x="55" y="19"/>
                    <a:pt x="55" y="19"/>
                    <a:pt x="5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5;p46">
              <a:extLst>
                <a:ext uri="{FF2B5EF4-FFF2-40B4-BE49-F238E27FC236}">
                  <a16:creationId xmlns:a16="http://schemas.microsoft.com/office/drawing/2014/main" id="{1A0F951A-D834-CD3E-06B7-60C0B3D33D03}"/>
                </a:ext>
              </a:extLst>
            </p:cNvPr>
            <p:cNvSpPr/>
            <p:nvPr/>
          </p:nvSpPr>
          <p:spPr>
            <a:xfrm>
              <a:off x="2856641" y="3152964"/>
              <a:ext cx="15507" cy="10470"/>
            </a:xfrm>
            <a:custGeom>
              <a:avLst/>
              <a:gdLst/>
              <a:ahLst/>
              <a:cxnLst/>
              <a:rect l="l" t="t" r="r" b="b"/>
              <a:pathLst>
                <a:path w="117" h="79" extrusionOk="0">
                  <a:moveTo>
                    <a:pt x="19" y="0"/>
                  </a:moveTo>
                  <a:lnTo>
                    <a:pt x="19" y="19"/>
                  </a:lnTo>
                  <a:lnTo>
                    <a:pt x="38" y="19"/>
                  </a:lnTo>
                  <a:cubicBezTo>
                    <a:pt x="38" y="19"/>
                    <a:pt x="56" y="19"/>
                    <a:pt x="79" y="37"/>
                  </a:cubicBezTo>
                  <a:cubicBezTo>
                    <a:pt x="79" y="37"/>
                    <a:pt x="98" y="37"/>
                    <a:pt x="116" y="60"/>
                  </a:cubicBezTo>
                  <a:cubicBezTo>
                    <a:pt x="98" y="37"/>
                    <a:pt x="98" y="37"/>
                    <a:pt x="79" y="19"/>
                  </a:cubicBezTo>
                  <a:cubicBezTo>
                    <a:pt x="56" y="19"/>
                    <a:pt x="56" y="0"/>
                    <a:pt x="38" y="0"/>
                  </a:cubicBezTo>
                  <a:close/>
                  <a:moveTo>
                    <a:pt x="19" y="19"/>
                  </a:moveTo>
                  <a:cubicBezTo>
                    <a:pt x="19" y="19"/>
                    <a:pt x="19" y="37"/>
                    <a:pt x="1" y="37"/>
                  </a:cubicBezTo>
                  <a:lnTo>
                    <a:pt x="1" y="79"/>
                  </a:lnTo>
                  <a:cubicBezTo>
                    <a:pt x="1" y="79"/>
                    <a:pt x="19" y="60"/>
                    <a:pt x="19" y="37"/>
                  </a:cubicBezTo>
                  <a:lnTo>
                    <a:pt x="1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6;p46">
              <a:extLst>
                <a:ext uri="{FF2B5EF4-FFF2-40B4-BE49-F238E27FC236}">
                  <a16:creationId xmlns:a16="http://schemas.microsoft.com/office/drawing/2014/main" id="{E8318D7F-EC1D-CCEE-BEC9-A040B4582DF7}"/>
                </a:ext>
              </a:extLst>
            </p:cNvPr>
            <p:cNvSpPr/>
            <p:nvPr/>
          </p:nvSpPr>
          <p:spPr>
            <a:xfrm>
              <a:off x="2900113" y="3201340"/>
              <a:ext cx="20278" cy="10470"/>
            </a:xfrm>
            <a:custGeom>
              <a:avLst/>
              <a:gdLst/>
              <a:ahLst/>
              <a:cxnLst/>
              <a:rect l="l" t="t" r="r" b="b"/>
              <a:pathLst>
                <a:path w="153" h="79" extrusionOk="0">
                  <a:moveTo>
                    <a:pt x="153" y="0"/>
                  </a:moveTo>
                  <a:cubicBezTo>
                    <a:pt x="135" y="19"/>
                    <a:pt x="135" y="42"/>
                    <a:pt x="116" y="42"/>
                  </a:cubicBezTo>
                  <a:lnTo>
                    <a:pt x="116" y="60"/>
                  </a:lnTo>
                  <a:cubicBezTo>
                    <a:pt x="116" y="60"/>
                    <a:pt x="98" y="60"/>
                    <a:pt x="98" y="42"/>
                  </a:cubicBezTo>
                  <a:cubicBezTo>
                    <a:pt x="56" y="42"/>
                    <a:pt x="19" y="19"/>
                    <a:pt x="1" y="19"/>
                  </a:cubicBezTo>
                  <a:cubicBezTo>
                    <a:pt x="1" y="19"/>
                    <a:pt x="19" y="42"/>
                    <a:pt x="38" y="42"/>
                  </a:cubicBezTo>
                  <a:cubicBezTo>
                    <a:pt x="56" y="42"/>
                    <a:pt x="75" y="60"/>
                    <a:pt x="75" y="60"/>
                  </a:cubicBezTo>
                  <a:cubicBezTo>
                    <a:pt x="98" y="60"/>
                    <a:pt x="98" y="79"/>
                    <a:pt x="116" y="79"/>
                  </a:cubicBezTo>
                  <a:lnTo>
                    <a:pt x="135" y="60"/>
                  </a:lnTo>
                  <a:cubicBezTo>
                    <a:pt x="135" y="42"/>
                    <a:pt x="135" y="19"/>
                    <a:pt x="1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7;p46">
              <a:extLst>
                <a:ext uri="{FF2B5EF4-FFF2-40B4-BE49-F238E27FC236}">
                  <a16:creationId xmlns:a16="http://schemas.microsoft.com/office/drawing/2014/main" id="{9F2A2082-0B86-AFA3-CE1B-F2F6A92BC71A}"/>
                </a:ext>
              </a:extLst>
            </p:cNvPr>
            <p:cNvSpPr/>
            <p:nvPr/>
          </p:nvSpPr>
          <p:spPr>
            <a:xfrm>
              <a:off x="2583484" y="3421088"/>
              <a:ext cx="122597" cy="53413"/>
            </a:xfrm>
            <a:custGeom>
              <a:avLst/>
              <a:gdLst/>
              <a:ahLst/>
              <a:cxnLst/>
              <a:rect l="l" t="t" r="r" b="b"/>
              <a:pathLst>
                <a:path w="925" h="403" extrusionOk="0">
                  <a:moveTo>
                    <a:pt x="1" y="1"/>
                  </a:moveTo>
                  <a:cubicBezTo>
                    <a:pt x="1" y="135"/>
                    <a:pt x="19" y="269"/>
                    <a:pt x="61" y="403"/>
                  </a:cubicBezTo>
                  <a:cubicBezTo>
                    <a:pt x="310" y="384"/>
                    <a:pt x="500" y="347"/>
                    <a:pt x="675" y="306"/>
                  </a:cubicBezTo>
                  <a:cubicBezTo>
                    <a:pt x="772" y="269"/>
                    <a:pt x="846" y="232"/>
                    <a:pt x="925" y="190"/>
                  </a:cubicBezTo>
                  <a:lnTo>
                    <a:pt x="925" y="190"/>
                  </a:lnTo>
                  <a:cubicBezTo>
                    <a:pt x="811" y="212"/>
                    <a:pt x="708" y="221"/>
                    <a:pt x="615" y="221"/>
                  </a:cubicBezTo>
                  <a:cubicBezTo>
                    <a:pt x="288" y="221"/>
                    <a:pt x="91" y="105"/>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78;p46">
              <a:extLst>
                <a:ext uri="{FF2B5EF4-FFF2-40B4-BE49-F238E27FC236}">
                  <a16:creationId xmlns:a16="http://schemas.microsoft.com/office/drawing/2014/main" id="{1AA9692A-1934-9AA4-C812-D5229E97EE18}"/>
                </a:ext>
              </a:extLst>
            </p:cNvPr>
            <p:cNvSpPr/>
            <p:nvPr/>
          </p:nvSpPr>
          <p:spPr>
            <a:xfrm>
              <a:off x="2759889" y="3211678"/>
              <a:ext cx="66269" cy="107355"/>
            </a:xfrm>
            <a:custGeom>
              <a:avLst/>
              <a:gdLst/>
              <a:ahLst/>
              <a:cxnLst/>
              <a:rect l="l" t="t" r="r" b="b"/>
              <a:pathLst>
                <a:path w="500" h="810" extrusionOk="0">
                  <a:moveTo>
                    <a:pt x="250" y="1"/>
                  </a:moveTo>
                  <a:cubicBezTo>
                    <a:pt x="153" y="1"/>
                    <a:pt x="74" y="1"/>
                    <a:pt x="0" y="19"/>
                  </a:cubicBezTo>
                  <a:cubicBezTo>
                    <a:pt x="19" y="213"/>
                    <a:pt x="116" y="518"/>
                    <a:pt x="402" y="809"/>
                  </a:cubicBezTo>
                  <a:cubicBezTo>
                    <a:pt x="421" y="749"/>
                    <a:pt x="463" y="694"/>
                    <a:pt x="500" y="634"/>
                  </a:cubicBezTo>
                  <a:cubicBezTo>
                    <a:pt x="481" y="615"/>
                    <a:pt x="439" y="597"/>
                    <a:pt x="421" y="578"/>
                  </a:cubicBezTo>
                  <a:cubicBezTo>
                    <a:pt x="402" y="560"/>
                    <a:pt x="384" y="541"/>
                    <a:pt x="366" y="518"/>
                  </a:cubicBezTo>
                  <a:cubicBezTo>
                    <a:pt x="366" y="500"/>
                    <a:pt x="347" y="481"/>
                    <a:pt x="324" y="444"/>
                  </a:cubicBezTo>
                  <a:cubicBezTo>
                    <a:pt x="305" y="426"/>
                    <a:pt x="287" y="403"/>
                    <a:pt x="268" y="384"/>
                  </a:cubicBezTo>
                  <a:lnTo>
                    <a:pt x="268" y="287"/>
                  </a:lnTo>
                  <a:cubicBezTo>
                    <a:pt x="250" y="269"/>
                    <a:pt x="250" y="232"/>
                    <a:pt x="250" y="213"/>
                  </a:cubicBezTo>
                  <a:cubicBezTo>
                    <a:pt x="250" y="172"/>
                    <a:pt x="232" y="153"/>
                    <a:pt x="232" y="135"/>
                  </a:cubicBezTo>
                  <a:cubicBezTo>
                    <a:pt x="232" y="98"/>
                    <a:pt x="250" y="79"/>
                    <a:pt x="250" y="38"/>
                  </a:cubicBezTo>
                  <a:lnTo>
                    <a:pt x="25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79;p46">
              <a:extLst>
                <a:ext uri="{FF2B5EF4-FFF2-40B4-BE49-F238E27FC236}">
                  <a16:creationId xmlns:a16="http://schemas.microsoft.com/office/drawing/2014/main" id="{F9A19E68-9A6E-E775-D7CA-6C6D7368947D}"/>
                </a:ext>
              </a:extLst>
            </p:cNvPr>
            <p:cNvSpPr/>
            <p:nvPr/>
          </p:nvSpPr>
          <p:spPr>
            <a:xfrm>
              <a:off x="2928343" y="3141035"/>
              <a:ext cx="132405" cy="115573"/>
            </a:xfrm>
            <a:custGeom>
              <a:avLst/>
              <a:gdLst/>
              <a:ahLst/>
              <a:cxnLst/>
              <a:rect l="l" t="t" r="r" b="b"/>
              <a:pathLst>
                <a:path w="999" h="872" extrusionOk="0">
                  <a:moveTo>
                    <a:pt x="391" y="1"/>
                  </a:moveTo>
                  <a:cubicBezTo>
                    <a:pt x="324" y="1"/>
                    <a:pt x="259" y="15"/>
                    <a:pt x="208" y="53"/>
                  </a:cubicBezTo>
                  <a:cubicBezTo>
                    <a:pt x="171" y="72"/>
                    <a:pt x="153" y="109"/>
                    <a:pt x="116" y="150"/>
                  </a:cubicBezTo>
                  <a:cubicBezTo>
                    <a:pt x="0" y="321"/>
                    <a:pt x="37" y="571"/>
                    <a:pt x="208" y="705"/>
                  </a:cubicBezTo>
                  <a:cubicBezTo>
                    <a:pt x="250" y="746"/>
                    <a:pt x="324" y="783"/>
                    <a:pt x="402" y="802"/>
                  </a:cubicBezTo>
                  <a:cubicBezTo>
                    <a:pt x="481" y="843"/>
                    <a:pt x="555" y="862"/>
                    <a:pt x="615" y="862"/>
                  </a:cubicBezTo>
                  <a:cubicBezTo>
                    <a:pt x="658" y="868"/>
                    <a:pt x="700" y="872"/>
                    <a:pt x="738" y="872"/>
                  </a:cubicBezTo>
                  <a:cubicBezTo>
                    <a:pt x="816" y="872"/>
                    <a:pt x="876" y="855"/>
                    <a:pt x="901" y="802"/>
                  </a:cubicBezTo>
                  <a:cubicBezTo>
                    <a:pt x="998" y="668"/>
                    <a:pt x="809" y="243"/>
                    <a:pt x="633" y="109"/>
                  </a:cubicBezTo>
                  <a:cubicBezTo>
                    <a:pt x="596" y="72"/>
                    <a:pt x="536" y="35"/>
                    <a:pt x="499" y="12"/>
                  </a:cubicBezTo>
                  <a:cubicBezTo>
                    <a:pt x="465" y="5"/>
                    <a:pt x="428" y="1"/>
                    <a:pt x="39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0;p46">
              <a:extLst>
                <a:ext uri="{FF2B5EF4-FFF2-40B4-BE49-F238E27FC236}">
                  <a16:creationId xmlns:a16="http://schemas.microsoft.com/office/drawing/2014/main" id="{4E28FE63-4F20-8272-7CC5-DA78C70C3ED7}"/>
                </a:ext>
              </a:extLst>
            </p:cNvPr>
            <p:cNvSpPr/>
            <p:nvPr/>
          </p:nvSpPr>
          <p:spPr>
            <a:xfrm>
              <a:off x="2963862" y="3169796"/>
              <a:ext cx="41087" cy="38701"/>
            </a:xfrm>
            <a:custGeom>
              <a:avLst/>
              <a:gdLst/>
              <a:ahLst/>
              <a:cxnLst/>
              <a:rect l="l" t="t" r="r" b="b"/>
              <a:pathLst>
                <a:path w="310" h="292" extrusionOk="0">
                  <a:moveTo>
                    <a:pt x="99" y="0"/>
                  </a:moveTo>
                  <a:cubicBezTo>
                    <a:pt x="76" y="0"/>
                    <a:pt x="55" y="9"/>
                    <a:pt x="37" y="26"/>
                  </a:cubicBezTo>
                  <a:cubicBezTo>
                    <a:pt x="0" y="67"/>
                    <a:pt x="0" y="141"/>
                    <a:pt x="56" y="201"/>
                  </a:cubicBezTo>
                  <a:cubicBezTo>
                    <a:pt x="103" y="245"/>
                    <a:pt x="184" y="291"/>
                    <a:pt x="235" y="291"/>
                  </a:cubicBezTo>
                  <a:cubicBezTo>
                    <a:pt x="249" y="291"/>
                    <a:pt x="260" y="288"/>
                    <a:pt x="268" y="280"/>
                  </a:cubicBezTo>
                  <a:cubicBezTo>
                    <a:pt x="310" y="220"/>
                    <a:pt x="250" y="104"/>
                    <a:pt x="194" y="49"/>
                  </a:cubicBezTo>
                  <a:cubicBezTo>
                    <a:pt x="161" y="15"/>
                    <a:pt x="128" y="0"/>
                    <a:pt x="9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1;p46">
              <a:extLst>
                <a:ext uri="{FF2B5EF4-FFF2-40B4-BE49-F238E27FC236}">
                  <a16:creationId xmlns:a16="http://schemas.microsoft.com/office/drawing/2014/main" id="{DB8C91B3-998D-59E6-C385-8831D822D069}"/>
                </a:ext>
              </a:extLst>
            </p:cNvPr>
            <p:cNvSpPr/>
            <p:nvPr/>
          </p:nvSpPr>
          <p:spPr>
            <a:xfrm>
              <a:off x="2486732" y="3064031"/>
              <a:ext cx="357189" cy="176407"/>
            </a:xfrm>
            <a:custGeom>
              <a:avLst/>
              <a:gdLst/>
              <a:ahLst/>
              <a:cxnLst/>
              <a:rect l="l" t="t" r="r" b="b"/>
              <a:pathLst>
                <a:path w="2695" h="1331" extrusionOk="0">
                  <a:moveTo>
                    <a:pt x="919" y="0"/>
                  </a:moveTo>
                  <a:cubicBezTo>
                    <a:pt x="832" y="0"/>
                    <a:pt x="743" y="5"/>
                    <a:pt x="652" y="15"/>
                  </a:cubicBezTo>
                  <a:cubicBezTo>
                    <a:pt x="153" y="75"/>
                    <a:pt x="56" y="209"/>
                    <a:pt x="38" y="343"/>
                  </a:cubicBezTo>
                  <a:cubicBezTo>
                    <a:pt x="1" y="519"/>
                    <a:pt x="98" y="708"/>
                    <a:pt x="306" y="768"/>
                  </a:cubicBezTo>
                  <a:cubicBezTo>
                    <a:pt x="306" y="1115"/>
                    <a:pt x="791" y="1309"/>
                    <a:pt x="1096" y="1327"/>
                  </a:cubicBezTo>
                  <a:cubicBezTo>
                    <a:pt x="1122" y="1329"/>
                    <a:pt x="1150" y="1331"/>
                    <a:pt x="1181" y="1331"/>
                  </a:cubicBezTo>
                  <a:cubicBezTo>
                    <a:pt x="1659" y="1331"/>
                    <a:pt x="2695" y="1078"/>
                    <a:pt x="2695" y="1078"/>
                  </a:cubicBezTo>
                  <a:cubicBezTo>
                    <a:pt x="2695" y="1078"/>
                    <a:pt x="2616" y="962"/>
                    <a:pt x="2616" y="865"/>
                  </a:cubicBezTo>
                  <a:cubicBezTo>
                    <a:pt x="2597" y="805"/>
                    <a:pt x="2616" y="750"/>
                    <a:pt x="2695" y="708"/>
                  </a:cubicBezTo>
                  <a:cubicBezTo>
                    <a:pt x="2695" y="708"/>
                    <a:pt x="1987" y="0"/>
                    <a:pt x="91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2;p46">
              <a:extLst>
                <a:ext uri="{FF2B5EF4-FFF2-40B4-BE49-F238E27FC236}">
                  <a16:creationId xmlns:a16="http://schemas.microsoft.com/office/drawing/2014/main" id="{1C9A6A2C-83EB-8AF6-2CE2-8E4FDA49E501}"/>
                </a:ext>
              </a:extLst>
            </p:cNvPr>
            <p:cNvSpPr/>
            <p:nvPr/>
          </p:nvSpPr>
          <p:spPr>
            <a:xfrm>
              <a:off x="2486732" y="3064031"/>
              <a:ext cx="357189" cy="126706"/>
            </a:xfrm>
            <a:custGeom>
              <a:avLst/>
              <a:gdLst/>
              <a:ahLst/>
              <a:cxnLst/>
              <a:rect l="l" t="t" r="r" b="b"/>
              <a:pathLst>
                <a:path w="2695" h="956" extrusionOk="0">
                  <a:moveTo>
                    <a:pt x="919" y="0"/>
                  </a:moveTo>
                  <a:cubicBezTo>
                    <a:pt x="832" y="0"/>
                    <a:pt x="743" y="5"/>
                    <a:pt x="652" y="15"/>
                  </a:cubicBezTo>
                  <a:cubicBezTo>
                    <a:pt x="153" y="75"/>
                    <a:pt x="56" y="209"/>
                    <a:pt x="38" y="343"/>
                  </a:cubicBezTo>
                  <a:cubicBezTo>
                    <a:pt x="1" y="519"/>
                    <a:pt x="98" y="708"/>
                    <a:pt x="306" y="768"/>
                  </a:cubicBezTo>
                  <a:cubicBezTo>
                    <a:pt x="306" y="768"/>
                    <a:pt x="880" y="956"/>
                    <a:pt x="1680" y="956"/>
                  </a:cubicBezTo>
                  <a:cubicBezTo>
                    <a:pt x="1968" y="956"/>
                    <a:pt x="2286" y="931"/>
                    <a:pt x="2616" y="865"/>
                  </a:cubicBezTo>
                  <a:cubicBezTo>
                    <a:pt x="2597" y="805"/>
                    <a:pt x="2616" y="750"/>
                    <a:pt x="2695" y="708"/>
                  </a:cubicBezTo>
                  <a:cubicBezTo>
                    <a:pt x="2695" y="708"/>
                    <a:pt x="1987"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3;p46">
              <a:extLst>
                <a:ext uri="{FF2B5EF4-FFF2-40B4-BE49-F238E27FC236}">
                  <a16:creationId xmlns:a16="http://schemas.microsoft.com/office/drawing/2014/main" id="{1DA3690D-1DE8-FD5E-CFB0-4E08F0755E31}"/>
                </a:ext>
              </a:extLst>
            </p:cNvPr>
            <p:cNvSpPr/>
            <p:nvPr/>
          </p:nvSpPr>
          <p:spPr>
            <a:xfrm>
              <a:off x="2971152" y="3076357"/>
              <a:ext cx="61365" cy="74221"/>
            </a:xfrm>
            <a:custGeom>
              <a:avLst/>
              <a:gdLst/>
              <a:ahLst/>
              <a:cxnLst/>
              <a:rect l="l" t="t" r="r" b="b"/>
              <a:pathLst>
                <a:path w="463" h="560" extrusionOk="0">
                  <a:moveTo>
                    <a:pt x="407" y="1"/>
                  </a:moveTo>
                  <a:cubicBezTo>
                    <a:pt x="407" y="1"/>
                    <a:pt x="389" y="19"/>
                    <a:pt x="389" y="38"/>
                  </a:cubicBezTo>
                  <a:lnTo>
                    <a:pt x="407" y="61"/>
                  </a:lnTo>
                  <a:lnTo>
                    <a:pt x="407" y="79"/>
                  </a:lnTo>
                  <a:lnTo>
                    <a:pt x="407" y="98"/>
                  </a:lnTo>
                  <a:lnTo>
                    <a:pt x="370" y="98"/>
                  </a:lnTo>
                  <a:cubicBezTo>
                    <a:pt x="347" y="116"/>
                    <a:pt x="347" y="116"/>
                    <a:pt x="329" y="135"/>
                  </a:cubicBezTo>
                  <a:cubicBezTo>
                    <a:pt x="292" y="135"/>
                    <a:pt x="273" y="153"/>
                    <a:pt x="232" y="176"/>
                  </a:cubicBezTo>
                  <a:cubicBezTo>
                    <a:pt x="213" y="195"/>
                    <a:pt x="176" y="213"/>
                    <a:pt x="158" y="232"/>
                  </a:cubicBezTo>
                  <a:cubicBezTo>
                    <a:pt x="139" y="269"/>
                    <a:pt x="98" y="292"/>
                    <a:pt x="79" y="310"/>
                  </a:cubicBezTo>
                  <a:cubicBezTo>
                    <a:pt x="61" y="329"/>
                    <a:pt x="61" y="347"/>
                    <a:pt x="61" y="366"/>
                  </a:cubicBezTo>
                  <a:cubicBezTo>
                    <a:pt x="42" y="384"/>
                    <a:pt x="42" y="407"/>
                    <a:pt x="42" y="426"/>
                  </a:cubicBezTo>
                  <a:cubicBezTo>
                    <a:pt x="24" y="444"/>
                    <a:pt x="24" y="481"/>
                    <a:pt x="24" y="500"/>
                  </a:cubicBezTo>
                  <a:cubicBezTo>
                    <a:pt x="24" y="523"/>
                    <a:pt x="24" y="541"/>
                    <a:pt x="1" y="560"/>
                  </a:cubicBezTo>
                  <a:lnTo>
                    <a:pt x="24" y="560"/>
                  </a:lnTo>
                  <a:cubicBezTo>
                    <a:pt x="24" y="541"/>
                    <a:pt x="24" y="523"/>
                    <a:pt x="42" y="500"/>
                  </a:cubicBezTo>
                  <a:lnTo>
                    <a:pt x="42" y="444"/>
                  </a:lnTo>
                  <a:cubicBezTo>
                    <a:pt x="61" y="426"/>
                    <a:pt x="61" y="407"/>
                    <a:pt x="79" y="384"/>
                  </a:cubicBezTo>
                  <a:cubicBezTo>
                    <a:pt x="79" y="366"/>
                    <a:pt x="98" y="347"/>
                    <a:pt x="98" y="329"/>
                  </a:cubicBezTo>
                  <a:cubicBezTo>
                    <a:pt x="116" y="310"/>
                    <a:pt x="158" y="292"/>
                    <a:pt x="176" y="269"/>
                  </a:cubicBezTo>
                  <a:cubicBezTo>
                    <a:pt x="213" y="250"/>
                    <a:pt x="232" y="232"/>
                    <a:pt x="255" y="213"/>
                  </a:cubicBezTo>
                  <a:cubicBezTo>
                    <a:pt x="292" y="195"/>
                    <a:pt x="310" y="176"/>
                    <a:pt x="347" y="176"/>
                  </a:cubicBezTo>
                  <a:cubicBezTo>
                    <a:pt x="370" y="153"/>
                    <a:pt x="370" y="153"/>
                    <a:pt x="389" y="153"/>
                  </a:cubicBezTo>
                  <a:cubicBezTo>
                    <a:pt x="407" y="135"/>
                    <a:pt x="426" y="135"/>
                    <a:pt x="444" y="135"/>
                  </a:cubicBezTo>
                  <a:lnTo>
                    <a:pt x="444" y="116"/>
                  </a:lnTo>
                  <a:lnTo>
                    <a:pt x="463" y="116"/>
                  </a:lnTo>
                  <a:lnTo>
                    <a:pt x="463" y="98"/>
                  </a:lnTo>
                  <a:lnTo>
                    <a:pt x="463" y="61"/>
                  </a:lnTo>
                  <a:lnTo>
                    <a:pt x="463" y="38"/>
                  </a:lnTo>
                  <a:cubicBezTo>
                    <a:pt x="463" y="38"/>
                    <a:pt x="463" y="19"/>
                    <a:pt x="444" y="19"/>
                  </a:cubicBezTo>
                  <a:cubicBezTo>
                    <a:pt x="444" y="1"/>
                    <a:pt x="426" y="1"/>
                    <a:pt x="40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4;p46">
              <a:extLst>
                <a:ext uri="{FF2B5EF4-FFF2-40B4-BE49-F238E27FC236}">
                  <a16:creationId xmlns:a16="http://schemas.microsoft.com/office/drawing/2014/main" id="{73C8E845-5FB7-1D28-F82A-89723F457D55}"/>
                </a:ext>
              </a:extLst>
            </p:cNvPr>
            <p:cNvSpPr/>
            <p:nvPr/>
          </p:nvSpPr>
          <p:spPr>
            <a:xfrm>
              <a:off x="2971152" y="3372181"/>
              <a:ext cx="18555" cy="15374"/>
            </a:xfrm>
            <a:custGeom>
              <a:avLst/>
              <a:gdLst/>
              <a:ahLst/>
              <a:cxnLst/>
              <a:rect l="l" t="t" r="r" b="b"/>
              <a:pathLst>
                <a:path w="140" h="116" extrusionOk="0">
                  <a:moveTo>
                    <a:pt x="1" y="0"/>
                  </a:moveTo>
                  <a:lnTo>
                    <a:pt x="24" y="23"/>
                  </a:lnTo>
                  <a:cubicBezTo>
                    <a:pt x="24" y="23"/>
                    <a:pt x="24" y="42"/>
                    <a:pt x="42" y="42"/>
                  </a:cubicBezTo>
                  <a:cubicBezTo>
                    <a:pt x="42" y="60"/>
                    <a:pt x="61" y="60"/>
                    <a:pt x="61" y="79"/>
                  </a:cubicBezTo>
                  <a:cubicBezTo>
                    <a:pt x="79" y="97"/>
                    <a:pt x="79" y="116"/>
                    <a:pt x="98" y="116"/>
                  </a:cubicBezTo>
                  <a:cubicBezTo>
                    <a:pt x="98" y="97"/>
                    <a:pt x="79" y="79"/>
                    <a:pt x="79" y="60"/>
                  </a:cubicBezTo>
                  <a:cubicBezTo>
                    <a:pt x="61" y="60"/>
                    <a:pt x="61" y="42"/>
                    <a:pt x="61" y="42"/>
                  </a:cubicBezTo>
                  <a:lnTo>
                    <a:pt x="42" y="23"/>
                  </a:lnTo>
                  <a:lnTo>
                    <a:pt x="139" y="23"/>
                  </a:lnTo>
                  <a:cubicBezTo>
                    <a:pt x="139" y="23"/>
                    <a:pt x="116" y="23"/>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5;p46">
              <a:extLst>
                <a:ext uri="{FF2B5EF4-FFF2-40B4-BE49-F238E27FC236}">
                  <a16:creationId xmlns:a16="http://schemas.microsoft.com/office/drawing/2014/main" id="{647CDFD6-ECAB-9930-71FC-5F90A3985E0C}"/>
                </a:ext>
              </a:extLst>
            </p:cNvPr>
            <p:cNvSpPr/>
            <p:nvPr/>
          </p:nvSpPr>
          <p:spPr>
            <a:xfrm>
              <a:off x="2968766" y="3369663"/>
              <a:ext cx="36183" cy="25845"/>
            </a:xfrm>
            <a:custGeom>
              <a:avLst/>
              <a:gdLst/>
              <a:ahLst/>
              <a:cxnLst/>
              <a:rect l="l" t="t" r="r" b="b"/>
              <a:pathLst>
                <a:path w="273" h="195" extrusionOk="0">
                  <a:moveTo>
                    <a:pt x="0" y="1"/>
                  </a:moveTo>
                  <a:lnTo>
                    <a:pt x="42" y="61"/>
                  </a:lnTo>
                  <a:lnTo>
                    <a:pt x="42" y="79"/>
                  </a:lnTo>
                  <a:cubicBezTo>
                    <a:pt x="60" y="79"/>
                    <a:pt x="60" y="98"/>
                    <a:pt x="60" y="98"/>
                  </a:cubicBezTo>
                  <a:cubicBezTo>
                    <a:pt x="79" y="116"/>
                    <a:pt x="97" y="135"/>
                    <a:pt x="116" y="158"/>
                  </a:cubicBezTo>
                  <a:lnTo>
                    <a:pt x="157" y="195"/>
                  </a:lnTo>
                  <a:lnTo>
                    <a:pt x="134" y="135"/>
                  </a:lnTo>
                  <a:cubicBezTo>
                    <a:pt x="116" y="116"/>
                    <a:pt x="116" y="98"/>
                    <a:pt x="97" y="79"/>
                  </a:cubicBezTo>
                  <a:cubicBezTo>
                    <a:pt x="97" y="79"/>
                    <a:pt x="97" y="61"/>
                    <a:pt x="79" y="61"/>
                  </a:cubicBezTo>
                  <a:lnTo>
                    <a:pt x="194" y="61"/>
                  </a:lnTo>
                  <a:lnTo>
                    <a:pt x="273" y="42"/>
                  </a:lnTo>
                  <a:lnTo>
                    <a:pt x="194" y="19"/>
                  </a:lnTo>
                  <a:lnTo>
                    <a:pt x="79" y="19"/>
                  </a:lnTo>
                  <a:cubicBezTo>
                    <a:pt x="60" y="1"/>
                    <a:pt x="60"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6;p46">
              <a:extLst>
                <a:ext uri="{FF2B5EF4-FFF2-40B4-BE49-F238E27FC236}">
                  <a16:creationId xmlns:a16="http://schemas.microsoft.com/office/drawing/2014/main" id="{7A13EC48-990C-1AA3-51F1-42D105DC030B}"/>
                </a:ext>
              </a:extLst>
            </p:cNvPr>
            <p:cNvSpPr/>
            <p:nvPr/>
          </p:nvSpPr>
          <p:spPr>
            <a:xfrm>
              <a:off x="2922776" y="3321287"/>
              <a:ext cx="56461" cy="58979"/>
            </a:xfrm>
            <a:custGeom>
              <a:avLst/>
              <a:gdLst/>
              <a:ahLst/>
              <a:cxnLst/>
              <a:rect l="l" t="t" r="r" b="b"/>
              <a:pathLst>
                <a:path w="426" h="445" extrusionOk="0">
                  <a:moveTo>
                    <a:pt x="42" y="1"/>
                  </a:moveTo>
                  <a:cubicBezTo>
                    <a:pt x="19" y="19"/>
                    <a:pt x="1" y="19"/>
                    <a:pt x="1" y="38"/>
                  </a:cubicBezTo>
                  <a:cubicBezTo>
                    <a:pt x="1" y="61"/>
                    <a:pt x="19" y="61"/>
                    <a:pt x="19" y="79"/>
                  </a:cubicBezTo>
                  <a:lnTo>
                    <a:pt x="19" y="116"/>
                  </a:lnTo>
                  <a:cubicBezTo>
                    <a:pt x="42" y="135"/>
                    <a:pt x="42" y="153"/>
                    <a:pt x="61" y="176"/>
                  </a:cubicBezTo>
                  <a:cubicBezTo>
                    <a:pt x="79" y="213"/>
                    <a:pt x="98" y="250"/>
                    <a:pt x="135" y="292"/>
                  </a:cubicBezTo>
                  <a:cubicBezTo>
                    <a:pt x="135" y="310"/>
                    <a:pt x="158" y="310"/>
                    <a:pt x="158" y="310"/>
                  </a:cubicBezTo>
                  <a:cubicBezTo>
                    <a:pt x="176" y="329"/>
                    <a:pt x="176" y="329"/>
                    <a:pt x="176" y="347"/>
                  </a:cubicBezTo>
                  <a:cubicBezTo>
                    <a:pt x="195" y="347"/>
                    <a:pt x="213" y="366"/>
                    <a:pt x="232" y="384"/>
                  </a:cubicBezTo>
                  <a:cubicBezTo>
                    <a:pt x="273" y="407"/>
                    <a:pt x="329" y="426"/>
                    <a:pt x="366" y="444"/>
                  </a:cubicBezTo>
                  <a:cubicBezTo>
                    <a:pt x="389" y="444"/>
                    <a:pt x="407" y="444"/>
                    <a:pt x="407" y="426"/>
                  </a:cubicBezTo>
                  <a:cubicBezTo>
                    <a:pt x="426" y="407"/>
                    <a:pt x="426" y="384"/>
                    <a:pt x="407" y="366"/>
                  </a:cubicBezTo>
                  <a:cubicBezTo>
                    <a:pt x="389" y="329"/>
                    <a:pt x="347" y="310"/>
                    <a:pt x="310" y="269"/>
                  </a:cubicBezTo>
                  <a:cubicBezTo>
                    <a:pt x="310" y="269"/>
                    <a:pt x="292" y="250"/>
                    <a:pt x="273" y="232"/>
                  </a:cubicBezTo>
                  <a:lnTo>
                    <a:pt x="250" y="213"/>
                  </a:lnTo>
                  <a:lnTo>
                    <a:pt x="232" y="213"/>
                  </a:lnTo>
                  <a:lnTo>
                    <a:pt x="232" y="195"/>
                  </a:lnTo>
                  <a:cubicBezTo>
                    <a:pt x="195" y="176"/>
                    <a:pt x="176" y="135"/>
                    <a:pt x="158" y="116"/>
                  </a:cubicBezTo>
                  <a:lnTo>
                    <a:pt x="98" y="61"/>
                  </a:lnTo>
                  <a:lnTo>
                    <a:pt x="79" y="38"/>
                  </a:lnTo>
                  <a:lnTo>
                    <a:pt x="61" y="19"/>
                  </a:lnTo>
                  <a:lnTo>
                    <a:pt x="42"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7;p46">
              <a:extLst>
                <a:ext uri="{FF2B5EF4-FFF2-40B4-BE49-F238E27FC236}">
                  <a16:creationId xmlns:a16="http://schemas.microsoft.com/office/drawing/2014/main" id="{345BF123-5F3E-0F6C-BC69-6AA6FF239938}"/>
                </a:ext>
              </a:extLst>
            </p:cNvPr>
            <p:cNvSpPr/>
            <p:nvPr/>
          </p:nvSpPr>
          <p:spPr>
            <a:xfrm>
              <a:off x="2889775" y="3231956"/>
              <a:ext cx="61365" cy="51557"/>
            </a:xfrm>
            <a:custGeom>
              <a:avLst/>
              <a:gdLst/>
              <a:ahLst/>
              <a:cxnLst/>
              <a:rect l="l" t="t" r="r" b="b"/>
              <a:pathLst>
                <a:path w="463" h="389" extrusionOk="0">
                  <a:moveTo>
                    <a:pt x="37" y="0"/>
                  </a:moveTo>
                  <a:cubicBezTo>
                    <a:pt x="0" y="19"/>
                    <a:pt x="0" y="42"/>
                    <a:pt x="19" y="60"/>
                  </a:cubicBezTo>
                  <a:lnTo>
                    <a:pt x="19" y="79"/>
                  </a:lnTo>
                  <a:lnTo>
                    <a:pt x="19" y="97"/>
                  </a:lnTo>
                  <a:cubicBezTo>
                    <a:pt x="37" y="116"/>
                    <a:pt x="37" y="116"/>
                    <a:pt x="37" y="134"/>
                  </a:cubicBezTo>
                  <a:cubicBezTo>
                    <a:pt x="60" y="157"/>
                    <a:pt x="79" y="176"/>
                    <a:pt x="97" y="176"/>
                  </a:cubicBezTo>
                  <a:cubicBezTo>
                    <a:pt x="116" y="213"/>
                    <a:pt x="153" y="250"/>
                    <a:pt x="176" y="291"/>
                  </a:cubicBezTo>
                  <a:cubicBezTo>
                    <a:pt x="213" y="310"/>
                    <a:pt x="250" y="328"/>
                    <a:pt x="310" y="347"/>
                  </a:cubicBezTo>
                  <a:cubicBezTo>
                    <a:pt x="347" y="365"/>
                    <a:pt x="384" y="388"/>
                    <a:pt x="444" y="388"/>
                  </a:cubicBezTo>
                  <a:cubicBezTo>
                    <a:pt x="444" y="388"/>
                    <a:pt x="462" y="388"/>
                    <a:pt x="462" y="365"/>
                  </a:cubicBezTo>
                  <a:cubicBezTo>
                    <a:pt x="462" y="347"/>
                    <a:pt x="444" y="347"/>
                    <a:pt x="444" y="347"/>
                  </a:cubicBezTo>
                  <a:cubicBezTo>
                    <a:pt x="407" y="328"/>
                    <a:pt x="365" y="328"/>
                    <a:pt x="328" y="310"/>
                  </a:cubicBezTo>
                  <a:cubicBezTo>
                    <a:pt x="291" y="291"/>
                    <a:pt x="250" y="250"/>
                    <a:pt x="231" y="231"/>
                  </a:cubicBezTo>
                  <a:cubicBezTo>
                    <a:pt x="194" y="194"/>
                    <a:pt x="176" y="176"/>
                    <a:pt x="153" y="134"/>
                  </a:cubicBezTo>
                  <a:cubicBezTo>
                    <a:pt x="134" y="116"/>
                    <a:pt x="134" y="97"/>
                    <a:pt x="116" y="79"/>
                  </a:cubicBezTo>
                  <a:lnTo>
                    <a:pt x="116" y="60"/>
                  </a:lnTo>
                  <a:lnTo>
                    <a:pt x="97" y="42"/>
                  </a:lnTo>
                  <a:lnTo>
                    <a:pt x="97" y="19"/>
                  </a:lnTo>
                  <a:cubicBezTo>
                    <a:pt x="79" y="0"/>
                    <a:pt x="60"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88;p46">
              <a:extLst>
                <a:ext uri="{FF2B5EF4-FFF2-40B4-BE49-F238E27FC236}">
                  <a16:creationId xmlns:a16="http://schemas.microsoft.com/office/drawing/2014/main" id="{F4E26CA1-95D5-D284-88C0-B05966B18271}"/>
                </a:ext>
              </a:extLst>
            </p:cNvPr>
            <p:cNvSpPr/>
            <p:nvPr/>
          </p:nvSpPr>
          <p:spPr>
            <a:xfrm>
              <a:off x="2889775" y="3231956"/>
              <a:ext cx="56461" cy="115308"/>
            </a:xfrm>
            <a:custGeom>
              <a:avLst/>
              <a:gdLst/>
              <a:ahLst/>
              <a:cxnLst/>
              <a:rect l="l" t="t" r="r" b="b"/>
              <a:pathLst>
                <a:path w="426" h="870" extrusionOk="0">
                  <a:moveTo>
                    <a:pt x="60" y="0"/>
                  </a:moveTo>
                  <a:cubicBezTo>
                    <a:pt x="19" y="0"/>
                    <a:pt x="0" y="19"/>
                    <a:pt x="0" y="60"/>
                  </a:cubicBezTo>
                  <a:lnTo>
                    <a:pt x="0" y="79"/>
                  </a:lnTo>
                  <a:lnTo>
                    <a:pt x="0" y="97"/>
                  </a:lnTo>
                  <a:cubicBezTo>
                    <a:pt x="19" y="116"/>
                    <a:pt x="19" y="134"/>
                    <a:pt x="19" y="157"/>
                  </a:cubicBezTo>
                  <a:lnTo>
                    <a:pt x="19" y="250"/>
                  </a:lnTo>
                  <a:cubicBezTo>
                    <a:pt x="37" y="310"/>
                    <a:pt x="60" y="365"/>
                    <a:pt x="79" y="444"/>
                  </a:cubicBezTo>
                  <a:cubicBezTo>
                    <a:pt x="97" y="504"/>
                    <a:pt x="116" y="559"/>
                    <a:pt x="134" y="619"/>
                  </a:cubicBezTo>
                  <a:cubicBezTo>
                    <a:pt x="134" y="656"/>
                    <a:pt x="153" y="675"/>
                    <a:pt x="176" y="712"/>
                  </a:cubicBezTo>
                  <a:cubicBezTo>
                    <a:pt x="176" y="735"/>
                    <a:pt x="194" y="772"/>
                    <a:pt x="213" y="809"/>
                  </a:cubicBezTo>
                  <a:cubicBezTo>
                    <a:pt x="237" y="848"/>
                    <a:pt x="271" y="869"/>
                    <a:pt x="307" y="869"/>
                  </a:cubicBezTo>
                  <a:cubicBezTo>
                    <a:pt x="326" y="869"/>
                    <a:pt x="346" y="863"/>
                    <a:pt x="365" y="850"/>
                  </a:cubicBezTo>
                  <a:cubicBezTo>
                    <a:pt x="425" y="809"/>
                    <a:pt x="425" y="753"/>
                    <a:pt x="407" y="693"/>
                  </a:cubicBezTo>
                  <a:lnTo>
                    <a:pt x="384" y="693"/>
                  </a:lnTo>
                  <a:cubicBezTo>
                    <a:pt x="384" y="675"/>
                    <a:pt x="365" y="638"/>
                    <a:pt x="347" y="619"/>
                  </a:cubicBezTo>
                  <a:cubicBezTo>
                    <a:pt x="328" y="596"/>
                    <a:pt x="310" y="578"/>
                    <a:pt x="310" y="541"/>
                  </a:cubicBezTo>
                  <a:cubicBezTo>
                    <a:pt x="268" y="481"/>
                    <a:pt x="250" y="444"/>
                    <a:pt x="213" y="388"/>
                  </a:cubicBezTo>
                  <a:cubicBezTo>
                    <a:pt x="194" y="328"/>
                    <a:pt x="176" y="273"/>
                    <a:pt x="153" y="213"/>
                  </a:cubicBezTo>
                  <a:cubicBezTo>
                    <a:pt x="134" y="194"/>
                    <a:pt x="134" y="157"/>
                    <a:pt x="116" y="134"/>
                  </a:cubicBezTo>
                  <a:lnTo>
                    <a:pt x="116" y="79"/>
                  </a:lnTo>
                  <a:lnTo>
                    <a:pt x="116" y="60"/>
                  </a:lnTo>
                  <a:lnTo>
                    <a:pt x="97" y="42"/>
                  </a:lnTo>
                  <a:cubicBezTo>
                    <a:pt x="97" y="19"/>
                    <a:pt x="79"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89;p46">
              <a:extLst>
                <a:ext uri="{FF2B5EF4-FFF2-40B4-BE49-F238E27FC236}">
                  <a16:creationId xmlns:a16="http://schemas.microsoft.com/office/drawing/2014/main" id="{6F219775-F858-0A98-9B52-D2E79A57D84A}"/>
                </a:ext>
              </a:extLst>
            </p:cNvPr>
            <p:cNvSpPr/>
            <p:nvPr/>
          </p:nvSpPr>
          <p:spPr>
            <a:xfrm>
              <a:off x="2854255" y="3410750"/>
              <a:ext cx="15374" cy="15374"/>
            </a:xfrm>
            <a:custGeom>
              <a:avLst/>
              <a:gdLst/>
              <a:ahLst/>
              <a:cxnLst/>
              <a:rect l="l" t="t" r="r" b="b"/>
              <a:pathLst>
                <a:path w="116" h="116" extrusionOk="0">
                  <a:moveTo>
                    <a:pt x="0" y="0"/>
                  </a:moveTo>
                  <a:lnTo>
                    <a:pt x="0" y="37"/>
                  </a:lnTo>
                  <a:cubicBezTo>
                    <a:pt x="19" y="37"/>
                    <a:pt x="19" y="56"/>
                    <a:pt x="19" y="56"/>
                  </a:cubicBezTo>
                  <a:cubicBezTo>
                    <a:pt x="19" y="79"/>
                    <a:pt x="37" y="79"/>
                    <a:pt x="37" y="97"/>
                  </a:cubicBezTo>
                  <a:lnTo>
                    <a:pt x="56" y="116"/>
                  </a:lnTo>
                  <a:cubicBezTo>
                    <a:pt x="56" y="97"/>
                    <a:pt x="56" y="97"/>
                    <a:pt x="37" y="79"/>
                  </a:cubicBezTo>
                  <a:lnTo>
                    <a:pt x="37" y="56"/>
                  </a:lnTo>
                  <a:cubicBezTo>
                    <a:pt x="37" y="38"/>
                    <a:pt x="37" y="37"/>
                    <a:pt x="19" y="20"/>
                  </a:cubicBezTo>
                  <a:lnTo>
                    <a:pt x="19" y="20"/>
                  </a:lnTo>
                  <a:cubicBezTo>
                    <a:pt x="31" y="21"/>
                    <a:pt x="43" y="25"/>
                    <a:pt x="56" y="37"/>
                  </a:cubicBezTo>
                  <a:lnTo>
                    <a:pt x="116" y="37"/>
                  </a:lnTo>
                  <a:cubicBezTo>
                    <a:pt x="97" y="37"/>
                    <a:pt x="74" y="19"/>
                    <a:pt x="56" y="19"/>
                  </a:cubicBezTo>
                  <a:cubicBezTo>
                    <a:pt x="43" y="7"/>
                    <a:pt x="31" y="2"/>
                    <a:pt x="19" y="1"/>
                  </a:cubicBezTo>
                  <a:lnTo>
                    <a:pt x="19" y="1"/>
                  </a:lnTo>
                  <a:lnTo>
                    <a:pt x="19" y="0"/>
                  </a:lnTo>
                  <a:lnTo>
                    <a:pt x="18" y="1"/>
                  </a:lnTo>
                  <a:lnTo>
                    <a:pt x="18" y="1"/>
                  </a:lnTo>
                  <a:cubicBezTo>
                    <a:pt x="12" y="0"/>
                    <a:pt x="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0;p46">
              <a:extLst>
                <a:ext uri="{FF2B5EF4-FFF2-40B4-BE49-F238E27FC236}">
                  <a16:creationId xmlns:a16="http://schemas.microsoft.com/office/drawing/2014/main" id="{53C1D7BA-4E11-EE82-F12F-42A057595651}"/>
                </a:ext>
              </a:extLst>
            </p:cNvPr>
            <p:cNvSpPr/>
            <p:nvPr/>
          </p:nvSpPr>
          <p:spPr>
            <a:xfrm>
              <a:off x="2848689" y="3405846"/>
              <a:ext cx="28363" cy="27700"/>
            </a:xfrm>
            <a:custGeom>
              <a:avLst/>
              <a:gdLst/>
              <a:ahLst/>
              <a:cxnLst/>
              <a:rect l="l" t="t" r="r" b="b"/>
              <a:pathLst>
                <a:path w="214" h="209" extrusionOk="0">
                  <a:moveTo>
                    <a:pt x="0" y="0"/>
                  </a:moveTo>
                  <a:lnTo>
                    <a:pt x="24" y="56"/>
                  </a:lnTo>
                  <a:lnTo>
                    <a:pt x="42" y="74"/>
                  </a:lnTo>
                  <a:lnTo>
                    <a:pt x="42" y="93"/>
                  </a:lnTo>
                  <a:lnTo>
                    <a:pt x="61" y="93"/>
                  </a:lnTo>
                  <a:lnTo>
                    <a:pt x="61" y="134"/>
                  </a:lnTo>
                  <a:cubicBezTo>
                    <a:pt x="79" y="134"/>
                    <a:pt x="79" y="153"/>
                    <a:pt x="79" y="153"/>
                  </a:cubicBezTo>
                  <a:lnTo>
                    <a:pt x="116" y="208"/>
                  </a:lnTo>
                  <a:lnTo>
                    <a:pt x="98" y="153"/>
                  </a:lnTo>
                  <a:lnTo>
                    <a:pt x="98" y="116"/>
                  </a:lnTo>
                  <a:lnTo>
                    <a:pt x="98" y="93"/>
                  </a:lnTo>
                  <a:lnTo>
                    <a:pt x="79" y="74"/>
                  </a:lnTo>
                  <a:lnTo>
                    <a:pt x="98" y="74"/>
                  </a:lnTo>
                  <a:cubicBezTo>
                    <a:pt x="116" y="74"/>
                    <a:pt x="139" y="93"/>
                    <a:pt x="158" y="93"/>
                  </a:cubicBezTo>
                  <a:lnTo>
                    <a:pt x="213" y="93"/>
                  </a:lnTo>
                  <a:lnTo>
                    <a:pt x="158" y="74"/>
                  </a:lnTo>
                  <a:cubicBezTo>
                    <a:pt x="139" y="56"/>
                    <a:pt x="116" y="56"/>
                    <a:pt x="116" y="37"/>
                  </a:cubicBezTo>
                  <a:cubicBezTo>
                    <a:pt x="98" y="37"/>
                    <a:pt x="79" y="19"/>
                    <a:pt x="61" y="19"/>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1;p46">
              <a:extLst>
                <a:ext uri="{FF2B5EF4-FFF2-40B4-BE49-F238E27FC236}">
                  <a16:creationId xmlns:a16="http://schemas.microsoft.com/office/drawing/2014/main" id="{7DEBE814-8CBD-780F-F690-55CF36665605}"/>
                </a:ext>
              </a:extLst>
            </p:cNvPr>
            <p:cNvSpPr/>
            <p:nvPr/>
          </p:nvSpPr>
          <p:spPr>
            <a:xfrm>
              <a:off x="2821121" y="3335601"/>
              <a:ext cx="38171" cy="77667"/>
            </a:xfrm>
            <a:custGeom>
              <a:avLst/>
              <a:gdLst/>
              <a:ahLst/>
              <a:cxnLst/>
              <a:rect l="l" t="t" r="r" b="b"/>
              <a:pathLst>
                <a:path w="288" h="586" extrusionOk="0">
                  <a:moveTo>
                    <a:pt x="40" y="1"/>
                  </a:moveTo>
                  <a:cubicBezTo>
                    <a:pt x="28" y="1"/>
                    <a:pt x="19" y="14"/>
                    <a:pt x="19" y="27"/>
                  </a:cubicBezTo>
                  <a:lnTo>
                    <a:pt x="19" y="45"/>
                  </a:lnTo>
                  <a:lnTo>
                    <a:pt x="19" y="68"/>
                  </a:lnTo>
                  <a:cubicBezTo>
                    <a:pt x="1" y="87"/>
                    <a:pt x="1" y="105"/>
                    <a:pt x="1" y="105"/>
                  </a:cubicBezTo>
                  <a:cubicBezTo>
                    <a:pt x="1" y="142"/>
                    <a:pt x="1" y="161"/>
                    <a:pt x="19" y="202"/>
                  </a:cubicBezTo>
                  <a:cubicBezTo>
                    <a:pt x="19" y="239"/>
                    <a:pt x="38" y="299"/>
                    <a:pt x="56" y="336"/>
                  </a:cubicBezTo>
                  <a:cubicBezTo>
                    <a:pt x="56" y="373"/>
                    <a:pt x="74" y="392"/>
                    <a:pt x="74" y="415"/>
                  </a:cubicBezTo>
                  <a:cubicBezTo>
                    <a:pt x="93" y="433"/>
                    <a:pt x="116" y="452"/>
                    <a:pt x="116" y="470"/>
                  </a:cubicBezTo>
                  <a:cubicBezTo>
                    <a:pt x="153" y="530"/>
                    <a:pt x="190" y="567"/>
                    <a:pt x="232" y="586"/>
                  </a:cubicBezTo>
                  <a:lnTo>
                    <a:pt x="269" y="586"/>
                  </a:lnTo>
                  <a:cubicBezTo>
                    <a:pt x="269" y="586"/>
                    <a:pt x="287" y="567"/>
                    <a:pt x="269" y="549"/>
                  </a:cubicBezTo>
                  <a:cubicBezTo>
                    <a:pt x="250" y="507"/>
                    <a:pt x="232" y="470"/>
                    <a:pt x="232" y="415"/>
                  </a:cubicBezTo>
                  <a:cubicBezTo>
                    <a:pt x="208" y="392"/>
                    <a:pt x="208" y="373"/>
                    <a:pt x="190" y="355"/>
                  </a:cubicBezTo>
                  <a:lnTo>
                    <a:pt x="190" y="336"/>
                  </a:lnTo>
                  <a:lnTo>
                    <a:pt x="172" y="318"/>
                  </a:lnTo>
                  <a:lnTo>
                    <a:pt x="172" y="299"/>
                  </a:lnTo>
                  <a:cubicBezTo>
                    <a:pt x="153" y="258"/>
                    <a:pt x="153" y="221"/>
                    <a:pt x="135" y="161"/>
                  </a:cubicBezTo>
                  <a:cubicBezTo>
                    <a:pt x="135" y="142"/>
                    <a:pt x="116" y="124"/>
                    <a:pt x="116" y="105"/>
                  </a:cubicBezTo>
                  <a:lnTo>
                    <a:pt x="116" y="68"/>
                  </a:lnTo>
                  <a:lnTo>
                    <a:pt x="116" y="45"/>
                  </a:lnTo>
                  <a:lnTo>
                    <a:pt x="93" y="45"/>
                  </a:lnTo>
                  <a:lnTo>
                    <a:pt x="93" y="27"/>
                  </a:lnTo>
                  <a:cubicBezTo>
                    <a:pt x="93" y="8"/>
                    <a:pt x="74"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2;p46">
              <a:extLst>
                <a:ext uri="{FF2B5EF4-FFF2-40B4-BE49-F238E27FC236}">
                  <a16:creationId xmlns:a16="http://schemas.microsoft.com/office/drawing/2014/main" id="{1F99B41E-F885-B2FB-D516-33F849C2A54D}"/>
                </a:ext>
              </a:extLst>
            </p:cNvPr>
            <p:cNvSpPr/>
            <p:nvPr/>
          </p:nvSpPr>
          <p:spPr>
            <a:xfrm>
              <a:off x="2830929" y="3231294"/>
              <a:ext cx="41219" cy="74884"/>
            </a:xfrm>
            <a:custGeom>
              <a:avLst/>
              <a:gdLst/>
              <a:ahLst/>
              <a:cxnLst/>
              <a:rect l="l" t="t" r="r" b="b"/>
              <a:pathLst>
                <a:path w="311" h="565" extrusionOk="0">
                  <a:moveTo>
                    <a:pt x="53" y="0"/>
                  </a:moveTo>
                  <a:cubicBezTo>
                    <a:pt x="49" y="0"/>
                    <a:pt x="46" y="2"/>
                    <a:pt x="42" y="5"/>
                  </a:cubicBezTo>
                  <a:cubicBezTo>
                    <a:pt x="19" y="5"/>
                    <a:pt x="0" y="24"/>
                    <a:pt x="0" y="47"/>
                  </a:cubicBezTo>
                  <a:lnTo>
                    <a:pt x="0" y="65"/>
                  </a:lnTo>
                  <a:lnTo>
                    <a:pt x="0" y="84"/>
                  </a:lnTo>
                  <a:lnTo>
                    <a:pt x="0" y="121"/>
                  </a:lnTo>
                  <a:cubicBezTo>
                    <a:pt x="0" y="139"/>
                    <a:pt x="19" y="181"/>
                    <a:pt x="19" y="199"/>
                  </a:cubicBezTo>
                  <a:cubicBezTo>
                    <a:pt x="42" y="255"/>
                    <a:pt x="61" y="296"/>
                    <a:pt x="79" y="333"/>
                  </a:cubicBezTo>
                  <a:cubicBezTo>
                    <a:pt x="98" y="393"/>
                    <a:pt x="116" y="430"/>
                    <a:pt x="158" y="467"/>
                  </a:cubicBezTo>
                  <a:cubicBezTo>
                    <a:pt x="195" y="509"/>
                    <a:pt x="232" y="546"/>
                    <a:pt x="292" y="564"/>
                  </a:cubicBezTo>
                  <a:cubicBezTo>
                    <a:pt x="292" y="564"/>
                    <a:pt x="310" y="564"/>
                    <a:pt x="310" y="546"/>
                  </a:cubicBezTo>
                  <a:lnTo>
                    <a:pt x="310" y="527"/>
                  </a:lnTo>
                  <a:cubicBezTo>
                    <a:pt x="273" y="486"/>
                    <a:pt x="232" y="467"/>
                    <a:pt x="195" y="430"/>
                  </a:cubicBezTo>
                  <a:cubicBezTo>
                    <a:pt x="176" y="393"/>
                    <a:pt x="158" y="352"/>
                    <a:pt x="134" y="315"/>
                  </a:cubicBezTo>
                  <a:cubicBezTo>
                    <a:pt x="116" y="278"/>
                    <a:pt x="98" y="218"/>
                    <a:pt x="98" y="181"/>
                  </a:cubicBezTo>
                  <a:lnTo>
                    <a:pt x="98" y="121"/>
                  </a:lnTo>
                  <a:lnTo>
                    <a:pt x="98" y="84"/>
                  </a:lnTo>
                  <a:lnTo>
                    <a:pt x="98" y="65"/>
                  </a:lnTo>
                  <a:lnTo>
                    <a:pt x="98" y="47"/>
                  </a:lnTo>
                  <a:cubicBezTo>
                    <a:pt x="83" y="28"/>
                    <a:pt x="68" y="0"/>
                    <a:pt x="5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3;p46">
              <a:extLst>
                <a:ext uri="{FF2B5EF4-FFF2-40B4-BE49-F238E27FC236}">
                  <a16:creationId xmlns:a16="http://schemas.microsoft.com/office/drawing/2014/main" id="{864472D6-3A3F-B990-DCD0-902D46BB9673}"/>
                </a:ext>
              </a:extLst>
            </p:cNvPr>
            <p:cNvSpPr/>
            <p:nvPr/>
          </p:nvSpPr>
          <p:spPr>
            <a:xfrm>
              <a:off x="2813169" y="3230896"/>
              <a:ext cx="30749" cy="132007"/>
            </a:xfrm>
            <a:custGeom>
              <a:avLst/>
              <a:gdLst/>
              <a:ahLst/>
              <a:cxnLst/>
              <a:rect l="l" t="t" r="r" b="b"/>
              <a:pathLst>
                <a:path w="232" h="996" extrusionOk="0">
                  <a:moveTo>
                    <a:pt x="174" y="1"/>
                  </a:moveTo>
                  <a:cubicBezTo>
                    <a:pt x="155" y="1"/>
                    <a:pt x="134" y="14"/>
                    <a:pt x="134" y="27"/>
                  </a:cubicBezTo>
                  <a:cubicBezTo>
                    <a:pt x="116" y="50"/>
                    <a:pt x="116" y="50"/>
                    <a:pt x="116" y="68"/>
                  </a:cubicBezTo>
                  <a:lnTo>
                    <a:pt x="116" y="87"/>
                  </a:lnTo>
                  <a:cubicBezTo>
                    <a:pt x="98" y="105"/>
                    <a:pt x="98" y="124"/>
                    <a:pt x="98" y="142"/>
                  </a:cubicBezTo>
                  <a:cubicBezTo>
                    <a:pt x="79" y="184"/>
                    <a:pt x="79" y="202"/>
                    <a:pt x="79" y="239"/>
                  </a:cubicBezTo>
                  <a:cubicBezTo>
                    <a:pt x="61" y="318"/>
                    <a:pt x="37" y="373"/>
                    <a:pt x="19" y="452"/>
                  </a:cubicBezTo>
                  <a:cubicBezTo>
                    <a:pt x="19" y="530"/>
                    <a:pt x="19" y="604"/>
                    <a:pt x="0" y="664"/>
                  </a:cubicBezTo>
                  <a:lnTo>
                    <a:pt x="0" y="780"/>
                  </a:lnTo>
                  <a:lnTo>
                    <a:pt x="0" y="895"/>
                  </a:lnTo>
                  <a:cubicBezTo>
                    <a:pt x="17" y="944"/>
                    <a:pt x="65" y="996"/>
                    <a:pt x="113" y="996"/>
                  </a:cubicBezTo>
                  <a:cubicBezTo>
                    <a:pt x="120" y="996"/>
                    <a:pt x="127" y="995"/>
                    <a:pt x="134" y="992"/>
                  </a:cubicBezTo>
                  <a:cubicBezTo>
                    <a:pt x="195" y="992"/>
                    <a:pt x="232" y="932"/>
                    <a:pt x="213" y="877"/>
                  </a:cubicBezTo>
                  <a:lnTo>
                    <a:pt x="213" y="858"/>
                  </a:lnTo>
                  <a:lnTo>
                    <a:pt x="213" y="761"/>
                  </a:lnTo>
                  <a:cubicBezTo>
                    <a:pt x="195" y="743"/>
                    <a:pt x="195" y="701"/>
                    <a:pt x="195" y="664"/>
                  </a:cubicBezTo>
                  <a:lnTo>
                    <a:pt x="195" y="470"/>
                  </a:lnTo>
                  <a:lnTo>
                    <a:pt x="195" y="258"/>
                  </a:lnTo>
                  <a:cubicBezTo>
                    <a:pt x="195" y="221"/>
                    <a:pt x="195" y="202"/>
                    <a:pt x="213" y="165"/>
                  </a:cubicBezTo>
                  <a:lnTo>
                    <a:pt x="213" y="105"/>
                  </a:lnTo>
                  <a:lnTo>
                    <a:pt x="213" y="87"/>
                  </a:lnTo>
                  <a:lnTo>
                    <a:pt x="213" y="68"/>
                  </a:lnTo>
                  <a:lnTo>
                    <a:pt x="232" y="68"/>
                  </a:lnTo>
                  <a:cubicBezTo>
                    <a:pt x="232" y="50"/>
                    <a:pt x="213" y="8"/>
                    <a:pt x="195" y="8"/>
                  </a:cubicBezTo>
                  <a:cubicBezTo>
                    <a:pt x="189" y="3"/>
                    <a:pt x="182" y="1"/>
                    <a:pt x="1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4;p46">
              <a:extLst>
                <a:ext uri="{FF2B5EF4-FFF2-40B4-BE49-F238E27FC236}">
                  <a16:creationId xmlns:a16="http://schemas.microsoft.com/office/drawing/2014/main" id="{D6212D4E-5AA9-AF71-7918-B87C9E146EBC}"/>
                </a:ext>
              </a:extLst>
            </p:cNvPr>
            <p:cNvSpPr/>
            <p:nvPr/>
          </p:nvSpPr>
          <p:spPr>
            <a:xfrm>
              <a:off x="2726225" y="3448656"/>
              <a:ext cx="10470" cy="12989"/>
            </a:xfrm>
            <a:custGeom>
              <a:avLst/>
              <a:gdLst/>
              <a:ahLst/>
              <a:cxnLst/>
              <a:rect l="l" t="t" r="r" b="b"/>
              <a:pathLst>
                <a:path w="79" h="98" extrusionOk="0">
                  <a:moveTo>
                    <a:pt x="60" y="1"/>
                  </a:moveTo>
                  <a:lnTo>
                    <a:pt x="60" y="24"/>
                  </a:lnTo>
                  <a:cubicBezTo>
                    <a:pt x="42" y="42"/>
                    <a:pt x="42" y="42"/>
                    <a:pt x="23" y="61"/>
                  </a:cubicBezTo>
                  <a:cubicBezTo>
                    <a:pt x="23" y="79"/>
                    <a:pt x="0" y="79"/>
                    <a:pt x="0" y="98"/>
                  </a:cubicBezTo>
                  <a:cubicBezTo>
                    <a:pt x="23" y="98"/>
                    <a:pt x="23" y="79"/>
                    <a:pt x="42" y="61"/>
                  </a:cubicBezTo>
                  <a:cubicBezTo>
                    <a:pt x="42" y="61"/>
                    <a:pt x="60" y="61"/>
                    <a:pt x="60" y="42"/>
                  </a:cubicBezTo>
                  <a:lnTo>
                    <a:pt x="60" y="61"/>
                  </a:lnTo>
                  <a:lnTo>
                    <a:pt x="60" y="79"/>
                  </a:lnTo>
                  <a:lnTo>
                    <a:pt x="79" y="98"/>
                  </a:lnTo>
                  <a:lnTo>
                    <a:pt x="79" y="79"/>
                  </a:lnTo>
                  <a:lnTo>
                    <a:pt x="79" y="42"/>
                  </a:lnTo>
                  <a:lnTo>
                    <a:pt x="79" y="24"/>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5;p46">
              <a:extLst>
                <a:ext uri="{FF2B5EF4-FFF2-40B4-BE49-F238E27FC236}">
                  <a16:creationId xmlns:a16="http://schemas.microsoft.com/office/drawing/2014/main" id="{7E21249D-21C1-C4AA-FB2F-DD06AD40AFE3}"/>
                </a:ext>
              </a:extLst>
            </p:cNvPr>
            <p:cNvSpPr/>
            <p:nvPr/>
          </p:nvSpPr>
          <p:spPr>
            <a:xfrm>
              <a:off x="2723707" y="3443752"/>
              <a:ext cx="15507" cy="28363"/>
            </a:xfrm>
            <a:custGeom>
              <a:avLst/>
              <a:gdLst/>
              <a:ahLst/>
              <a:cxnLst/>
              <a:rect l="l" t="t" r="r" b="b"/>
              <a:pathLst>
                <a:path w="117" h="214" extrusionOk="0">
                  <a:moveTo>
                    <a:pt x="98" y="1"/>
                  </a:moveTo>
                  <a:lnTo>
                    <a:pt x="61" y="38"/>
                  </a:lnTo>
                  <a:cubicBezTo>
                    <a:pt x="61" y="61"/>
                    <a:pt x="42" y="79"/>
                    <a:pt x="42" y="98"/>
                  </a:cubicBezTo>
                  <a:cubicBezTo>
                    <a:pt x="19" y="116"/>
                    <a:pt x="19" y="116"/>
                    <a:pt x="19" y="135"/>
                  </a:cubicBezTo>
                  <a:lnTo>
                    <a:pt x="1" y="176"/>
                  </a:lnTo>
                  <a:lnTo>
                    <a:pt x="1" y="176"/>
                  </a:lnTo>
                  <a:lnTo>
                    <a:pt x="42" y="153"/>
                  </a:lnTo>
                  <a:cubicBezTo>
                    <a:pt x="42" y="135"/>
                    <a:pt x="61" y="116"/>
                    <a:pt x="61" y="116"/>
                  </a:cubicBezTo>
                  <a:lnTo>
                    <a:pt x="79" y="116"/>
                  </a:lnTo>
                  <a:lnTo>
                    <a:pt x="79" y="135"/>
                  </a:lnTo>
                  <a:lnTo>
                    <a:pt x="79" y="153"/>
                  </a:lnTo>
                  <a:cubicBezTo>
                    <a:pt x="79" y="153"/>
                    <a:pt x="98" y="153"/>
                    <a:pt x="98" y="176"/>
                  </a:cubicBezTo>
                  <a:lnTo>
                    <a:pt x="116" y="213"/>
                  </a:lnTo>
                  <a:lnTo>
                    <a:pt x="116" y="176"/>
                  </a:lnTo>
                  <a:lnTo>
                    <a:pt x="116" y="135"/>
                  </a:lnTo>
                  <a:lnTo>
                    <a:pt x="116" y="116"/>
                  </a:lnTo>
                  <a:lnTo>
                    <a:pt x="116" y="98"/>
                  </a:lnTo>
                  <a:lnTo>
                    <a:pt x="116" y="79"/>
                  </a:lnTo>
                  <a:cubicBezTo>
                    <a:pt x="98" y="79"/>
                    <a:pt x="98" y="61"/>
                    <a:pt x="98" y="61"/>
                  </a:cubicBezTo>
                  <a:lnTo>
                    <a:pt x="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6;p46">
              <a:extLst>
                <a:ext uri="{FF2B5EF4-FFF2-40B4-BE49-F238E27FC236}">
                  <a16:creationId xmlns:a16="http://schemas.microsoft.com/office/drawing/2014/main" id="{6C95DC36-3C0F-4054-B6AE-347E49A71FD8}"/>
                </a:ext>
              </a:extLst>
            </p:cNvPr>
            <p:cNvSpPr/>
            <p:nvPr/>
          </p:nvSpPr>
          <p:spPr>
            <a:xfrm>
              <a:off x="2723707" y="3387423"/>
              <a:ext cx="15507" cy="67992"/>
            </a:xfrm>
            <a:custGeom>
              <a:avLst/>
              <a:gdLst/>
              <a:ahLst/>
              <a:cxnLst/>
              <a:rect l="l" t="t" r="r" b="b"/>
              <a:pathLst>
                <a:path w="117" h="513" extrusionOk="0">
                  <a:moveTo>
                    <a:pt x="42" y="1"/>
                  </a:moveTo>
                  <a:cubicBezTo>
                    <a:pt x="19" y="1"/>
                    <a:pt x="1" y="24"/>
                    <a:pt x="1" y="42"/>
                  </a:cubicBezTo>
                  <a:lnTo>
                    <a:pt x="1" y="158"/>
                  </a:lnTo>
                  <a:lnTo>
                    <a:pt x="1" y="273"/>
                  </a:lnTo>
                  <a:cubicBezTo>
                    <a:pt x="1" y="292"/>
                    <a:pt x="1" y="329"/>
                    <a:pt x="19" y="370"/>
                  </a:cubicBezTo>
                  <a:lnTo>
                    <a:pt x="19" y="426"/>
                  </a:lnTo>
                  <a:cubicBezTo>
                    <a:pt x="19" y="444"/>
                    <a:pt x="42" y="463"/>
                    <a:pt x="42" y="486"/>
                  </a:cubicBezTo>
                  <a:cubicBezTo>
                    <a:pt x="42" y="504"/>
                    <a:pt x="61" y="504"/>
                    <a:pt x="79" y="504"/>
                  </a:cubicBezTo>
                  <a:cubicBezTo>
                    <a:pt x="85" y="510"/>
                    <a:pt x="90" y="512"/>
                    <a:pt x="95" y="512"/>
                  </a:cubicBezTo>
                  <a:cubicBezTo>
                    <a:pt x="107" y="512"/>
                    <a:pt x="116" y="499"/>
                    <a:pt x="116" y="486"/>
                  </a:cubicBezTo>
                  <a:lnTo>
                    <a:pt x="116" y="426"/>
                  </a:lnTo>
                  <a:lnTo>
                    <a:pt x="116" y="370"/>
                  </a:lnTo>
                  <a:lnTo>
                    <a:pt x="116" y="255"/>
                  </a:lnTo>
                  <a:cubicBezTo>
                    <a:pt x="116" y="213"/>
                    <a:pt x="98" y="176"/>
                    <a:pt x="98" y="139"/>
                  </a:cubicBezTo>
                  <a:cubicBezTo>
                    <a:pt x="98" y="98"/>
                    <a:pt x="79" y="61"/>
                    <a:pt x="79" y="24"/>
                  </a:cubicBezTo>
                  <a:cubicBezTo>
                    <a:pt x="61" y="1"/>
                    <a:pt x="61" y="1"/>
                    <a:pt x="42"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97;p46">
              <a:extLst>
                <a:ext uri="{FF2B5EF4-FFF2-40B4-BE49-F238E27FC236}">
                  <a16:creationId xmlns:a16="http://schemas.microsoft.com/office/drawing/2014/main" id="{3AEA9B25-621E-7CB2-55B6-4A8FC8F1C563}"/>
                </a:ext>
              </a:extLst>
            </p:cNvPr>
            <p:cNvSpPr/>
            <p:nvPr/>
          </p:nvSpPr>
          <p:spPr>
            <a:xfrm>
              <a:off x="2713899" y="3264958"/>
              <a:ext cx="101789" cy="146586"/>
            </a:xfrm>
            <a:custGeom>
              <a:avLst/>
              <a:gdLst/>
              <a:ahLst/>
              <a:cxnLst/>
              <a:rect l="l" t="t" r="r" b="b"/>
              <a:pathLst>
                <a:path w="768" h="1106" extrusionOk="0">
                  <a:moveTo>
                    <a:pt x="731" y="1"/>
                  </a:moveTo>
                  <a:cubicBezTo>
                    <a:pt x="713" y="1"/>
                    <a:pt x="694" y="1"/>
                    <a:pt x="671" y="24"/>
                  </a:cubicBezTo>
                  <a:lnTo>
                    <a:pt x="671" y="42"/>
                  </a:lnTo>
                  <a:lnTo>
                    <a:pt x="652" y="42"/>
                  </a:lnTo>
                  <a:cubicBezTo>
                    <a:pt x="652" y="61"/>
                    <a:pt x="634" y="61"/>
                    <a:pt x="634" y="79"/>
                  </a:cubicBezTo>
                  <a:cubicBezTo>
                    <a:pt x="615" y="98"/>
                    <a:pt x="597" y="98"/>
                    <a:pt x="579" y="116"/>
                  </a:cubicBezTo>
                  <a:cubicBezTo>
                    <a:pt x="537" y="158"/>
                    <a:pt x="500" y="176"/>
                    <a:pt x="440" y="195"/>
                  </a:cubicBezTo>
                  <a:cubicBezTo>
                    <a:pt x="366" y="232"/>
                    <a:pt x="269" y="255"/>
                    <a:pt x="153" y="273"/>
                  </a:cubicBezTo>
                  <a:cubicBezTo>
                    <a:pt x="135" y="273"/>
                    <a:pt x="116" y="292"/>
                    <a:pt x="93" y="310"/>
                  </a:cubicBezTo>
                  <a:lnTo>
                    <a:pt x="93" y="329"/>
                  </a:lnTo>
                  <a:lnTo>
                    <a:pt x="93" y="370"/>
                  </a:lnTo>
                  <a:cubicBezTo>
                    <a:pt x="75" y="370"/>
                    <a:pt x="75" y="389"/>
                    <a:pt x="75" y="407"/>
                  </a:cubicBezTo>
                  <a:cubicBezTo>
                    <a:pt x="75" y="426"/>
                    <a:pt x="56" y="463"/>
                    <a:pt x="56" y="486"/>
                  </a:cubicBezTo>
                  <a:cubicBezTo>
                    <a:pt x="38" y="541"/>
                    <a:pt x="38" y="601"/>
                    <a:pt x="19" y="657"/>
                  </a:cubicBezTo>
                  <a:cubicBezTo>
                    <a:pt x="19" y="717"/>
                    <a:pt x="1" y="772"/>
                    <a:pt x="1" y="832"/>
                  </a:cubicBezTo>
                  <a:lnTo>
                    <a:pt x="1" y="1003"/>
                  </a:lnTo>
                  <a:cubicBezTo>
                    <a:pt x="16" y="1069"/>
                    <a:pt x="57" y="1105"/>
                    <a:pt x="105" y="1105"/>
                  </a:cubicBezTo>
                  <a:cubicBezTo>
                    <a:pt x="115" y="1105"/>
                    <a:pt x="125" y="1104"/>
                    <a:pt x="135" y="1100"/>
                  </a:cubicBezTo>
                  <a:cubicBezTo>
                    <a:pt x="190" y="1100"/>
                    <a:pt x="232" y="1040"/>
                    <a:pt x="232" y="985"/>
                  </a:cubicBezTo>
                  <a:cubicBezTo>
                    <a:pt x="232" y="925"/>
                    <a:pt x="209" y="869"/>
                    <a:pt x="209" y="832"/>
                  </a:cubicBezTo>
                  <a:lnTo>
                    <a:pt x="209" y="675"/>
                  </a:lnTo>
                  <a:cubicBezTo>
                    <a:pt x="209" y="620"/>
                    <a:pt x="209" y="560"/>
                    <a:pt x="232" y="523"/>
                  </a:cubicBezTo>
                  <a:lnTo>
                    <a:pt x="232" y="444"/>
                  </a:lnTo>
                  <a:cubicBezTo>
                    <a:pt x="232" y="426"/>
                    <a:pt x="232" y="407"/>
                    <a:pt x="250" y="407"/>
                  </a:cubicBezTo>
                  <a:cubicBezTo>
                    <a:pt x="324" y="370"/>
                    <a:pt x="421" y="347"/>
                    <a:pt x="500" y="292"/>
                  </a:cubicBezTo>
                  <a:cubicBezTo>
                    <a:pt x="555" y="273"/>
                    <a:pt x="597" y="232"/>
                    <a:pt x="634" y="195"/>
                  </a:cubicBezTo>
                  <a:cubicBezTo>
                    <a:pt x="652" y="176"/>
                    <a:pt x="671" y="158"/>
                    <a:pt x="694" y="139"/>
                  </a:cubicBezTo>
                  <a:cubicBezTo>
                    <a:pt x="713" y="116"/>
                    <a:pt x="713" y="116"/>
                    <a:pt x="731" y="98"/>
                  </a:cubicBezTo>
                  <a:lnTo>
                    <a:pt x="731" y="79"/>
                  </a:lnTo>
                  <a:lnTo>
                    <a:pt x="749" y="79"/>
                  </a:lnTo>
                  <a:lnTo>
                    <a:pt x="749" y="61"/>
                  </a:lnTo>
                  <a:cubicBezTo>
                    <a:pt x="768" y="42"/>
                    <a:pt x="749" y="24"/>
                    <a:pt x="7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98;p46">
              <a:extLst>
                <a:ext uri="{FF2B5EF4-FFF2-40B4-BE49-F238E27FC236}">
                  <a16:creationId xmlns:a16="http://schemas.microsoft.com/office/drawing/2014/main" id="{C08E6A35-1259-7416-1CF1-7DE6A563C4FB}"/>
                </a:ext>
              </a:extLst>
            </p:cNvPr>
            <p:cNvSpPr/>
            <p:nvPr/>
          </p:nvSpPr>
          <p:spPr>
            <a:xfrm>
              <a:off x="2721321" y="3191532"/>
              <a:ext cx="133" cy="133"/>
            </a:xfrm>
            <a:custGeom>
              <a:avLst/>
              <a:gdLst/>
              <a:ahLst/>
              <a:cxnLst/>
              <a:rect l="l" t="t" r="r" b="b"/>
              <a:pathLst>
                <a:path w="1" h="1" extrusionOk="0">
                  <a:moveTo>
                    <a:pt x="0" y="0"/>
                  </a:move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734;p46">
            <a:extLst>
              <a:ext uri="{FF2B5EF4-FFF2-40B4-BE49-F238E27FC236}">
                <a16:creationId xmlns:a16="http://schemas.microsoft.com/office/drawing/2014/main" id="{17FAAD95-7CE0-2FD6-D325-015D5A4494CC}"/>
              </a:ext>
            </a:extLst>
          </p:cNvPr>
          <p:cNvGrpSpPr/>
          <p:nvPr/>
        </p:nvGrpSpPr>
        <p:grpSpPr>
          <a:xfrm flipH="1">
            <a:off x="934737" y="3172306"/>
            <a:ext cx="625929" cy="640560"/>
            <a:chOff x="6405353" y="2836979"/>
            <a:chExt cx="396861" cy="406137"/>
          </a:xfrm>
        </p:grpSpPr>
        <p:sp>
          <p:nvSpPr>
            <p:cNvPr id="62" name="Google Shape;1735;p46">
              <a:extLst>
                <a:ext uri="{FF2B5EF4-FFF2-40B4-BE49-F238E27FC236}">
                  <a16:creationId xmlns:a16="http://schemas.microsoft.com/office/drawing/2014/main" id="{C1FCC9AF-B3C9-A62C-87CB-FA404CDCF285}"/>
                </a:ext>
              </a:extLst>
            </p:cNvPr>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36;p46">
              <a:extLst>
                <a:ext uri="{FF2B5EF4-FFF2-40B4-BE49-F238E27FC236}">
                  <a16:creationId xmlns:a16="http://schemas.microsoft.com/office/drawing/2014/main" id="{47EC26C3-CCB4-9D8F-5D27-7EECFD880085}"/>
                </a:ext>
              </a:extLst>
            </p:cNvPr>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37;p46">
              <a:extLst>
                <a:ext uri="{FF2B5EF4-FFF2-40B4-BE49-F238E27FC236}">
                  <a16:creationId xmlns:a16="http://schemas.microsoft.com/office/drawing/2014/main" id="{3445D498-E4D0-5F83-98B9-A94CCABB6D8A}"/>
                </a:ext>
              </a:extLst>
            </p:cNvPr>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38;p46">
              <a:extLst>
                <a:ext uri="{FF2B5EF4-FFF2-40B4-BE49-F238E27FC236}">
                  <a16:creationId xmlns:a16="http://schemas.microsoft.com/office/drawing/2014/main" id="{722A8D9E-0344-5552-4B88-998F5B47801B}"/>
                </a:ext>
              </a:extLst>
            </p:cNvPr>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39;p46">
              <a:extLst>
                <a:ext uri="{FF2B5EF4-FFF2-40B4-BE49-F238E27FC236}">
                  <a16:creationId xmlns:a16="http://schemas.microsoft.com/office/drawing/2014/main" id="{33B02263-86AB-216B-1FB8-6069B19B8A8B}"/>
                </a:ext>
              </a:extLst>
            </p:cNvPr>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40;p46">
              <a:extLst>
                <a:ext uri="{FF2B5EF4-FFF2-40B4-BE49-F238E27FC236}">
                  <a16:creationId xmlns:a16="http://schemas.microsoft.com/office/drawing/2014/main" id="{37418CF2-0FD0-1A2A-D0BC-2C5A38C9C26C}"/>
                </a:ext>
              </a:extLst>
            </p:cNvPr>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41;p46">
              <a:extLst>
                <a:ext uri="{FF2B5EF4-FFF2-40B4-BE49-F238E27FC236}">
                  <a16:creationId xmlns:a16="http://schemas.microsoft.com/office/drawing/2014/main" id="{99A9C735-5D8E-6FE7-24B0-D5FCE74A444F}"/>
                </a:ext>
              </a:extLst>
            </p:cNvPr>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42;p46">
              <a:extLst>
                <a:ext uri="{FF2B5EF4-FFF2-40B4-BE49-F238E27FC236}">
                  <a16:creationId xmlns:a16="http://schemas.microsoft.com/office/drawing/2014/main" id="{198CCF76-1311-0118-B4E5-77BE8D8EDF5D}"/>
                </a:ext>
              </a:extLst>
            </p:cNvPr>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43;p46">
              <a:extLst>
                <a:ext uri="{FF2B5EF4-FFF2-40B4-BE49-F238E27FC236}">
                  <a16:creationId xmlns:a16="http://schemas.microsoft.com/office/drawing/2014/main" id="{F3446198-961D-C7D9-97BD-D7BDC9694913}"/>
                </a:ext>
              </a:extLst>
            </p:cNvPr>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44;p46">
              <a:extLst>
                <a:ext uri="{FF2B5EF4-FFF2-40B4-BE49-F238E27FC236}">
                  <a16:creationId xmlns:a16="http://schemas.microsoft.com/office/drawing/2014/main" id="{4A21C135-8E58-FA92-33DF-D0E101A57A5B}"/>
                </a:ext>
              </a:extLst>
            </p:cNvPr>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45;p46">
              <a:extLst>
                <a:ext uri="{FF2B5EF4-FFF2-40B4-BE49-F238E27FC236}">
                  <a16:creationId xmlns:a16="http://schemas.microsoft.com/office/drawing/2014/main" id="{169A2A7D-1632-B053-B4D9-F89DC7597AEE}"/>
                </a:ext>
              </a:extLst>
            </p:cNvPr>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46;p46">
              <a:extLst>
                <a:ext uri="{FF2B5EF4-FFF2-40B4-BE49-F238E27FC236}">
                  <a16:creationId xmlns:a16="http://schemas.microsoft.com/office/drawing/2014/main" id="{D48BB942-95F5-64FD-FBA1-EF9B37E6B605}"/>
                </a:ext>
              </a:extLst>
            </p:cNvPr>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47;p46">
              <a:extLst>
                <a:ext uri="{FF2B5EF4-FFF2-40B4-BE49-F238E27FC236}">
                  <a16:creationId xmlns:a16="http://schemas.microsoft.com/office/drawing/2014/main" id="{B47F8E68-0FC6-8F35-2406-8E02A9BA75D0}"/>
                </a:ext>
              </a:extLst>
            </p:cNvPr>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48;p46">
              <a:extLst>
                <a:ext uri="{FF2B5EF4-FFF2-40B4-BE49-F238E27FC236}">
                  <a16:creationId xmlns:a16="http://schemas.microsoft.com/office/drawing/2014/main" id="{2B40BC60-E3E4-3DED-41FC-6BD4C6805773}"/>
                </a:ext>
              </a:extLst>
            </p:cNvPr>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49;p46">
              <a:extLst>
                <a:ext uri="{FF2B5EF4-FFF2-40B4-BE49-F238E27FC236}">
                  <a16:creationId xmlns:a16="http://schemas.microsoft.com/office/drawing/2014/main" id="{1925640A-B3F1-BE87-58F7-21BCAFC93B6B}"/>
                </a:ext>
              </a:extLst>
            </p:cNvPr>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50;p46">
              <a:extLst>
                <a:ext uri="{FF2B5EF4-FFF2-40B4-BE49-F238E27FC236}">
                  <a16:creationId xmlns:a16="http://schemas.microsoft.com/office/drawing/2014/main" id="{FFE68FBD-4BAF-184B-E15E-286E0D53BBA0}"/>
                </a:ext>
              </a:extLst>
            </p:cNvPr>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51;p46">
              <a:extLst>
                <a:ext uri="{FF2B5EF4-FFF2-40B4-BE49-F238E27FC236}">
                  <a16:creationId xmlns:a16="http://schemas.microsoft.com/office/drawing/2014/main" id="{A70F1618-1F2C-D46A-A16E-9E3BED13B8E5}"/>
                </a:ext>
              </a:extLst>
            </p:cNvPr>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2;p46">
              <a:extLst>
                <a:ext uri="{FF2B5EF4-FFF2-40B4-BE49-F238E27FC236}">
                  <a16:creationId xmlns:a16="http://schemas.microsoft.com/office/drawing/2014/main" id="{7244776E-06BF-3B5D-2D02-24EE16AE768A}"/>
                </a:ext>
              </a:extLst>
            </p:cNvPr>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53;p46">
              <a:extLst>
                <a:ext uri="{FF2B5EF4-FFF2-40B4-BE49-F238E27FC236}">
                  <a16:creationId xmlns:a16="http://schemas.microsoft.com/office/drawing/2014/main" id="{419D6EED-6045-729A-E6FB-16F94CC18089}"/>
                </a:ext>
              </a:extLst>
            </p:cNvPr>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54;p46">
              <a:extLst>
                <a:ext uri="{FF2B5EF4-FFF2-40B4-BE49-F238E27FC236}">
                  <a16:creationId xmlns:a16="http://schemas.microsoft.com/office/drawing/2014/main" id="{F0D731FE-D6BE-0572-AA47-D92B8E4EED7A}"/>
                </a:ext>
              </a:extLst>
            </p:cNvPr>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55;p46">
              <a:extLst>
                <a:ext uri="{FF2B5EF4-FFF2-40B4-BE49-F238E27FC236}">
                  <a16:creationId xmlns:a16="http://schemas.microsoft.com/office/drawing/2014/main" id="{3F7FBB3E-CFF8-9347-A738-13DEC4B13994}"/>
                </a:ext>
              </a:extLst>
            </p:cNvPr>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56;p46">
              <a:extLst>
                <a:ext uri="{FF2B5EF4-FFF2-40B4-BE49-F238E27FC236}">
                  <a16:creationId xmlns:a16="http://schemas.microsoft.com/office/drawing/2014/main" id="{C8401DE3-059C-7D41-058F-8CAE02E22E08}"/>
                </a:ext>
              </a:extLst>
            </p:cNvPr>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57;p46">
              <a:extLst>
                <a:ext uri="{FF2B5EF4-FFF2-40B4-BE49-F238E27FC236}">
                  <a16:creationId xmlns:a16="http://schemas.microsoft.com/office/drawing/2014/main" id="{E5FBC0B8-2532-E912-F56B-CAB9133710FA}"/>
                </a:ext>
              </a:extLst>
            </p:cNvPr>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58;p46">
              <a:extLst>
                <a:ext uri="{FF2B5EF4-FFF2-40B4-BE49-F238E27FC236}">
                  <a16:creationId xmlns:a16="http://schemas.microsoft.com/office/drawing/2014/main" id="{D679077D-1EB6-F60D-EFB6-840081C11ED1}"/>
                </a:ext>
              </a:extLst>
            </p:cNvPr>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59;p46">
              <a:extLst>
                <a:ext uri="{FF2B5EF4-FFF2-40B4-BE49-F238E27FC236}">
                  <a16:creationId xmlns:a16="http://schemas.microsoft.com/office/drawing/2014/main" id="{99421B94-F604-0623-E845-F20A64180F9F}"/>
                </a:ext>
              </a:extLst>
            </p:cNvPr>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60;p46">
              <a:extLst>
                <a:ext uri="{FF2B5EF4-FFF2-40B4-BE49-F238E27FC236}">
                  <a16:creationId xmlns:a16="http://schemas.microsoft.com/office/drawing/2014/main" id="{8AADE32F-A2E1-CF78-BB42-C6A4DCC4DD37}"/>
                </a:ext>
              </a:extLst>
            </p:cNvPr>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61;p46">
              <a:extLst>
                <a:ext uri="{FF2B5EF4-FFF2-40B4-BE49-F238E27FC236}">
                  <a16:creationId xmlns:a16="http://schemas.microsoft.com/office/drawing/2014/main" id="{9DB96461-5E3F-7FAD-DE07-4E0B2543EA70}"/>
                </a:ext>
              </a:extLst>
            </p:cNvPr>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62;p46">
              <a:extLst>
                <a:ext uri="{FF2B5EF4-FFF2-40B4-BE49-F238E27FC236}">
                  <a16:creationId xmlns:a16="http://schemas.microsoft.com/office/drawing/2014/main" id="{3171764E-95A4-3946-27FD-DDE2A5727636}"/>
                </a:ext>
              </a:extLst>
            </p:cNvPr>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63;p46">
              <a:extLst>
                <a:ext uri="{FF2B5EF4-FFF2-40B4-BE49-F238E27FC236}">
                  <a16:creationId xmlns:a16="http://schemas.microsoft.com/office/drawing/2014/main" id="{4DBC2682-71A8-38BE-8FBB-37928B5B0EB9}"/>
                </a:ext>
              </a:extLst>
            </p:cNvPr>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64;p46">
              <a:extLst>
                <a:ext uri="{FF2B5EF4-FFF2-40B4-BE49-F238E27FC236}">
                  <a16:creationId xmlns:a16="http://schemas.microsoft.com/office/drawing/2014/main" id="{BA2940B0-5FF5-0142-8D1F-8E770BFF1340}"/>
                </a:ext>
              </a:extLst>
            </p:cNvPr>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65;p46">
              <a:extLst>
                <a:ext uri="{FF2B5EF4-FFF2-40B4-BE49-F238E27FC236}">
                  <a16:creationId xmlns:a16="http://schemas.microsoft.com/office/drawing/2014/main" id="{DD24C037-611E-24F5-AFCD-A77E6C379453}"/>
                </a:ext>
              </a:extLst>
            </p:cNvPr>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66;p46">
              <a:extLst>
                <a:ext uri="{FF2B5EF4-FFF2-40B4-BE49-F238E27FC236}">
                  <a16:creationId xmlns:a16="http://schemas.microsoft.com/office/drawing/2014/main" id="{3725CBA3-C981-2BA6-3912-685EDFD9F780}"/>
                </a:ext>
              </a:extLst>
            </p:cNvPr>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67;p46">
              <a:extLst>
                <a:ext uri="{FF2B5EF4-FFF2-40B4-BE49-F238E27FC236}">
                  <a16:creationId xmlns:a16="http://schemas.microsoft.com/office/drawing/2014/main" id="{0CE42E72-441B-4583-5976-5BD8D5B9ECB5}"/>
                </a:ext>
              </a:extLst>
            </p:cNvPr>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68;p46">
              <a:extLst>
                <a:ext uri="{FF2B5EF4-FFF2-40B4-BE49-F238E27FC236}">
                  <a16:creationId xmlns:a16="http://schemas.microsoft.com/office/drawing/2014/main" id="{2BC6FBDC-DF40-F45F-54AC-46952C6C7692}"/>
                </a:ext>
              </a:extLst>
            </p:cNvPr>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5866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P spid="13"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2. Tính bằng cách thuận tiện.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87430" y="1205520"/>
                <a:ext cx="6479832" cy="1271695"/>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3</m:t>
                        </m:r>
                      </m:num>
                      <m:den>
                        <m:r>
                          <a:rPr lang="en-US" sz="5400" b="0" i="0" smtClean="0">
                            <a:latin typeface="Cambria Math" panose="02040503050406030204" pitchFamily="18" charset="0"/>
                          </a:rPr>
                          <m:t>5</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87430" y="1205520"/>
                <a:ext cx="6479832" cy="1271695"/>
              </a:xfrm>
              <a:prstGeom prst="rect">
                <a:avLst/>
              </a:prstGeom>
              <a:blipFill>
                <a:blip r:embed="rId4"/>
                <a:stretch>
                  <a:fillRect l="-3857" b="-4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582D1D-1502-3670-D459-AFB27C0BC80D}"/>
                  </a:ext>
                </a:extLst>
              </p:cNvPr>
              <p:cNvSpPr txBox="1"/>
              <p:nvPr/>
            </p:nvSpPr>
            <p:spPr>
              <a:xfrm>
                <a:off x="1687430" y="3109091"/>
                <a:ext cx="6479832" cy="1284519"/>
              </a:xfrm>
              <a:prstGeom prst="rect">
                <a:avLst/>
              </a:prstGeom>
              <a:noFill/>
            </p:spPr>
            <p:txBody>
              <a:bodyPr wrap="square" rtlCol="0">
                <a:spAutoFit/>
              </a:bodyPr>
              <a:lstStyle/>
              <a:p>
                <a:pPr algn="just"/>
                <a:r>
                  <a:rPr lang="en-US" sz="4400"/>
                  <a:t>b)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2" name="TextBox 1">
                <a:extLst>
                  <a:ext uri="{FF2B5EF4-FFF2-40B4-BE49-F238E27FC236}">
                    <a16:creationId xmlns:a16="http://schemas.microsoft.com/office/drawing/2014/main" id="{A9582D1D-1502-3670-D459-AFB27C0BC80D}"/>
                  </a:ext>
                </a:extLst>
              </p:cNvPr>
              <p:cNvSpPr txBox="1">
                <a:spLocks noRot="1" noChangeAspect="1" noMove="1" noResize="1" noEditPoints="1" noAdjustHandles="1" noChangeArrowheads="1" noChangeShapeType="1" noTextEdit="1"/>
              </p:cNvSpPr>
              <p:nvPr/>
            </p:nvSpPr>
            <p:spPr>
              <a:xfrm>
                <a:off x="1687430" y="3109091"/>
                <a:ext cx="6479832" cy="1284519"/>
              </a:xfrm>
              <a:prstGeom prst="rect">
                <a:avLst/>
              </a:prstGeom>
              <a:blipFill>
                <a:blip r:embed="rId5"/>
                <a:stretch>
                  <a:fillRect l="-3857" b="-37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5161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2. Tính bằng cách thuận tiện.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87430" y="1205520"/>
                <a:ext cx="4770520" cy="1272656"/>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3</m:t>
                        </m:r>
                      </m:num>
                      <m:den>
                        <m:r>
                          <a:rPr lang="en-US" sz="5400" b="0" i="0" smtClean="0">
                            <a:latin typeface="Cambria Math" panose="02040503050406030204" pitchFamily="18" charset="0"/>
                          </a:rPr>
                          <m:t>5</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87430" y="1205520"/>
                <a:ext cx="4770520" cy="1272656"/>
              </a:xfrm>
              <a:prstGeom prst="rect">
                <a:avLst/>
              </a:prstGeom>
              <a:blipFill>
                <a:blip r:embed="rId4"/>
                <a:stretch>
                  <a:fillRect l="-5243" b="-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76E1A0-8994-65CB-8968-B72FB2CA90C4}"/>
                  </a:ext>
                </a:extLst>
              </p:cNvPr>
              <p:cNvSpPr txBox="1"/>
              <p:nvPr/>
            </p:nvSpPr>
            <p:spPr>
              <a:xfrm>
                <a:off x="6214606" y="1205520"/>
                <a:ext cx="5062994" cy="1272656"/>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3</m:t>
                        </m:r>
                      </m:num>
                      <m:den>
                        <m:r>
                          <a:rPr lang="en-US" sz="5400" b="0" i="0" smtClean="0">
                            <a:latin typeface="Cambria Math" panose="02040503050406030204" pitchFamily="18" charset="0"/>
                          </a:rPr>
                          <m:t>5</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4" name="TextBox 3">
                <a:extLst>
                  <a:ext uri="{FF2B5EF4-FFF2-40B4-BE49-F238E27FC236}">
                    <a16:creationId xmlns:a16="http://schemas.microsoft.com/office/drawing/2014/main" id="{EE76E1A0-8994-65CB-8968-B72FB2CA90C4}"/>
                  </a:ext>
                </a:extLst>
              </p:cNvPr>
              <p:cNvSpPr txBox="1">
                <a:spLocks noRot="1" noChangeAspect="1" noMove="1" noResize="1" noEditPoints="1" noAdjustHandles="1" noChangeArrowheads="1" noChangeShapeType="1" noTextEdit="1"/>
              </p:cNvSpPr>
              <p:nvPr/>
            </p:nvSpPr>
            <p:spPr>
              <a:xfrm>
                <a:off x="6214606" y="1205520"/>
                <a:ext cx="5062994" cy="1272656"/>
              </a:xfrm>
              <a:prstGeom prst="rect">
                <a:avLst/>
              </a:prstGeom>
              <a:blipFill>
                <a:blip r:embed="rId5"/>
                <a:stretch>
                  <a:fillRect l="-4813" b="-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E33B82-5CB3-CA91-ECD8-4B88301EFB3A}"/>
                  </a:ext>
                </a:extLst>
              </p:cNvPr>
              <p:cNvSpPr txBox="1"/>
              <p:nvPr/>
            </p:nvSpPr>
            <p:spPr>
              <a:xfrm>
                <a:off x="6214606" y="2793152"/>
                <a:ext cx="2834144"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5" name="TextBox 4">
                <a:extLst>
                  <a:ext uri="{FF2B5EF4-FFF2-40B4-BE49-F238E27FC236}">
                    <a16:creationId xmlns:a16="http://schemas.microsoft.com/office/drawing/2014/main" id="{42E33B82-5CB3-CA91-ECD8-4B88301EFB3A}"/>
                  </a:ext>
                </a:extLst>
              </p:cNvPr>
              <p:cNvSpPr txBox="1">
                <a:spLocks noRot="1" noChangeAspect="1" noMove="1" noResize="1" noEditPoints="1" noAdjustHandles="1" noChangeArrowheads="1" noChangeShapeType="1" noTextEdit="1"/>
              </p:cNvSpPr>
              <p:nvPr/>
            </p:nvSpPr>
            <p:spPr>
              <a:xfrm>
                <a:off x="6214606" y="2793152"/>
                <a:ext cx="2834144" cy="1284519"/>
              </a:xfrm>
              <a:prstGeom prst="rect">
                <a:avLst/>
              </a:prstGeom>
              <a:blipFill>
                <a:blip r:embed="rId6"/>
                <a:stretch>
                  <a:fillRect l="-8602" b="-3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EAFA1A-D97F-01E7-8C36-313B30A2E7CC}"/>
                  </a:ext>
                </a:extLst>
              </p:cNvPr>
              <p:cNvSpPr txBox="1"/>
              <p:nvPr/>
            </p:nvSpPr>
            <p:spPr>
              <a:xfrm>
                <a:off x="8509571" y="2786740"/>
                <a:ext cx="6479832" cy="1284519"/>
              </a:xfrm>
              <a:prstGeom prst="rect">
                <a:avLst/>
              </a:prstGeom>
              <a:noFill/>
            </p:spPr>
            <p:txBody>
              <a:bodyPr wrap="square" rtlCol="0">
                <a:spAutoFit/>
              </a:bodyPr>
              <a:lstStyle/>
              <a:p>
                <a:pPr algn="just"/>
                <a:r>
                  <a:rPr lang="en-US" sz="4400"/>
                  <a:t>= 1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6" name="TextBox 5">
                <a:extLst>
                  <a:ext uri="{FF2B5EF4-FFF2-40B4-BE49-F238E27FC236}">
                    <a16:creationId xmlns:a16="http://schemas.microsoft.com/office/drawing/2014/main" id="{5BEAFA1A-D97F-01E7-8C36-313B30A2E7CC}"/>
                  </a:ext>
                </a:extLst>
              </p:cNvPr>
              <p:cNvSpPr txBox="1">
                <a:spLocks noRot="1" noChangeAspect="1" noMove="1" noResize="1" noEditPoints="1" noAdjustHandles="1" noChangeArrowheads="1" noChangeShapeType="1" noTextEdit="1"/>
              </p:cNvSpPr>
              <p:nvPr/>
            </p:nvSpPr>
            <p:spPr>
              <a:xfrm>
                <a:off x="8509571" y="2786740"/>
                <a:ext cx="6479832" cy="1284519"/>
              </a:xfrm>
              <a:prstGeom prst="rect">
                <a:avLst/>
              </a:prstGeom>
              <a:blipFill>
                <a:blip r:embed="rId7"/>
                <a:stretch>
                  <a:fillRect l="-3857"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6E9938-A7EF-45BC-7DE6-D96DD1267134}"/>
                  </a:ext>
                </a:extLst>
              </p:cNvPr>
              <p:cNvSpPr txBox="1"/>
              <p:nvPr/>
            </p:nvSpPr>
            <p:spPr>
              <a:xfrm>
                <a:off x="6214606" y="4393608"/>
                <a:ext cx="6479832"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solidFill>
                              <a:srgbClr val="FF0000"/>
                            </a:solidFill>
                            <a:latin typeface="Cambria Math" panose="02040503050406030204" pitchFamily="18" charset="0"/>
                          </a:rPr>
                        </m:ctrlPr>
                      </m:fPr>
                      <m:num>
                        <m:r>
                          <a:rPr lang="en-US" sz="5400" b="1" i="1" smtClean="0">
                            <a:solidFill>
                              <a:srgbClr val="FF0000"/>
                            </a:solidFill>
                            <a:latin typeface="Cambria Math" panose="02040503050406030204" pitchFamily="18" charset="0"/>
                          </a:rPr>
                          <m:t>𝟏𝟕</m:t>
                        </m:r>
                      </m:num>
                      <m:den>
                        <m:r>
                          <a:rPr lang="en-US" sz="5400" b="1" i="0" smtClean="0">
                            <a:solidFill>
                              <a:srgbClr val="FF0000"/>
                            </a:solidFill>
                            <a:latin typeface="Cambria Math" panose="02040503050406030204" pitchFamily="18" charset="0"/>
                          </a:rPr>
                          <m:t>𝟐𝟏</m:t>
                        </m:r>
                      </m:den>
                    </m:f>
                  </m:oMath>
                </a14:m>
                <a:r>
                  <a:rPr lang="en-US" sz="3600" b="1">
                    <a:solidFill>
                      <a:srgbClr val="FF0000"/>
                    </a:solidFill>
                  </a:rPr>
                  <a:t> </a:t>
                </a:r>
                <a:endParaRPr lang="vi-VN" sz="4400" b="1"/>
              </a:p>
            </p:txBody>
          </p:sp>
        </mc:Choice>
        <mc:Fallback xmlns="">
          <p:sp>
            <p:nvSpPr>
              <p:cNvPr id="7" name="TextBox 6">
                <a:extLst>
                  <a:ext uri="{FF2B5EF4-FFF2-40B4-BE49-F238E27FC236}">
                    <a16:creationId xmlns:a16="http://schemas.microsoft.com/office/drawing/2014/main" id="{3B6E9938-A7EF-45BC-7DE6-D96DD1267134}"/>
                  </a:ext>
                </a:extLst>
              </p:cNvPr>
              <p:cNvSpPr txBox="1">
                <a:spLocks noRot="1" noChangeAspect="1" noMove="1" noResize="1" noEditPoints="1" noAdjustHandles="1" noChangeArrowheads="1" noChangeShapeType="1" noTextEdit="1"/>
              </p:cNvSpPr>
              <p:nvPr/>
            </p:nvSpPr>
            <p:spPr>
              <a:xfrm>
                <a:off x="6214606" y="4393608"/>
                <a:ext cx="6479832" cy="1284519"/>
              </a:xfrm>
              <a:prstGeom prst="rect">
                <a:avLst/>
              </a:prstGeom>
              <a:blipFill>
                <a:blip r:embed="rId8"/>
                <a:stretch>
                  <a:fillRect l="-3763" b="-52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249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2. Tính bằng cách thuận tiện.</a:t>
            </a:r>
            <a:endParaRPr lang="vi-VN" sz="36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76E1A0-8994-65CB-8968-B72FB2CA90C4}"/>
                  </a:ext>
                </a:extLst>
              </p:cNvPr>
              <p:cNvSpPr txBox="1"/>
              <p:nvPr/>
            </p:nvSpPr>
            <p:spPr>
              <a:xfrm>
                <a:off x="6214606" y="1205520"/>
                <a:ext cx="6479832" cy="1271695"/>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4400"/>
                  <a:t> +</a:t>
                </a:r>
                <a:r>
                  <a:rPr lang="en-US" sz="5400"/>
                  <a:t> </a:t>
                </a:r>
                <a14:m>
                  <m:oMath xmlns:m="http://schemas.openxmlformats.org/officeDocument/2006/math">
                    <m:f>
                      <m:fPr>
                        <m:ctrlPr>
                          <a:rPr lang="en-US" sz="5400" i="1">
                            <a:latin typeface="Cambria Math" panose="02040503050406030204" pitchFamily="18" charset="0"/>
                          </a:rPr>
                        </m:ctrlPr>
                      </m:fPr>
                      <m:num>
                        <m:r>
                          <a:rPr lang="en-US" sz="5400" i="1">
                            <a:latin typeface="Cambria Math" panose="02040503050406030204" pitchFamily="18" charset="0"/>
                          </a:rPr>
                          <m:t>5</m:t>
                        </m:r>
                      </m:num>
                      <m:den>
                        <m:r>
                          <a:rPr lang="en-US" sz="540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i="1">
                            <a:latin typeface="Cambria Math" panose="02040503050406030204" pitchFamily="18" charset="0"/>
                          </a:rPr>
                          <m:t>11</m:t>
                        </m:r>
                      </m:num>
                      <m:den>
                        <m:r>
                          <a:rPr lang="en-US" sz="5400">
                            <a:latin typeface="Cambria Math" panose="02040503050406030204" pitchFamily="18" charset="0"/>
                          </a:rPr>
                          <m:t>19</m:t>
                        </m:r>
                      </m:den>
                    </m:f>
                  </m:oMath>
                </a14:m>
                <a:endParaRPr lang="vi-VN" sz="4400"/>
              </a:p>
            </p:txBody>
          </p:sp>
        </mc:Choice>
        <mc:Fallback xmlns="">
          <p:sp>
            <p:nvSpPr>
              <p:cNvPr id="4" name="TextBox 3">
                <a:extLst>
                  <a:ext uri="{FF2B5EF4-FFF2-40B4-BE49-F238E27FC236}">
                    <a16:creationId xmlns:a16="http://schemas.microsoft.com/office/drawing/2014/main" id="{EE76E1A0-8994-65CB-8968-B72FB2CA90C4}"/>
                  </a:ext>
                </a:extLst>
              </p:cNvPr>
              <p:cNvSpPr txBox="1">
                <a:spLocks noRot="1" noChangeAspect="1" noMove="1" noResize="1" noEditPoints="1" noAdjustHandles="1" noChangeArrowheads="1" noChangeShapeType="1" noTextEdit="1"/>
              </p:cNvSpPr>
              <p:nvPr/>
            </p:nvSpPr>
            <p:spPr>
              <a:xfrm>
                <a:off x="6214606" y="1205520"/>
                <a:ext cx="6479832" cy="1271695"/>
              </a:xfrm>
              <a:prstGeom prst="rect">
                <a:avLst/>
              </a:prstGeom>
              <a:blipFill>
                <a:blip r:embed="rId4"/>
                <a:stretch>
                  <a:fillRect l="-3763" b="-5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E33B82-5CB3-CA91-ECD8-4B88301EFB3A}"/>
                  </a:ext>
                </a:extLst>
              </p:cNvPr>
              <p:cNvSpPr txBox="1"/>
              <p:nvPr/>
            </p:nvSpPr>
            <p:spPr>
              <a:xfrm>
                <a:off x="6214606" y="2793152"/>
                <a:ext cx="4224794"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a:t>
                </a:r>
                <a:r>
                  <a:rPr lang="en-US" sz="5400"/>
                  <a:t> </a:t>
                </a:r>
                <a14:m>
                  <m:oMath xmlns:m="http://schemas.openxmlformats.org/officeDocument/2006/math">
                    <m:f>
                      <m:fPr>
                        <m:ctrlPr>
                          <a:rPr lang="en-US" sz="5400" i="1">
                            <a:latin typeface="Cambria Math" panose="02040503050406030204" pitchFamily="18" charset="0"/>
                          </a:rPr>
                        </m:ctrlPr>
                      </m:fPr>
                      <m:num>
                        <m:r>
                          <a:rPr lang="en-US" sz="5400" i="1">
                            <a:latin typeface="Cambria Math" panose="02040503050406030204" pitchFamily="18" charset="0"/>
                          </a:rPr>
                          <m:t>5</m:t>
                        </m:r>
                      </m:num>
                      <m:den>
                        <m:r>
                          <a:rPr lang="en-US" sz="540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5" name="TextBox 4">
                <a:extLst>
                  <a:ext uri="{FF2B5EF4-FFF2-40B4-BE49-F238E27FC236}">
                    <a16:creationId xmlns:a16="http://schemas.microsoft.com/office/drawing/2014/main" id="{42E33B82-5CB3-CA91-ECD8-4B88301EFB3A}"/>
                  </a:ext>
                </a:extLst>
              </p:cNvPr>
              <p:cNvSpPr txBox="1">
                <a:spLocks noRot="1" noChangeAspect="1" noMove="1" noResize="1" noEditPoints="1" noAdjustHandles="1" noChangeArrowheads="1" noChangeShapeType="1" noTextEdit="1"/>
              </p:cNvSpPr>
              <p:nvPr/>
            </p:nvSpPr>
            <p:spPr>
              <a:xfrm>
                <a:off x="6214606" y="2793152"/>
                <a:ext cx="4224794" cy="1284519"/>
              </a:xfrm>
              <a:prstGeom prst="rect">
                <a:avLst/>
              </a:prstGeom>
              <a:blipFill>
                <a:blip r:embed="rId5"/>
                <a:stretch>
                  <a:fillRect l="-5764" b="-3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EAFA1A-D97F-01E7-8C36-313B30A2E7CC}"/>
                  </a:ext>
                </a:extLst>
              </p:cNvPr>
              <p:cNvSpPr txBox="1"/>
              <p:nvPr/>
            </p:nvSpPr>
            <p:spPr>
              <a:xfrm>
                <a:off x="9757906" y="2827176"/>
                <a:ext cx="6479832"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7</m:t>
                        </m:r>
                      </m:num>
                      <m:den>
                        <m:r>
                          <a:rPr lang="en-US" sz="5400" b="0" i="0" smtClean="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6" name="TextBox 5">
                <a:extLst>
                  <a:ext uri="{FF2B5EF4-FFF2-40B4-BE49-F238E27FC236}">
                    <a16:creationId xmlns:a16="http://schemas.microsoft.com/office/drawing/2014/main" id="{5BEAFA1A-D97F-01E7-8C36-313B30A2E7CC}"/>
                  </a:ext>
                </a:extLst>
              </p:cNvPr>
              <p:cNvSpPr txBox="1">
                <a:spLocks noRot="1" noChangeAspect="1" noMove="1" noResize="1" noEditPoints="1" noAdjustHandles="1" noChangeArrowheads="1" noChangeShapeType="1" noTextEdit="1"/>
              </p:cNvSpPr>
              <p:nvPr/>
            </p:nvSpPr>
            <p:spPr>
              <a:xfrm>
                <a:off x="9757906" y="2827176"/>
                <a:ext cx="6479832" cy="1284519"/>
              </a:xfrm>
              <a:prstGeom prst="rect">
                <a:avLst/>
              </a:prstGeom>
              <a:blipFill>
                <a:blip r:embed="rId6"/>
                <a:stretch>
                  <a:fillRect l="-3857"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6E9938-A7EF-45BC-7DE6-D96DD1267134}"/>
                  </a:ext>
                </a:extLst>
              </p:cNvPr>
              <p:cNvSpPr txBox="1"/>
              <p:nvPr/>
            </p:nvSpPr>
            <p:spPr>
              <a:xfrm>
                <a:off x="8464722" y="4388971"/>
                <a:ext cx="3270078"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solidFill>
                              <a:srgbClr val="FF0000"/>
                            </a:solidFill>
                            <a:latin typeface="Cambria Math" panose="02040503050406030204" pitchFamily="18" charset="0"/>
                          </a:rPr>
                        </m:ctrlPr>
                      </m:fPr>
                      <m:num>
                        <m:r>
                          <a:rPr lang="en-US" sz="5400" b="1" i="1" smtClean="0">
                            <a:solidFill>
                              <a:srgbClr val="FF0000"/>
                            </a:solidFill>
                            <a:latin typeface="Cambria Math" panose="02040503050406030204" pitchFamily="18" charset="0"/>
                          </a:rPr>
                          <m:t>𝟏𝟏</m:t>
                        </m:r>
                      </m:num>
                      <m:den>
                        <m:r>
                          <a:rPr lang="en-US" sz="5400" b="1" i="0" smtClean="0">
                            <a:solidFill>
                              <a:srgbClr val="FF0000"/>
                            </a:solidFill>
                            <a:latin typeface="Cambria Math" panose="02040503050406030204" pitchFamily="18" charset="0"/>
                          </a:rPr>
                          <m:t>𝟏𝟗</m:t>
                        </m:r>
                      </m:den>
                    </m:f>
                  </m:oMath>
                </a14:m>
                <a:r>
                  <a:rPr lang="en-US" sz="3600" b="1">
                    <a:solidFill>
                      <a:srgbClr val="FF0000"/>
                    </a:solidFill>
                  </a:rPr>
                  <a:t> </a:t>
                </a:r>
                <a:endParaRPr lang="vi-VN" sz="4400" b="1"/>
              </a:p>
            </p:txBody>
          </p:sp>
        </mc:Choice>
        <mc:Fallback xmlns="">
          <p:sp>
            <p:nvSpPr>
              <p:cNvPr id="7" name="TextBox 6">
                <a:extLst>
                  <a:ext uri="{FF2B5EF4-FFF2-40B4-BE49-F238E27FC236}">
                    <a16:creationId xmlns:a16="http://schemas.microsoft.com/office/drawing/2014/main" id="{3B6E9938-A7EF-45BC-7DE6-D96DD1267134}"/>
                  </a:ext>
                </a:extLst>
              </p:cNvPr>
              <p:cNvSpPr txBox="1">
                <a:spLocks noRot="1" noChangeAspect="1" noMove="1" noResize="1" noEditPoints="1" noAdjustHandles="1" noChangeArrowheads="1" noChangeShapeType="1" noTextEdit="1"/>
              </p:cNvSpPr>
              <p:nvPr/>
            </p:nvSpPr>
            <p:spPr>
              <a:xfrm>
                <a:off x="8464722" y="4388971"/>
                <a:ext cx="3270078" cy="1284519"/>
              </a:xfrm>
              <a:prstGeom prst="rect">
                <a:avLst/>
              </a:prstGeom>
              <a:blipFill>
                <a:blip r:embed="rId7"/>
                <a:stretch>
                  <a:fillRect l="-7649" b="-4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82C5F4-8E26-2686-024B-3F3E72B128C3}"/>
                  </a:ext>
                </a:extLst>
              </p:cNvPr>
              <p:cNvSpPr txBox="1"/>
              <p:nvPr/>
            </p:nvSpPr>
            <p:spPr>
              <a:xfrm>
                <a:off x="1715445" y="1205520"/>
                <a:ext cx="4742505" cy="1284519"/>
              </a:xfrm>
              <a:prstGeom prst="rect">
                <a:avLst/>
              </a:prstGeom>
              <a:noFill/>
            </p:spPr>
            <p:txBody>
              <a:bodyPr wrap="square" rtlCol="0">
                <a:spAutoFit/>
              </a:bodyPr>
              <a:lstStyle/>
              <a:p>
                <a:pPr algn="just"/>
                <a:r>
                  <a:rPr lang="en-US" sz="4400"/>
                  <a:t>b)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2" name="TextBox 1">
                <a:extLst>
                  <a:ext uri="{FF2B5EF4-FFF2-40B4-BE49-F238E27FC236}">
                    <a16:creationId xmlns:a16="http://schemas.microsoft.com/office/drawing/2014/main" id="{9582C5F4-8E26-2686-024B-3F3E72B128C3}"/>
                  </a:ext>
                </a:extLst>
              </p:cNvPr>
              <p:cNvSpPr txBox="1">
                <a:spLocks noRot="1" noChangeAspect="1" noMove="1" noResize="1" noEditPoints="1" noAdjustHandles="1" noChangeArrowheads="1" noChangeShapeType="1" noTextEdit="1"/>
              </p:cNvSpPr>
              <p:nvPr/>
            </p:nvSpPr>
            <p:spPr>
              <a:xfrm>
                <a:off x="1715445" y="1205520"/>
                <a:ext cx="4742505" cy="1284519"/>
              </a:xfrm>
              <a:prstGeom prst="rect">
                <a:avLst/>
              </a:prstGeom>
              <a:blipFill>
                <a:blip r:embed="rId8"/>
                <a:stretch>
                  <a:fillRect l="-5141"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563F1F-68C5-66CD-EBFD-19154F4700F4}"/>
                  </a:ext>
                </a:extLst>
              </p:cNvPr>
              <p:cNvSpPr txBox="1"/>
              <p:nvPr/>
            </p:nvSpPr>
            <p:spPr>
              <a:xfrm>
                <a:off x="6214606" y="4387982"/>
                <a:ext cx="2624594" cy="1284519"/>
              </a:xfrm>
              <a:prstGeom prst="rect">
                <a:avLst/>
              </a:prstGeom>
              <a:noFill/>
            </p:spPr>
            <p:txBody>
              <a:bodyPr wrap="square" rtlCol="0">
                <a:spAutoFit/>
              </a:bodyPr>
              <a:lstStyle/>
              <a:p>
                <a:pPr algn="just"/>
                <a:r>
                  <a:rPr lang="en-US" sz="4400"/>
                  <a:t>= 1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8" name="TextBox 7">
                <a:extLst>
                  <a:ext uri="{FF2B5EF4-FFF2-40B4-BE49-F238E27FC236}">
                    <a16:creationId xmlns:a16="http://schemas.microsoft.com/office/drawing/2014/main" id="{16563F1F-68C5-66CD-EBFD-19154F4700F4}"/>
                  </a:ext>
                </a:extLst>
              </p:cNvPr>
              <p:cNvSpPr txBox="1">
                <a:spLocks noRot="1" noChangeAspect="1" noMove="1" noResize="1" noEditPoints="1" noAdjustHandles="1" noChangeArrowheads="1" noChangeShapeType="1" noTextEdit="1"/>
              </p:cNvSpPr>
              <p:nvPr/>
            </p:nvSpPr>
            <p:spPr>
              <a:xfrm>
                <a:off x="6214606" y="4387982"/>
                <a:ext cx="2624594" cy="1284519"/>
              </a:xfrm>
              <a:prstGeom prst="rect">
                <a:avLst/>
              </a:prstGeom>
              <a:blipFill>
                <a:blip r:embed="rId9"/>
                <a:stretch>
                  <a:fillRect l="-9281" b="-28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614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D2AD1E-FFB6-EEAC-76F2-A07824FD1C5C}"/>
                  </a:ext>
                </a:extLst>
              </p:cNvPr>
              <p:cNvSpPr txBox="1"/>
              <p:nvPr/>
            </p:nvSpPr>
            <p:spPr>
              <a:xfrm>
                <a:off x="945566" y="258901"/>
                <a:ext cx="11017834" cy="4781694"/>
              </a:xfrm>
              <a:prstGeom prst="rect">
                <a:avLst/>
              </a:prstGeom>
              <a:noFill/>
            </p:spPr>
            <p:txBody>
              <a:bodyPr wrap="square" rtlCol="0">
                <a:spAutoFit/>
              </a:bodyPr>
              <a:lstStyle/>
              <a:p>
                <a:pPr algn="just">
                  <a:spcAft>
                    <a:spcPts val="1200"/>
                  </a:spcAft>
                </a:pPr>
                <a:r>
                  <a:rPr lang="en-US" sz="4000" b="1"/>
                  <a:t>3. Tìm phân số thích hợp.</a:t>
                </a:r>
              </a:p>
              <a:p>
                <a:pPr algn="just"/>
                <a:r>
                  <a:rPr lang="en-US" sz="4000"/>
                  <a:t>Một ô đỗ xe ô tô có dạng hình chữ nhật với chiều dài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 </m:t>
                    </m:r>
                  </m:oMath>
                </a14:m>
                <a:r>
                  <a:rPr lang="en-US" sz="4000"/>
                  <a:t>m và chiều rộng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5</m:t>
                        </m:r>
                      </m:num>
                      <m:den>
                        <m:r>
                          <a:rPr lang="en-US" sz="4000" b="0" i="0" smtClean="0">
                            <a:latin typeface="Cambria Math" panose="02040503050406030204" pitchFamily="18" charset="0"/>
                          </a:rPr>
                          <m:t>2</m:t>
                        </m:r>
                      </m:den>
                    </m:f>
                    <m:r>
                      <a:rPr lang="en-US" sz="4000" i="1">
                        <a:latin typeface="Cambria Math" panose="02040503050406030204" pitchFamily="18" charset="0"/>
                      </a:rPr>
                      <m:t> </m:t>
                    </m:r>
                  </m:oMath>
                </a14:m>
                <a:r>
                  <a:rPr lang="en-US" sz="4000"/>
                  <a:t>m.</a:t>
                </a:r>
              </a:p>
              <a:p>
                <a:pPr algn="just">
                  <a:lnSpc>
                    <a:spcPct val="150000"/>
                  </a:lnSpc>
                  <a:spcBef>
                    <a:spcPts val="1800"/>
                  </a:spcBef>
                  <a:spcAft>
                    <a:spcPts val="1800"/>
                  </a:spcAft>
                </a:pPr>
                <a:r>
                  <a:rPr lang="en-US" sz="4000"/>
                  <a:t>a) Diện tích mỗi ô đỗ xe đó là           m</a:t>
                </a:r>
                <a:r>
                  <a:rPr lang="en-US" sz="4000" baseline="30000"/>
                  <a:t>2</a:t>
                </a:r>
                <a:r>
                  <a:rPr lang="en-US" sz="4000"/>
                  <a:t>.</a:t>
                </a:r>
              </a:p>
              <a:p>
                <a:pPr algn="just">
                  <a:lnSpc>
                    <a:spcPct val="150000"/>
                  </a:lnSpc>
                  <a:spcBef>
                    <a:spcPts val="1800"/>
                  </a:spcBef>
                  <a:spcAft>
                    <a:spcPts val="1800"/>
                  </a:spcAft>
                </a:pPr>
                <a:r>
                  <a:rPr lang="en-US" sz="4000"/>
                  <a:t>b) Tổng diện tích của 4 ô đỗ xe đó là:          m</a:t>
                </a:r>
                <a:r>
                  <a:rPr lang="en-US" sz="4000" baseline="30000"/>
                  <a:t>2</a:t>
                </a:r>
                <a:r>
                  <a:rPr lang="en-US" sz="4000"/>
                  <a:t>. </a:t>
                </a:r>
                <a:endParaRPr lang="en-US" sz="4000" baseline="30000"/>
              </a:p>
            </p:txBody>
          </p:sp>
        </mc:Choice>
        <mc:Fallback xmlns="">
          <p:sp>
            <p:nvSpPr>
              <p:cNvPr id="3" name="TextBox 2">
                <a:extLst>
                  <a:ext uri="{FF2B5EF4-FFF2-40B4-BE49-F238E27FC236}">
                    <a16:creationId xmlns:a16="http://schemas.microsoft.com/office/drawing/2014/main" id="{F8D2AD1E-FFB6-EEAC-76F2-A07824FD1C5C}"/>
                  </a:ext>
                </a:extLst>
              </p:cNvPr>
              <p:cNvSpPr txBox="1">
                <a:spLocks noRot="1" noChangeAspect="1" noMove="1" noResize="1" noEditPoints="1" noAdjustHandles="1" noChangeArrowheads="1" noChangeShapeType="1" noTextEdit="1"/>
              </p:cNvSpPr>
              <p:nvPr/>
            </p:nvSpPr>
            <p:spPr>
              <a:xfrm>
                <a:off x="945566" y="258901"/>
                <a:ext cx="11017834" cy="4781694"/>
              </a:xfrm>
              <a:prstGeom prst="rect">
                <a:avLst/>
              </a:prstGeom>
              <a:blipFill>
                <a:blip r:embed="rId5"/>
                <a:stretch>
                  <a:fillRect l="-1936" t="-2293" r="-1936" b="-4459"/>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D256033-ECA0-0771-206B-E1324231778B}"/>
              </a:ext>
            </a:extLst>
          </p:cNvPr>
          <p:cNvSpPr/>
          <p:nvPr/>
        </p:nvSpPr>
        <p:spPr>
          <a:xfrm>
            <a:off x="8081919" y="2846350"/>
            <a:ext cx="689729" cy="68972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00549076-6CD2-A781-C7F2-4C75C9653390}"/>
                  </a:ext>
                </a:extLst>
              </p:cNvPr>
              <p:cNvSpPr/>
              <p:nvPr/>
            </p:nvSpPr>
            <p:spPr>
              <a:xfrm>
                <a:off x="7817183" y="2553379"/>
                <a:ext cx="1295399" cy="146616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4800" i="1" smtClean="0">
                              <a:solidFill>
                                <a:srgbClr val="FF0000"/>
                              </a:solidFill>
                              <a:latin typeface="Cambria Math" panose="02040503050406030204" pitchFamily="18" charset="0"/>
                            </a:rPr>
                          </m:ctrlPr>
                        </m:fPr>
                        <m:num>
                          <m:r>
                            <a:rPr lang="en-US" sz="4800" b="0" i="1" smtClean="0">
                              <a:solidFill>
                                <a:srgbClr val="FF0000"/>
                              </a:solidFill>
                              <a:latin typeface="Cambria Math" panose="02040503050406030204" pitchFamily="18" charset="0"/>
                            </a:rPr>
                            <m:t>55</m:t>
                          </m:r>
                        </m:num>
                        <m:den>
                          <m:r>
                            <a:rPr lang="en-US" sz="4800" b="0" i="0" smtClean="0">
                              <a:solidFill>
                                <a:srgbClr val="FF0000"/>
                              </a:solidFill>
                              <a:latin typeface="Cambria Math" panose="02040503050406030204" pitchFamily="18" charset="0"/>
                            </a:rPr>
                            <m:t>4</m:t>
                          </m:r>
                        </m:den>
                      </m:f>
                    </m:oMath>
                  </m:oMathPara>
                </a14:m>
                <a:endParaRPr lang="en-US" sz="4800" b="1">
                  <a:solidFill>
                    <a:srgbClr val="FF0000"/>
                  </a:solidFill>
                </a:endParaRPr>
              </a:p>
            </p:txBody>
          </p:sp>
        </mc:Choice>
        <mc:Fallback xmlns="">
          <p:sp>
            <p:nvSpPr>
              <p:cNvPr id="6" name="Rectangle: Rounded Corners 5">
                <a:extLst>
                  <a:ext uri="{FF2B5EF4-FFF2-40B4-BE49-F238E27FC236}">
                    <a16:creationId xmlns:a16="http://schemas.microsoft.com/office/drawing/2014/main" id="{00549076-6CD2-A781-C7F2-4C75C9653390}"/>
                  </a:ext>
                </a:extLst>
              </p:cNvPr>
              <p:cNvSpPr>
                <a:spLocks noRot="1" noChangeAspect="1" noMove="1" noResize="1" noEditPoints="1" noAdjustHandles="1" noChangeArrowheads="1" noChangeShapeType="1" noTextEdit="1"/>
              </p:cNvSpPr>
              <p:nvPr/>
            </p:nvSpPr>
            <p:spPr>
              <a:xfrm>
                <a:off x="7817183" y="2553379"/>
                <a:ext cx="1295399" cy="1466169"/>
              </a:xfrm>
              <a:prstGeom prst="roundRect">
                <a:avLst/>
              </a:prstGeom>
              <a:blipFill>
                <a:blip r:embed="rId6"/>
                <a:stretch>
                  <a:fillRect/>
                </a:stretch>
              </a:blipFill>
              <a:ln w="38100">
                <a:solidFill>
                  <a:srgbClr val="FFC000"/>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10356540-D607-432A-669B-ECF6D4E86138}"/>
              </a:ext>
            </a:extLst>
          </p:cNvPr>
          <p:cNvSpPr/>
          <p:nvPr/>
        </p:nvSpPr>
        <p:spPr>
          <a:xfrm>
            <a:off x="9739269" y="4141750"/>
            <a:ext cx="689729" cy="68972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a:t>
            </a:r>
          </a:p>
        </p:txBody>
      </p:sp>
      <p:sp>
        <p:nvSpPr>
          <p:cNvPr id="10" name="Rectangle: Rounded Corners 9">
            <a:extLst>
              <a:ext uri="{FF2B5EF4-FFF2-40B4-BE49-F238E27FC236}">
                <a16:creationId xmlns:a16="http://schemas.microsoft.com/office/drawing/2014/main" id="{A253886E-9461-6B59-727E-C0DA4811B23E}"/>
              </a:ext>
            </a:extLst>
          </p:cNvPr>
          <p:cNvSpPr/>
          <p:nvPr/>
        </p:nvSpPr>
        <p:spPr>
          <a:xfrm>
            <a:off x="9626933" y="4107579"/>
            <a:ext cx="914400" cy="914400"/>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55</a:t>
            </a:r>
          </a:p>
        </p:txBody>
      </p:sp>
    </p:spTree>
    <p:custDataLst>
      <p:tags r:id="rId1"/>
    </p:custDataLst>
    <p:extLst>
      <p:ext uri="{BB962C8B-B14F-4D97-AF65-F5344CB8AC3E}">
        <p14:creationId xmlns:p14="http://schemas.microsoft.com/office/powerpoint/2010/main" val="31814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438677" y="597996"/>
                <a:ext cx="11284483" cy="4055341"/>
              </a:xfrm>
              <a:prstGeom prst="rect">
                <a:avLst/>
              </a:prstGeom>
              <a:noFill/>
            </p:spPr>
            <p:txBody>
              <a:bodyPr wrap="square" rtlCol="0">
                <a:spAutoFit/>
              </a:bodyPr>
              <a:lstStyle/>
              <a:p>
                <a:pPr algn="just">
                  <a:lnSpc>
                    <a:spcPct val="150000"/>
                  </a:lnSpc>
                </a:pPr>
                <a:r>
                  <a:rPr lang="en-US" sz="4000" b="1"/>
                  <a:t>4. </a:t>
                </a:r>
                <a:r>
                  <a:rPr lang="vi-VN" sz="4000" b="1"/>
                  <a:t>Trong bữa tiệc, nhà vua chia bánh cho 8 hiệp sĩ. Mỗi hiệp sĩ được chia nửa cái bánh pi-da bò và </a:t>
                </a:r>
                <a:r>
                  <a:rPr lang="en-US" sz="4000"/>
                  <a:t> </a:t>
                </a:r>
                <a14:m>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𝟏</m:t>
                        </m:r>
                      </m:num>
                      <m:den>
                        <m:r>
                          <a:rPr lang="en-US" sz="4000" b="1" i="0" smtClean="0">
                            <a:latin typeface="Cambria Math" panose="02040503050406030204" pitchFamily="18" charset="0"/>
                          </a:rPr>
                          <m:t>𝟖</m:t>
                        </m:r>
                      </m:den>
                    </m:f>
                  </m:oMath>
                </a14:m>
                <a:r>
                  <a:rPr lang="vi-VN" sz="4000" b="1"/>
                  <a:t> cái bánh pi-da gà. Hỏi 8 hiệp sĩ được chia tất cả bao nhiêu cái bánh?</a:t>
                </a: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438677" y="597996"/>
                <a:ext cx="11284483" cy="4055341"/>
              </a:xfrm>
              <a:prstGeom prst="rect">
                <a:avLst/>
              </a:prstGeom>
              <a:blipFill>
                <a:blip r:embed="rId4"/>
                <a:stretch>
                  <a:fillRect l="-1945" r="-1891" b="-616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72323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FC6BBEB-655D-4562-B16B-D1012867387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tuần 30. quy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1.3_Luyện tập_Trang 9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EAAD50B-4EDB-4676-A0A1-3E36959B7C61}:1048"/>
</p:tagLst>
</file>

<file path=ppt/tags/tag11.xml><?xml version="1.0" encoding="utf-8"?>
<p:tagLst xmlns:a="http://schemas.openxmlformats.org/drawingml/2006/main" xmlns:r="http://schemas.openxmlformats.org/officeDocument/2006/relationships" xmlns:p="http://schemas.openxmlformats.org/presentationml/2006/main">
  <p:tag name="GENSWF_SLIDE_UID" val="{F30DA9F5-B79E-4249-99C6-5D8501AB9881}:1045"/>
</p:tagLst>
</file>

<file path=ppt/tags/tag12.xml><?xml version="1.0" encoding="utf-8"?>
<p:tagLst xmlns:a="http://schemas.openxmlformats.org/drawingml/2006/main" xmlns:r="http://schemas.openxmlformats.org/officeDocument/2006/relationships" xmlns:p="http://schemas.openxmlformats.org/presentationml/2006/main">
  <p:tag name="GENSWF_SLIDE_UID" val="{A7E2FE17-3F68-4C57-B726-87ED0BE99EFE}:1070"/>
</p:tagLst>
</file>

<file path=ppt/tags/tag13.xml><?xml version="1.0" encoding="utf-8"?>
<p:tagLst xmlns:a="http://schemas.openxmlformats.org/drawingml/2006/main" xmlns:r="http://schemas.openxmlformats.org/officeDocument/2006/relationships" xmlns:p="http://schemas.openxmlformats.org/presentationml/2006/main">
  <p:tag name="GENSWF_SLIDE_UID" val="{E1FDFF27-35B7-4D6D-9806-8373CB80D59C}:1060"/>
</p:tagLst>
</file>

<file path=ppt/tags/tag14.xml><?xml version="1.0" encoding="utf-8"?>
<p:tagLst xmlns:a="http://schemas.openxmlformats.org/drawingml/2006/main" xmlns:r="http://schemas.openxmlformats.org/officeDocument/2006/relationships" xmlns:p="http://schemas.openxmlformats.org/presentationml/2006/main">
  <p:tag name="GENSWF_SLIDE_UID" val="{1DB8E332-D91F-4D82-88EB-2FD70E97CE2B}:1065"/>
</p:tagLst>
</file>

<file path=ppt/tags/tag2.xml><?xml version="1.0" encoding="utf-8"?>
<p:tagLst xmlns:a="http://schemas.openxmlformats.org/drawingml/2006/main" xmlns:r="http://schemas.openxmlformats.org/officeDocument/2006/relationships" xmlns:p="http://schemas.openxmlformats.org/presentationml/2006/main">
  <p:tag name="GENSWF_SLIDE_UID" val="{013F8C4F-DF5A-485E-A951-412375549CCE}:847"/>
</p:tagLst>
</file>

<file path=ppt/tags/tag3.xml><?xml version="1.0" encoding="utf-8"?>
<p:tagLst xmlns:a="http://schemas.openxmlformats.org/drawingml/2006/main" xmlns:r="http://schemas.openxmlformats.org/officeDocument/2006/relationships" xmlns:p="http://schemas.openxmlformats.org/presentationml/2006/main">
  <p:tag name="GENSWF_SLIDE_UID" val="{8161F4AA-224E-4E4A-83AB-F0942711D687}:1079"/>
</p:tagLst>
</file>

<file path=ppt/tags/tag4.xml><?xml version="1.0" encoding="utf-8"?>
<p:tagLst xmlns:a="http://schemas.openxmlformats.org/drawingml/2006/main" xmlns:r="http://schemas.openxmlformats.org/officeDocument/2006/relationships" xmlns:p="http://schemas.openxmlformats.org/presentationml/2006/main">
  <p:tag name="GENSWF_SLIDE_UID" val="{CAFF7902-C374-4C74-89EB-6FDD30280070}:1036"/>
</p:tagLst>
</file>

<file path=ppt/tags/tag5.xml><?xml version="1.0" encoding="utf-8"?>
<p:tagLst xmlns:a="http://schemas.openxmlformats.org/drawingml/2006/main" xmlns:r="http://schemas.openxmlformats.org/officeDocument/2006/relationships" xmlns:p="http://schemas.openxmlformats.org/presentationml/2006/main">
  <p:tag name="GENSWF_SLIDE_UID" val="{79BDAC83-B209-4151-97EB-EF6F6E782935}:1067"/>
</p:tagLst>
</file>

<file path=ppt/tags/tag6.xml><?xml version="1.0" encoding="utf-8"?>
<p:tagLst xmlns:a="http://schemas.openxmlformats.org/drawingml/2006/main" xmlns:r="http://schemas.openxmlformats.org/officeDocument/2006/relationships" xmlns:p="http://schemas.openxmlformats.org/presentationml/2006/main">
  <p:tag name="GENSWF_SLIDE_UID" val="{22EB4AA7-38BE-4C34-901F-808F3465B977}:1061"/>
</p:tagLst>
</file>

<file path=ppt/tags/tag7.xml><?xml version="1.0" encoding="utf-8"?>
<p:tagLst xmlns:a="http://schemas.openxmlformats.org/drawingml/2006/main" xmlns:r="http://schemas.openxmlformats.org/officeDocument/2006/relationships" xmlns:p="http://schemas.openxmlformats.org/presentationml/2006/main">
  <p:tag name="GENSWF_SLIDE_UID" val="{AAA2D10B-420C-4F9E-A88A-E305907CF177}:1068"/>
</p:tagLst>
</file>

<file path=ppt/tags/tag8.xml><?xml version="1.0" encoding="utf-8"?>
<p:tagLst xmlns:a="http://schemas.openxmlformats.org/drawingml/2006/main" xmlns:r="http://schemas.openxmlformats.org/officeDocument/2006/relationships" xmlns:p="http://schemas.openxmlformats.org/presentationml/2006/main">
  <p:tag name="GENSWF_SLIDE_UID" val="{68E5770E-55E5-4DE2-8AD1-6DD9B0730FA8}:1069"/>
</p:tagLst>
</file>

<file path=ppt/tags/tag9.xml><?xml version="1.0" encoding="utf-8"?>
<p:tagLst xmlns:a="http://schemas.openxmlformats.org/drawingml/2006/main" xmlns:r="http://schemas.openxmlformats.org/officeDocument/2006/relationships" xmlns:p="http://schemas.openxmlformats.org/presentationml/2006/main">
  <p:tag name="GENSWF_SLIDE_UID" val="{1EBCC849-948F-4A26-B013-D825870AEB77}:1062"/>
</p:tagLst>
</file>

<file path=ppt/theme/theme1.xml><?xml version="1.0" encoding="utf-8"?>
<a:theme xmlns:a="http://schemas.openxmlformats.org/drawingml/2006/main" name=" Middle School Activities to Celebrate Easter by Slidesgo">
  <a:themeElements>
    <a:clrScheme name="Simple Light">
      <a:dk1>
        <a:srgbClr val="333333"/>
      </a:dk1>
      <a:lt1>
        <a:srgbClr val="FDFDFD"/>
      </a:lt1>
      <a:dk2>
        <a:srgbClr val="FCEBDA"/>
      </a:dk2>
      <a:lt2>
        <a:srgbClr val="FFE67B"/>
      </a:lt2>
      <a:accent1>
        <a:srgbClr val="FAC163"/>
      </a:accent1>
      <a:accent2>
        <a:srgbClr val="ED9AC2"/>
      </a:accent2>
      <a:accent3>
        <a:srgbClr val="967BEF"/>
      </a:accent3>
      <a:accent4>
        <a:srgbClr val="9DD7C8"/>
      </a:accent4>
      <a:accent5>
        <a:srgbClr val="4D8B3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ld Bee Day by Slidesgo">
  <a:themeElements>
    <a:clrScheme name="Simple Light">
      <a:dk1>
        <a:srgbClr val="2B1A18"/>
      </a:dk1>
      <a:lt1>
        <a:srgbClr val="F4FEFF"/>
      </a:lt1>
      <a:dk2>
        <a:srgbClr val="FFF76A"/>
      </a:dk2>
      <a:lt2>
        <a:srgbClr val="F1B400"/>
      </a:lt2>
      <a:accent1>
        <a:srgbClr val="91F7FF"/>
      </a:accent1>
      <a:accent2>
        <a:srgbClr val="97D830"/>
      </a:accent2>
      <a:accent3>
        <a:srgbClr val="349319"/>
      </a:accent3>
      <a:accent4>
        <a:srgbClr val="FC518A"/>
      </a:accent4>
      <a:accent5>
        <a:srgbClr val="9B5C31"/>
      </a:accent5>
      <a:accent6>
        <a:srgbClr val="6B452B"/>
      </a:accent6>
      <a:hlink>
        <a:srgbClr val="2B1A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5734</TotalTime>
  <Words>359</Words>
  <Application>Microsoft Office PowerPoint</Application>
  <PresentationFormat>Custom</PresentationFormat>
  <Paragraphs>79</Paragraphs>
  <Slides>13</Slides>
  <Notes>13</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13</vt:i4>
      </vt:variant>
    </vt:vector>
  </HeadingPairs>
  <TitlesOfParts>
    <vt:vector size="33" baseType="lpstr">
      <vt:lpstr>Archivo</vt:lpstr>
      <vt:lpstr>Archivo Light</vt:lpstr>
      <vt:lpstr>Arial</vt:lpstr>
      <vt:lpstr>Cambria Math</vt:lpstr>
      <vt:lpstr>Fredoka</vt:lpstr>
      <vt:lpstr>Fredoka Medium</vt:lpstr>
      <vt:lpstr>Fredoka One</vt:lpstr>
      <vt:lpstr>Itim</vt:lpstr>
      <vt:lpstr>Lato</vt:lpstr>
      <vt:lpstr>Livvic</vt:lpstr>
      <vt:lpstr>Nunito Light</vt:lpstr>
      <vt:lpstr>Patrick Hand</vt:lpstr>
      <vt:lpstr>Paytone One</vt:lpstr>
      <vt:lpstr>Roboto</vt:lpstr>
      <vt:lpstr>Roboto Condensed Light</vt:lpstr>
      <vt:lpstr>Times New Roman</vt:lpstr>
      <vt:lpstr>Varela Round</vt:lpstr>
      <vt:lpstr>Wingdings</vt:lpstr>
      <vt:lpstr> Middle School Activities to Celebrate Easter by Slidesgo</vt:lpstr>
      <vt:lpstr>World Bee Day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31.3_Luyện tập_Trang 90</dc:title>
  <dc:creator>ADMIN</dc:creator>
  <cp:lastModifiedBy>STD_DELL</cp:lastModifiedBy>
  <cp:revision>493</cp:revision>
  <dcterms:modified xsi:type="dcterms:W3CDTF">2025-04-15T14:47:00Z</dcterms:modified>
</cp:coreProperties>
</file>