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notesSlides/notesSlide6.xml" ContentType="application/vnd.openxmlformats-officedocument.presentationml.notesSlide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2" r:id="rId1"/>
  </p:sldMasterIdLst>
  <p:notesMasterIdLst>
    <p:notesMasterId r:id="rId19"/>
  </p:notesMasterIdLst>
  <p:sldIdLst>
    <p:sldId id="847" r:id="rId2"/>
    <p:sldId id="319" r:id="rId3"/>
    <p:sldId id="853" r:id="rId4"/>
    <p:sldId id="1024" r:id="rId5"/>
    <p:sldId id="1034" r:id="rId6"/>
    <p:sldId id="1035" r:id="rId7"/>
    <p:sldId id="1036" r:id="rId8"/>
    <p:sldId id="1028" r:id="rId9"/>
    <p:sldId id="1029" r:id="rId10"/>
    <p:sldId id="1037" r:id="rId11"/>
    <p:sldId id="1038" r:id="rId12"/>
    <p:sldId id="1030" r:id="rId13"/>
    <p:sldId id="1032" r:id="rId14"/>
    <p:sldId id="988" r:id="rId15"/>
    <p:sldId id="699" r:id="rId16"/>
    <p:sldId id="697" r:id="rId17"/>
    <p:sldId id="1022" r:id="rId18"/>
  </p:sldIdLst>
  <p:sldSz cx="12161838" cy="6858000"/>
  <p:notesSz cx="6858000" cy="9144000"/>
  <p:custDataLst>
    <p:tags r:id="rId2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CEF"/>
    <a:srgbClr val="FFFFFF"/>
    <a:srgbClr val="F1EFE8"/>
    <a:srgbClr val="FED43E"/>
    <a:srgbClr val="EEECE5"/>
    <a:srgbClr val="FFFF99"/>
    <a:srgbClr val="F8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625C379-8424-4B3C-851D-A5F68EA15CB4}">
  <a:tblStyle styleId="{2625C379-8424-4B3C-851D-A5F68EA15C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79" autoAdjust="0"/>
  </p:normalViewPr>
  <p:slideViewPr>
    <p:cSldViewPr snapToGrid="0">
      <p:cViewPr varScale="1">
        <p:scale>
          <a:sx n="75" d="100"/>
          <a:sy n="75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40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9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2/3 nhân cho 5/7 rồi chia cho 5/7 thì hs có thể KL = 2/3 luôn chứ k cần tính nhé</a:t>
            </a:r>
          </a:p>
        </p:txBody>
      </p:sp>
    </p:spTree>
    <p:extLst>
      <p:ext uri="{BB962C8B-B14F-4D97-AF65-F5344CB8AC3E}">
        <p14:creationId xmlns:p14="http://schemas.microsoft.com/office/powerpoint/2010/main" val="841757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3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43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giáo dục thêm cho HS về việc ăn rau xanh…</a:t>
            </a:r>
          </a:p>
        </p:txBody>
      </p:sp>
    </p:spTree>
    <p:extLst>
      <p:ext uri="{BB962C8B-B14F-4D97-AF65-F5344CB8AC3E}">
        <p14:creationId xmlns:p14="http://schemas.microsoft.com/office/powerpoint/2010/main" val="2850939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29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21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" name="Google Shape;10;p2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/>
          </p:nvPr>
        </p:nvSpPr>
        <p:spPr>
          <a:xfrm>
            <a:off x="1664671" y="1647817"/>
            <a:ext cx="8832096" cy="287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310" b="0"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2"/>
          <p:cNvSpPr txBox="1">
            <a:spLocks noGrp="1"/>
          </p:cNvSpPr>
          <p:nvPr>
            <p:ph type="subTitle" idx="1"/>
          </p:nvPr>
        </p:nvSpPr>
        <p:spPr>
          <a:xfrm>
            <a:off x="2623892" y="4521384"/>
            <a:ext cx="6913654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28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40" name="Google Shape;40;p2"/>
          <p:cNvSpPr txBox="1">
            <a:spLocks noGrp="1"/>
          </p:cNvSpPr>
          <p:nvPr>
            <p:ph type="subTitle" idx="2"/>
          </p:nvPr>
        </p:nvSpPr>
        <p:spPr>
          <a:xfrm>
            <a:off x="9009888" y="788812"/>
            <a:ext cx="1728513" cy="58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61">
                <a:solidFill>
                  <a:schemeClr val="lt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278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1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1_Section title and descri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9"/>
          <p:cNvPicPr preferRelativeResize="0"/>
          <p:nvPr/>
        </p:nvPicPr>
        <p:blipFill rotWithShape="1">
          <a:blip r:embed="rId2">
            <a:alphaModFix amt="46000"/>
          </a:blip>
          <a:srcRect l="1642" t="23372" b="21308"/>
          <a:stretch/>
        </p:blipFill>
        <p:spPr>
          <a:xfrm>
            <a:off x="1" y="2"/>
            <a:ext cx="12161837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" name="Google Shape;77;p9"/>
          <p:cNvGrpSpPr/>
          <p:nvPr/>
        </p:nvGrpSpPr>
        <p:grpSpPr>
          <a:xfrm>
            <a:off x="-1603872" y="-431035"/>
            <a:ext cx="15580842" cy="3262800"/>
            <a:chOff x="-1205887" y="-323276"/>
            <a:chExt cx="11714612" cy="2447100"/>
          </a:xfrm>
        </p:grpSpPr>
        <p:pic>
          <p:nvPicPr>
            <p:cNvPr id="78" name="Google Shape;78;p9"/>
            <p:cNvPicPr preferRelativeResize="0"/>
            <p:nvPr/>
          </p:nvPicPr>
          <p:blipFill>
            <a:blip r:embed="rId3">
              <a:alphaModFix amt="40000"/>
            </a:blip>
            <a:stretch>
              <a:fillRect/>
            </a:stretch>
          </p:blipFill>
          <p:spPr>
            <a:xfrm>
              <a:off x="-1205887" y="-262075"/>
              <a:ext cx="2046525" cy="1986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9"/>
            <p:cNvPicPr preferRelativeResize="0"/>
            <p:nvPr/>
          </p:nvPicPr>
          <p:blipFill>
            <a:blip r:embed="rId4">
              <a:alphaModFix amt="40000"/>
            </a:blip>
            <a:stretch>
              <a:fillRect/>
            </a:stretch>
          </p:blipFill>
          <p:spPr>
            <a:xfrm>
              <a:off x="8187875" y="-323276"/>
              <a:ext cx="2320850" cy="24471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0" name="Google Shape;80;p9"/>
          <p:cNvGrpSpPr/>
          <p:nvPr/>
        </p:nvGrpSpPr>
        <p:grpSpPr>
          <a:xfrm>
            <a:off x="-398670" y="719329"/>
            <a:ext cx="13117504" cy="6508992"/>
            <a:chOff x="-299745" y="539497"/>
            <a:chExt cx="9862527" cy="4881744"/>
          </a:xfrm>
        </p:grpSpPr>
        <p:pic>
          <p:nvPicPr>
            <p:cNvPr id="81" name="Google Shape;81;p9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373350" y="4604003"/>
              <a:ext cx="2397239" cy="817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2" name="Google Shape;82;p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1037777">
              <a:off x="-148628" y="630740"/>
              <a:ext cx="786594" cy="11361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" name="Google Shape;83;p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829378">
              <a:off x="8571380" y="989180"/>
              <a:ext cx="844028" cy="133595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93318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49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13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05" name="Google Shape;305;p13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6" name="Google Shape;306;p13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3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9" name="Google Shape;309;p13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0" name="Google Shape;310;p13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1" name="Google Shape;311;p13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2" name="Google Shape;312;p13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3" name="Google Shape;313;p13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4" name="Google Shape;314;p13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5" name="Google Shape;315;p13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6" name="Google Shape;316;p13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5" name="Google Shape;325;p13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6" name="Google Shape;326;p13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0" name="Google Shape;330;p13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1" name="Google Shape;331;p13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2" name="Google Shape;332;p13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33" name="Google Shape;333;p13"/>
          <p:cNvSpPr txBox="1">
            <a:spLocks noGrp="1"/>
          </p:cNvSpPr>
          <p:nvPr>
            <p:ph type="title"/>
          </p:nvPr>
        </p:nvSpPr>
        <p:spPr>
          <a:xfrm>
            <a:off x="957625" y="721212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3"/>
          <p:cNvSpPr txBox="1">
            <a:spLocks noGrp="1"/>
          </p:cNvSpPr>
          <p:nvPr>
            <p:ph type="subTitle" idx="1"/>
          </p:nvPr>
        </p:nvSpPr>
        <p:spPr>
          <a:xfrm>
            <a:off x="957625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2"/>
          </p:nvPr>
        </p:nvSpPr>
        <p:spPr>
          <a:xfrm>
            <a:off x="454775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subTitle" idx="3"/>
          </p:nvPr>
        </p:nvSpPr>
        <p:spPr>
          <a:xfrm>
            <a:off x="957625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4"/>
          </p:nvPr>
        </p:nvSpPr>
        <p:spPr>
          <a:xfrm>
            <a:off x="454775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subTitle" idx="5"/>
          </p:nvPr>
        </p:nvSpPr>
        <p:spPr>
          <a:xfrm>
            <a:off x="8137883" y="3047191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6"/>
          </p:nvPr>
        </p:nvSpPr>
        <p:spPr>
          <a:xfrm>
            <a:off x="8137883" y="5358100"/>
            <a:ext cx="3066395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7" hasCustomPrompt="1"/>
          </p:nvPr>
        </p:nvSpPr>
        <p:spPr>
          <a:xfrm>
            <a:off x="2002234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8" hasCustomPrompt="1"/>
          </p:nvPr>
        </p:nvSpPr>
        <p:spPr>
          <a:xfrm>
            <a:off x="2002234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9" hasCustomPrompt="1"/>
          </p:nvPr>
        </p:nvSpPr>
        <p:spPr>
          <a:xfrm>
            <a:off x="559236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3" name="Google Shape;343;p13"/>
          <p:cNvSpPr txBox="1">
            <a:spLocks noGrp="1"/>
          </p:cNvSpPr>
          <p:nvPr>
            <p:ph type="title" idx="13" hasCustomPrompt="1"/>
          </p:nvPr>
        </p:nvSpPr>
        <p:spPr>
          <a:xfrm>
            <a:off x="5592358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14" hasCustomPrompt="1"/>
          </p:nvPr>
        </p:nvSpPr>
        <p:spPr>
          <a:xfrm>
            <a:off x="9182492" y="1877627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title" idx="15" hasCustomPrompt="1"/>
          </p:nvPr>
        </p:nvSpPr>
        <p:spPr>
          <a:xfrm>
            <a:off x="9182492" y="4187755"/>
            <a:ext cx="977177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r>
              <a:t>xx%</a:t>
            </a:r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16"/>
          </p:nvPr>
        </p:nvSpPr>
        <p:spPr>
          <a:xfrm>
            <a:off x="957625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17"/>
          </p:nvPr>
        </p:nvSpPr>
        <p:spPr>
          <a:xfrm>
            <a:off x="454775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8"/>
          </p:nvPr>
        </p:nvSpPr>
        <p:spPr>
          <a:xfrm>
            <a:off x="8137883" y="2604683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9"/>
          </p:nvPr>
        </p:nvSpPr>
        <p:spPr>
          <a:xfrm>
            <a:off x="957625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subTitle" idx="20"/>
          </p:nvPr>
        </p:nvSpPr>
        <p:spPr>
          <a:xfrm>
            <a:off x="454775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1" name="Google Shape;351;p13"/>
          <p:cNvSpPr txBox="1">
            <a:spLocks noGrp="1"/>
          </p:cNvSpPr>
          <p:nvPr>
            <p:ph type="subTitle" idx="21"/>
          </p:nvPr>
        </p:nvSpPr>
        <p:spPr>
          <a:xfrm>
            <a:off x="8137883" y="4914900"/>
            <a:ext cx="3066395" cy="6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944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solidFill>
          <a:schemeClr val="accent1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oogle Shape;353;p1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354" name="Google Shape;354;p1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1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1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81" name="Google Shape;381;p14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/>
          </p:nvPr>
        </p:nvSpPr>
        <p:spPr>
          <a:xfrm>
            <a:off x="957625" y="722271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92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accent4"/>
        </a:solidFill>
        <a:effectLst/>
      </p:bgPr>
    </p:bg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4" name="Google Shape;764;p2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765" name="Google Shape;765;p2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6" name="Google Shape;766;p2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7" name="Google Shape;767;p2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8" name="Google Shape;768;p2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69" name="Google Shape;769;p2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0" name="Google Shape;770;p2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1" name="Google Shape;771;p2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2" name="Google Shape;772;p2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3" name="Google Shape;773;p2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4" name="Google Shape;774;p2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5" name="Google Shape;775;p2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6" name="Google Shape;776;p2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7" name="Google Shape;777;p2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8" name="Google Shape;778;p2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79" name="Google Shape;779;p2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0" name="Google Shape;780;p2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1" name="Google Shape;781;p2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2" name="Google Shape;782;p2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3" name="Google Shape;783;p2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4" name="Google Shape;784;p2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5" name="Google Shape;785;p2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6" name="Google Shape;786;p2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7" name="Google Shape;787;p2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8" name="Google Shape;788;p2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89" name="Google Shape;789;p2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0" name="Google Shape;790;p2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91" name="Google Shape;791;p2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92" name="Google Shape;792;p2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93" name="Google Shape;793;p26"/>
          <p:cNvSpPr txBox="1">
            <a:spLocks noGrp="1"/>
          </p:cNvSpPr>
          <p:nvPr>
            <p:ph type="subTitle" idx="1"/>
          </p:nvPr>
        </p:nvSpPr>
        <p:spPr>
          <a:xfrm>
            <a:off x="955811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4" name="Google Shape;794;p26"/>
          <p:cNvSpPr txBox="1">
            <a:spLocks noGrp="1"/>
          </p:cNvSpPr>
          <p:nvPr>
            <p:ph type="subTitle" idx="2"/>
          </p:nvPr>
        </p:nvSpPr>
        <p:spPr>
          <a:xfrm>
            <a:off x="955811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95" name="Google Shape;795;p26"/>
          <p:cNvSpPr txBox="1">
            <a:spLocks noGrp="1"/>
          </p:cNvSpPr>
          <p:nvPr>
            <p:ph type="title"/>
          </p:nvPr>
        </p:nvSpPr>
        <p:spPr>
          <a:xfrm>
            <a:off x="957625" y="722936"/>
            <a:ext cx="10246588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p26"/>
          <p:cNvSpPr txBox="1">
            <a:spLocks noGrp="1"/>
          </p:cNvSpPr>
          <p:nvPr>
            <p:ph type="subTitle" idx="3"/>
          </p:nvPr>
        </p:nvSpPr>
        <p:spPr>
          <a:xfrm>
            <a:off x="6233160" y="4093593"/>
            <a:ext cx="4972867" cy="13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p26"/>
          <p:cNvSpPr txBox="1">
            <a:spLocks noGrp="1"/>
          </p:cNvSpPr>
          <p:nvPr>
            <p:ph type="subTitle" idx="4"/>
          </p:nvPr>
        </p:nvSpPr>
        <p:spPr>
          <a:xfrm>
            <a:off x="6233160" y="3540697"/>
            <a:ext cx="4972867" cy="745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192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8785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2"/>
        </a:solidFill>
        <a:effectLst/>
      </p:bgPr>
    </p:bg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0" name="Google Shape;1060;p34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061" name="Google Shape;1061;p34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088" name="Google Shape;1088;p34"/>
          <p:cNvSpPr/>
          <p:nvPr/>
        </p:nvSpPr>
        <p:spPr>
          <a:xfrm>
            <a:off x="948614" y="719400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10540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0" name="Google Shape;1090;p35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091" name="Google Shape;1091;p35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18" name="Google Shape;1118;p35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48785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6"/>
          <p:cNvGrpSpPr/>
          <p:nvPr/>
        </p:nvGrpSpPr>
        <p:grpSpPr>
          <a:xfrm>
            <a:off x="53" y="2"/>
            <a:ext cx="12161710" cy="6858015"/>
            <a:chOff x="-110" y="-124"/>
            <a:chExt cx="9143904" cy="5143511"/>
          </a:xfrm>
        </p:grpSpPr>
        <p:sp>
          <p:nvSpPr>
            <p:cNvPr id="1121" name="Google Shape;1121;p36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5" name="Google Shape;1125;p36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1" name="Google Shape;1131;p36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2" name="Google Shape;1132;p36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8" name="Google Shape;1138;p36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9" name="Google Shape;1139;p36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1" name="Google Shape;1141;p36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2" name="Google Shape;1142;p36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4" name="Google Shape;1144;p36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5" name="Google Shape;1145;p36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7" name="Google Shape;1147;p36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48" name="Google Shape;1148;p36"/>
          <p:cNvSpPr/>
          <p:nvPr/>
        </p:nvSpPr>
        <p:spPr>
          <a:xfrm>
            <a:off x="364496" y="411000"/>
            <a:ext cx="11432846" cy="60360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53730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0" name="Google Shape;1150;p37"/>
          <p:cNvGrpSpPr/>
          <p:nvPr/>
        </p:nvGrpSpPr>
        <p:grpSpPr>
          <a:xfrm>
            <a:off x="-146" y="-165"/>
            <a:ext cx="12161710" cy="6858015"/>
            <a:chOff x="-110" y="-124"/>
            <a:chExt cx="9143904" cy="5143511"/>
          </a:xfrm>
        </p:grpSpPr>
        <p:sp>
          <p:nvSpPr>
            <p:cNvPr id="1151" name="Google Shape;1151;p37"/>
            <p:cNvSpPr/>
            <p:nvPr/>
          </p:nvSpPr>
          <p:spPr>
            <a:xfrm>
              <a:off x="506451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2" name="Google Shape;1152;p37"/>
            <p:cNvSpPr/>
            <p:nvPr/>
          </p:nvSpPr>
          <p:spPr>
            <a:xfrm>
              <a:off x="101385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3" name="Google Shape;1153;p37"/>
            <p:cNvSpPr/>
            <p:nvPr/>
          </p:nvSpPr>
          <p:spPr>
            <a:xfrm>
              <a:off x="1520407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027706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5" name="Google Shape;1155;p37"/>
            <p:cNvSpPr/>
            <p:nvPr/>
          </p:nvSpPr>
          <p:spPr>
            <a:xfrm>
              <a:off x="2534257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6" name="Google Shape;1156;p37"/>
            <p:cNvSpPr/>
            <p:nvPr/>
          </p:nvSpPr>
          <p:spPr>
            <a:xfrm>
              <a:off x="3041556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7" name="Google Shape;1157;p37"/>
            <p:cNvSpPr/>
            <p:nvPr/>
          </p:nvSpPr>
          <p:spPr>
            <a:xfrm>
              <a:off x="3548214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40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0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8" name="Google Shape;1158;p37"/>
            <p:cNvSpPr/>
            <p:nvPr/>
          </p:nvSpPr>
          <p:spPr>
            <a:xfrm>
              <a:off x="405551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4562063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41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41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5069363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5576662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60833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1" y="0"/>
                  </a:moveTo>
                  <a:cubicBezTo>
                    <a:pt x="42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42" y="66748"/>
                    <a:pt x="91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659061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5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4" name="Google Shape;1164;p37"/>
            <p:cNvSpPr/>
            <p:nvPr/>
          </p:nvSpPr>
          <p:spPr>
            <a:xfrm>
              <a:off x="7097169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5" name="Google Shape;1165;p37"/>
            <p:cNvSpPr/>
            <p:nvPr/>
          </p:nvSpPr>
          <p:spPr>
            <a:xfrm>
              <a:off x="7604468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85" y="0"/>
                  </a:moveTo>
                  <a:cubicBezTo>
                    <a:pt x="36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36" y="66748"/>
                    <a:pt x="85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8111019" y="-124"/>
              <a:ext cx="18931" cy="5143511"/>
            </a:xfrm>
            <a:custGeom>
              <a:avLst/>
              <a:gdLst/>
              <a:ahLst/>
              <a:cxnLst/>
              <a:rect l="l" t="t" r="r" b="b"/>
              <a:pathLst>
                <a:path w="177" h="66749" extrusionOk="0">
                  <a:moveTo>
                    <a:pt x="92" y="0"/>
                  </a:moveTo>
                  <a:cubicBezTo>
                    <a:pt x="43" y="0"/>
                    <a:pt x="1" y="42"/>
                    <a:pt x="1" y="84"/>
                  </a:cubicBezTo>
                  <a:lnTo>
                    <a:pt x="1" y="66664"/>
                  </a:lnTo>
                  <a:cubicBezTo>
                    <a:pt x="1" y="66713"/>
                    <a:pt x="43" y="66748"/>
                    <a:pt x="92" y="66748"/>
                  </a:cubicBezTo>
                  <a:cubicBezTo>
                    <a:pt x="134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4" y="0"/>
                    <a:pt x="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8618425" y="-124"/>
              <a:ext cx="18825" cy="5143511"/>
            </a:xfrm>
            <a:custGeom>
              <a:avLst/>
              <a:gdLst/>
              <a:ahLst/>
              <a:cxnLst/>
              <a:rect l="l" t="t" r="r" b="b"/>
              <a:pathLst>
                <a:path w="176" h="66749" extrusionOk="0">
                  <a:moveTo>
                    <a:pt x="84" y="0"/>
                  </a:moveTo>
                  <a:cubicBezTo>
                    <a:pt x="35" y="0"/>
                    <a:pt x="0" y="42"/>
                    <a:pt x="0" y="84"/>
                  </a:cubicBezTo>
                  <a:lnTo>
                    <a:pt x="0" y="66664"/>
                  </a:lnTo>
                  <a:cubicBezTo>
                    <a:pt x="0" y="66713"/>
                    <a:pt x="35" y="66748"/>
                    <a:pt x="84" y="66748"/>
                  </a:cubicBezTo>
                  <a:cubicBezTo>
                    <a:pt x="133" y="66748"/>
                    <a:pt x="176" y="66713"/>
                    <a:pt x="176" y="66664"/>
                  </a:cubicBezTo>
                  <a:lnTo>
                    <a:pt x="176" y="84"/>
                  </a:lnTo>
                  <a:cubicBezTo>
                    <a:pt x="176" y="42"/>
                    <a:pt x="133" y="0"/>
                    <a:pt x="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-110" y="350904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-110" y="826955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33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3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-110" y="1303709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1" name="Google Shape;1171;p37"/>
            <p:cNvSpPr/>
            <p:nvPr/>
          </p:nvSpPr>
          <p:spPr>
            <a:xfrm>
              <a:off x="-110" y="1779760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2" name="Google Shape;1172;p37"/>
            <p:cNvSpPr/>
            <p:nvPr/>
          </p:nvSpPr>
          <p:spPr>
            <a:xfrm>
              <a:off x="-110" y="225651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36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6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-110" y="2732565"/>
              <a:ext cx="9143904" cy="17792"/>
            </a:xfrm>
            <a:custGeom>
              <a:avLst/>
              <a:gdLst/>
              <a:ahLst/>
              <a:cxnLst/>
              <a:rect l="l" t="t" r="r" b="b"/>
              <a:pathLst>
                <a:path w="85491" h="177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-110" y="320942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4"/>
                  </a:cubicBezTo>
                  <a:cubicBezTo>
                    <a:pt x="1" y="133"/>
                    <a:pt x="36" y="175"/>
                    <a:pt x="85" y="175"/>
                  </a:cubicBezTo>
                  <a:lnTo>
                    <a:pt x="85407" y="175"/>
                  </a:lnTo>
                  <a:cubicBezTo>
                    <a:pt x="85456" y="175"/>
                    <a:pt x="85491" y="133"/>
                    <a:pt x="85491" y="84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-110" y="3685471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42"/>
                    <a:pt x="1" y="91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1"/>
                  </a:cubicBezTo>
                  <a:cubicBezTo>
                    <a:pt x="85491" y="42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-110" y="4162226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0"/>
                  </a:moveTo>
                  <a:cubicBezTo>
                    <a:pt x="36" y="0"/>
                    <a:pt x="1" y="35"/>
                    <a:pt x="1" y="85"/>
                  </a:cubicBezTo>
                  <a:cubicBezTo>
                    <a:pt x="1" y="134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34"/>
                    <a:pt x="85491" y="85"/>
                  </a:cubicBezTo>
                  <a:cubicBezTo>
                    <a:pt x="85491" y="35"/>
                    <a:pt x="85456" y="0"/>
                    <a:pt x="854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-110" y="4638277"/>
              <a:ext cx="9143904" cy="17691"/>
            </a:xfrm>
            <a:custGeom>
              <a:avLst/>
              <a:gdLst/>
              <a:ahLst/>
              <a:cxnLst/>
              <a:rect l="l" t="t" r="r" b="b"/>
              <a:pathLst>
                <a:path w="85491" h="176" extrusionOk="0">
                  <a:moveTo>
                    <a:pt x="85" y="1"/>
                  </a:moveTo>
                  <a:cubicBezTo>
                    <a:pt x="36" y="1"/>
                    <a:pt x="1" y="43"/>
                    <a:pt x="1" y="92"/>
                  </a:cubicBezTo>
                  <a:cubicBezTo>
                    <a:pt x="1" y="141"/>
                    <a:pt x="36" y="176"/>
                    <a:pt x="85" y="176"/>
                  </a:cubicBezTo>
                  <a:lnTo>
                    <a:pt x="85407" y="176"/>
                  </a:lnTo>
                  <a:cubicBezTo>
                    <a:pt x="85456" y="176"/>
                    <a:pt x="85491" y="141"/>
                    <a:pt x="85491" y="92"/>
                  </a:cubicBezTo>
                  <a:cubicBezTo>
                    <a:pt x="85491" y="43"/>
                    <a:pt x="85456" y="1"/>
                    <a:pt x="854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178" name="Google Shape;1178;p37"/>
          <p:cNvSpPr/>
          <p:nvPr/>
        </p:nvSpPr>
        <p:spPr>
          <a:xfrm>
            <a:off x="948614" y="719333"/>
            <a:ext cx="10264543" cy="5419200"/>
          </a:xfrm>
          <a:prstGeom prst="roundRect">
            <a:avLst>
              <a:gd name="adj" fmla="val 297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236290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48614" y="721212"/>
            <a:ext cx="1026454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Paytone One"/>
              <a:buNone/>
              <a:defRPr sz="3500">
                <a:solidFill>
                  <a:schemeClr val="dk2"/>
                </a:solidFill>
                <a:latin typeface="Paytone One"/>
                <a:ea typeface="Paytone One"/>
                <a:cs typeface="Paytone One"/>
                <a:sym typeface="Payto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ytone One"/>
              <a:buNone/>
              <a:defRPr sz="3500">
                <a:solidFill>
                  <a:schemeClr val="dk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48614" y="1536633"/>
            <a:ext cx="10264543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693CCB-405D-7DB8-C4D4-7D3174486EC2}"/>
              </a:ext>
            </a:extLst>
          </p:cNvPr>
          <p:cNvSpPr txBox="1"/>
          <p:nvPr userDrawn="1"/>
        </p:nvSpPr>
        <p:spPr>
          <a:xfrm>
            <a:off x="1297858" y="8021242"/>
            <a:ext cx="9566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Kho ppt Phan Linh_0916.604.268</a:t>
            </a:r>
          </a:p>
        </p:txBody>
      </p:sp>
    </p:spTree>
    <p:extLst>
      <p:ext uri="{BB962C8B-B14F-4D97-AF65-F5344CB8AC3E}">
        <p14:creationId xmlns:p14="http://schemas.microsoft.com/office/powerpoint/2010/main" val="32738540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3" r:id="rId1"/>
    <p:sldLayoutId id="2147483737" r:id="rId2"/>
    <p:sldLayoutId id="2147483738" r:id="rId3"/>
    <p:sldLayoutId id="2147483739" r:id="rId4"/>
    <p:sldLayoutId id="2147483741" r:id="rId5"/>
    <p:sldLayoutId id="2147483743" r:id="rId6"/>
    <p:sldLayoutId id="2147483744" r:id="rId7"/>
    <p:sldLayoutId id="2147483745" r:id="rId8"/>
    <p:sldLayoutId id="2147483746" r:id="rId9"/>
    <p:sldLayoutId id="2147483748" r:id="rId10"/>
    <p:sldLayoutId id="214748374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7.xml"/><Relationship Id="rId7" Type="http://schemas.openxmlformats.org/officeDocument/2006/relationships/slide" Target="slide2.xml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6" Type="http://schemas.openxmlformats.org/officeDocument/2006/relationships/audio" Target="../media/audio4.wav"/><Relationship Id="rId11" Type="http://schemas.openxmlformats.org/officeDocument/2006/relationships/image" Target="../media/image61.png"/><Relationship Id="rId5" Type="http://schemas.openxmlformats.org/officeDocument/2006/relationships/audio" Target="../media/audio3.wav"/><Relationship Id="rId15" Type="http://schemas.openxmlformats.org/officeDocument/2006/relationships/image" Target="../media/image14.png"/><Relationship Id="rId10" Type="http://schemas.openxmlformats.org/officeDocument/2006/relationships/image" Target="../media/image60.png"/><Relationship Id="rId4" Type="http://schemas.openxmlformats.org/officeDocument/2006/relationships/audio" Target="../media/audio2.wav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6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6" Type="http://schemas.openxmlformats.org/officeDocument/2006/relationships/audio" Target="../media/audio3.wav"/><Relationship Id="rId11" Type="http://schemas.openxmlformats.org/officeDocument/2006/relationships/image" Target="../media/image13.png"/><Relationship Id="rId5" Type="http://schemas.openxmlformats.org/officeDocument/2006/relationships/audio" Target="../media/audio2.wav"/><Relationship Id="rId10" Type="http://schemas.openxmlformats.org/officeDocument/2006/relationships/image" Target="../media/image69.png"/><Relationship Id="rId4" Type="http://schemas.openxmlformats.org/officeDocument/2006/relationships/audio" Target="../media/audio4.wav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28"/>
          <p:cNvSpPr txBox="1">
            <a:spLocks noGrp="1"/>
          </p:cNvSpPr>
          <p:nvPr>
            <p:ph type="ctrTitle" idx="4294967295"/>
          </p:nvPr>
        </p:nvSpPr>
        <p:spPr>
          <a:xfrm>
            <a:off x="4698569" y="1273836"/>
            <a:ext cx="6496050" cy="2551113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 sz="11500" b="1">
                <a:solidFill>
                  <a:srgbClr val="000000"/>
                </a:solidFill>
                <a:latin typeface="+mj-lt"/>
              </a:rPr>
              <a:t>TOÁN 4</a:t>
            </a:r>
            <a:endParaRPr sz="8000" b="1">
              <a:solidFill>
                <a:srgbClr val="000000"/>
              </a:solidFill>
              <a:latin typeface="+mj-lt"/>
            </a:endParaRPr>
          </a:p>
        </p:txBody>
      </p:sp>
      <p:sp>
        <p:nvSpPr>
          <p:cNvPr id="923" name="Google Shape;923;p28"/>
          <p:cNvSpPr/>
          <p:nvPr/>
        </p:nvSpPr>
        <p:spPr>
          <a:xfrm>
            <a:off x="6742477" y="5194622"/>
            <a:ext cx="2389370" cy="38671"/>
          </a:xfrm>
          <a:custGeom>
            <a:avLst/>
            <a:gdLst/>
            <a:ahLst/>
            <a:cxnLst/>
            <a:rect l="l" t="t" r="r" b="b"/>
            <a:pathLst>
              <a:path w="42842" h="592" fill="none" extrusionOk="0">
                <a:moveTo>
                  <a:pt x="1" y="1"/>
                </a:moveTo>
                <a:cubicBezTo>
                  <a:pt x="1346" y="1"/>
                  <a:pt x="1346" y="591"/>
                  <a:pt x="2679" y="591"/>
                </a:cubicBezTo>
                <a:cubicBezTo>
                  <a:pt x="4013" y="591"/>
                  <a:pt x="4013" y="1"/>
                  <a:pt x="5357" y="1"/>
                </a:cubicBezTo>
                <a:cubicBezTo>
                  <a:pt x="6691" y="1"/>
                  <a:pt x="6691" y="591"/>
                  <a:pt x="8036" y="591"/>
                </a:cubicBezTo>
                <a:cubicBezTo>
                  <a:pt x="9369" y="591"/>
                  <a:pt x="9369" y="1"/>
                  <a:pt x="10713" y="1"/>
                </a:cubicBezTo>
                <a:cubicBezTo>
                  <a:pt x="12047" y="1"/>
                  <a:pt x="12047" y="591"/>
                  <a:pt x="13392" y="591"/>
                </a:cubicBezTo>
                <a:cubicBezTo>
                  <a:pt x="14726" y="591"/>
                  <a:pt x="14726" y="1"/>
                  <a:pt x="16070" y="1"/>
                </a:cubicBezTo>
                <a:cubicBezTo>
                  <a:pt x="17403" y="1"/>
                  <a:pt x="17403" y="591"/>
                  <a:pt x="18737" y="591"/>
                </a:cubicBezTo>
                <a:cubicBezTo>
                  <a:pt x="20082" y="591"/>
                  <a:pt x="20082" y="1"/>
                  <a:pt x="21416" y="1"/>
                </a:cubicBezTo>
                <a:cubicBezTo>
                  <a:pt x="22760" y="1"/>
                  <a:pt x="22760" y="591"/>
                  <a:pt x="24093" y="591"/>
                </a:cubicBezTo>
                <a:cubicBezTo>
                  <a:pt x="25438" y="591"/>
                  <a:pt x="25438" y="1"/>
                  <a:pt x="26772" y="1"/>
                </a:cubicBezTo>
                <a:cubicBezTo>
                  <a:pt x="28116" y="1"/>
                  <a:pt x="28116" y="591"/>
                  <a:pt x="29450" y="591"/>
                </a:cubicBezTo>
                <a:cubicBezTo>
                  <a:pt x="30795" y="591"/>
                  <a:pt x="30795" y="1"/>
                  <a:pt x="32128" y="1"/>
                </a:cubicBezTo>
                <a:cubicBezTo>
                  <a:pt x="33462" y="1"/>
                  <a:pt x="33462" y="591"/>
                  <a:pt x="34806" y="591"/>
                </a:cubicBezTo>
                <a:cubicBezTo>
                  <a:pt x="36140" y="591"/>
                  <a:pt x="36140" y="1"/>
                  <a:pt x="37485" y="1"/>
                </a:cubicBezTo>
                <a:cubicBezTo>
                  <a:pt x="38818" y="1"/>
                  <a:pt x="38818" y="591"/>
                  <a:pt x="40163" y="591"/>
                </a:cubicBezTo>
                <a:cubicBezTo>
                  <a:pt x="41496" y="591"/>
                  <a:pt x="41496" y="1"/>
                  <a:pt x="42841" y="1"/>
                </a:cubicBezTo>
              </a:path>
            </a:pathLst>
          </a:custGeom>
          <a:solidFill>
            <a:schemeClr val="dk2"/>
          </a:solidFill>
          <a:ln w="19050" cap="rnd" cmpd="sng">
            <a:solidFill>
              <a:schemeClr val="dk1"/>
            </a:solidFill>
            <a:prstDash val="solid"/>
            <a:miter lim="874"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924" name="Google Shape;924;p28"/>
          <p:cNvGrpSpPr/>
          <p:nvPr/>
        </p:nvGrpSpPr>
        <p:grpSpPr>
          <a:xfrm>
            <a:off x="684025" y="1157817"/>
            <a:ext cx="1118275" cy="1075462"/>
            <a:chOff x="514291" y="864138"/>
            <a:chExt cx="840786" cy="808597"/>
          </a:xfrm>
        </p:grpSpPr>
        <p:grpSp>
          <p:nvGrpSpPr>
            <p:cNvPr id="925" name="Google Shape;925;p28"/>
            <p:cNvGrpSpPr/>
            <p:nvPr/>
          </p:nvGrpSpPr>
          <p:grpSpPr>
            <a:xfrm>
              <a:off x="1100437" y="938672"/>
              <a:ext cx="254640" cy="256879"/>
              <a:chOff x="5050500" y="-177700"/>
              <a:chExt cx="517350" cy="521900"/>
            </a:xfrm>
          </p:grpSpPr>
          <p:sp>
            <p:nvSpPr>
              <p:cNvPr id="926" name="Google Shape;926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7" name="Google Shape;927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8" name="Google Shape;928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29" name="Google Shape;929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0" name="Google Shape;930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1" name="Google Shape;931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2" name="Google Shape;932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3" name="Google Shape;933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4" name="Google Shape;934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5" name="Google Shape;935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36" name="Google Shape;936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937" name="Google Shape;937;p28"/>
            <p:cNvGrpSpPr/>
            <p:nvPr/>
          </p:nvGrpSpPr>
          <p:grpSpPr>
            <a:xfrm>
              <a:off x="514291" y="864138"/>
              <a:ext cx="406362" cy="405940"/>
              <a:chOff x="2777825" y="203300"/>
              <a:chExt cx="600950" cy="600325"/>
            </a:xfrm>
          </p:grpSpPr>
          <p:sp>
            <p:nvSpPr>
              <p:cNvPr id="938" name="Google Shape;938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39" name="Google Shape;939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940" name="Google Shape;940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1" name="Google Shape;941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2" name="Google Shape;942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3" name="Google Shape;943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4" name="Google Shape;944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5" name="Google Shape;945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6" name="Google Shape;946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7" name="Google Shape;947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8" name="Google Shape;948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49" name="Google Shape;949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0" name="Google Shape;950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1" name="Google Shape;951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2" name="Google Shape;952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3" name="Google Shape;953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4" name="Google Shape;954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5" name="Google Shape;955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56" name="Google Shape;956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957" name="Google Shape;957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958" name="Google Shape;958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959" name="Google Shape;959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0" name="Google Shape;960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1" name="Google Shape;961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2" name="Google Shape;962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3" name="Google Shape;963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4" name="Google Shape;964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5" name="Google Shape;965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6" name="Google Shape;966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7" name="Google Shape;967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8" name="Google Shape;968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69" name="Google Shape;969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0" name="Google Shape;970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1" name="Google Shape;971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2" name="Google Shape;972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3" name="Google Shape;973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4" name="Google Shape;974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975" name="Google Shape;975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976" name="Google Shape;976;p28"/>
            <p:cNvGrpSpPr/>
            <p:nvPr/>
          </p:nvGrpSpPr>
          <p:grpSpPr>
            <a:xfrm>
              <a:off x="590148" y="1415856"/>
              <a:ext cx="254640" cy="256879"/>
              <a:chOff x="5050500" y="-177700"/>
              <a:chExt cx="517350" cy="521900"/>
            </a:xfrm>
          </p:grpSpPr>
          <p:sp>
            <p:nvSpPr>
              <p:cNvPr id="977" name="Google Shape;977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8" name="Google Shape;978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79" name="Google Shape;979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0" name="Google Shape;980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1" name="Google Shape;981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2" name="Google Shape;982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3" name="Google Shape;983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4" name="Google Shape;984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5" name="Google Shape;985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6" name="Google Shape;986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87" name="Google Shape;987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grpSp>
        <p:nvGrpSpPr>
          <p:cNvPr id="988" name="Google Shape;988;p28"/>
          <p:cNvGrpSpPr/>
          <p:nvPr/>
        </p:nvGrpSpPr>
        <p:grpSpPr>
          <a:xfrm>
            <a:off x="3469916" y="4698221"/>
            <a:ext cx="1118275" cy="1075462"/>
            <a:chOff x="2608891" y="3526026"/>
            <a:chExt cx="840786" cy="808597"/>
          </a:xfrm>
        </p:grpSpPr>
        <p:grpSp>
          <p:nvGrpSpPr>
            <p:cNvPr id="989" name="Google Shape;989;p28"/>
            <p:cNvGrpSpPr/>
            <p:nvPr/>
          </p:nvGrpSpPr>
          <p:grpSpPr>
            <a:xfrm rot="10800000">
              <a:off x="2608891" y="4003210"/>
              <a:ext cx="254640" cy="256879"/>
              <a:chOff x="5050500" y="-177700"/>
              <a:chExt cx="517350" cy="521900"/>
            </a:xfrm>
          </p:grpSpPr>
          <p:sp>
            <p:nvSpPr>
              <p:cNvPr id="990" name="Google Shape;990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1" name="Google Shape;991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grpSp>
          <p:nvGrpSpPr>
            <p:cNvPr id="1001" name="Google Shape;1001;p28"/>
            <p:cNvGrpSpPr/>
            <p:nvPr/>
          </p:nvGrpSpPr>
          <p:grpSpPr>
            <a:xfrm rot="10800000">
              <a:off x="3043314" y="3928683"/>
              <a:ext cx="406362" cy="405940"/>
              <a:chOff x="2777825" y="203300"/>
              <a:chExt cx="600950" cy="600325"/>
            </a:xfrm>
          </p:grpSpPr>
          <p:sp>
            <p:nvSpPr>
              <p:cNvPr id="1002" name="Google Shape;1002;p28"/>
              <p:cNvSpPr/>
              <p:nvPr/>
            </p:nvSpPr>
            <p:spPr>
              <a:xfrm>
                <a:off x="2777825" y="203300"/>
                <a:ext cx="600950" cy="600325"/>
              </a:xfrm>
              <a:custGeom>
                <a:avLst/>
                <a:gdLst/>
                <a:ahLst/>
                <a:cxnLst/>
                <a:rect l="l" t="t" r="r" b="b"/>
                <a:pathLst>
                  <a:path w="24038" h="24013" extrusionOk="0">
                    <a:moveTo>
                      <a:pt x="11148" y="1"/>
                    </a:moveTo>
                    <a:cubicBezTo>
                      <a:pt x="11079" y="1"/>
                      <a:pt x="11010" y="3"/>
                      <a:pt x="10942" y="7"/>
                    </a:cubicBezTo>
                    <a:cubicBezTo>
                      <a:pt x="10177" y="84"/>
                      <a:pt x="9499" y="499"/>
                      <a:pt x="9117" y="1133"/>
                    </a:cubicBezTo>
                    <a:cubicBezTo>
                      <a:pt x="9084" y="1199"/>
                      <a:pt x="9040" y="1264"/>
                      <a:pt x="9008" y="1341"/>
                    </a:cubicBezTo>
                    <a:cubicBezTo>
                      <a:pt x="8953" y="1297"/>
                      <a:pt x="8877" y="1253"/>
                      <a:pt x="8811" y="1221"/>
                    </a:cubicBezTo>
                    <a:cubicBezTo>
                      <a:pt x="8483" y="1051"/>
                      <a:pt x="8119" y="966"/>
                      <a:pt x="7753" y="966"/>
                    </a:cubicBezTo>
                    <a:cubicBezTo>
                      <a:pt x="7387" y="966"/>
                      <a:pt x="7018" y="1051"/>
                      <a:pt x="6679" y="1221"/>
                    </a:cubicBezTo>
                    <a:cubicBezTo>
                      <a:pt x="6001" y="1549"/>
                      <a:pt x="5520" y="2193"/>
                      <a:pt x="5389" y="2926"/>
                    </a:cubicBezTo>
                    <a:lnTo>
                      <a:pt x="5389" y="2937"/>
                    </a:lnTo>
                    <a:cubicBezTo>
                      <a:pt x="5367" y="3002"/>
                      <a:pt x="5367" y="3079"/>
                      <a:pt x="5357" y="3155"/>
                    </a:cubicBezTo>
                    <a:cubicBezTo>
                      <a:pt x="5280" y="3145"/>
                      <a:pt x="5214" y="3133"/>
                      <a:pt x="5138" y="3123"/>
                    </a:cubicBezTo>
                    <a:cubicBezTo>
                      <a:pt x="5059" y="3114"/>
                      <a:pt x="4980" y="3110"/>
                      <a:pt x="4901" y="3110"/>
                    </a:cubicBezTo>
                    <a:cubicBezTo>
                      <a:pt x="4247" y="3110"/>
                      <a:pt x="3606" y="3390"/>
                      <a:pt x="3149" y="3888"/>
                    </a:cubicBezTo>
                    <a:lnTo>
                      <a:pt x="3137" y="3888"/>
                    </a:lnTo>
                    <a:cubicBezTo>
                      <a:pt x="2634" y="4456"/>
                      <a:pt x="2416" y="5222"/>
                      <a:pt x="2558" y="5943"/>
                    </a:cubicBezTo>
                    <a:cubicBezTo>
                      <a:pt x="2569" y="6019"/>
                      <a:pt x="2591" y="6096"/>
                      <a:pt x="2612" y="6162"/>
                    </a:cubicBezTo>
                    <a:cubicBezTo>
                      <a:pt x="2536" y="6172"/>
                      <a:pt x="2471" y="6194"/>
                      <a:pt x="2394" y="6216"/>
                    </a:cubicBezTo>
                    <a:cubicBezTo>
                      <a:pt x="2044" y="6315"/>
                      <a:pt x="1716" y="6490"/>
                      <a:pt x="1454" y="6730"/>
                    </a:cubicBezTo>
                    <a:lnTo>
                      <a:pt x="1443" y="6730"/>
                    </a:lnTo>
                    <a:cubicBezTo>
                      <a:pt x="1159" y="6993"/>
                      <a:pt x="940" y="7309"/>
                      <a:pt x="809" y="7659"/>
                    </a:cubicBezTo>
                    <a:cubicBezTo>
                      <a:pt x="776" y="7746"/>
                      <a:pt x="744" y="7834"/>
                      <a:pt x="722" y="7921"/>
                    </a:cubicBezTo>
                    <a:lnTo>
                      <a:pt x="722" y="7943"/>
                    </a:lnTo>
                    <a:cubicBezTo>
                      <a:pt x="700" y="8031"/>
                      <a:pt x="678" y="8118"/>
                      <a:pt x="667" y="8217"/>
                    </a:cubicBezTo>
                    <a:cubicBezTo>
                      <a:pt x="645" y="8414"/>
                      <a:pt x="634" y="8599"/>
                      <a:pt x="656" y="8774"/>
                    </a:cubicBezTo>
                    <a:lnTo>
                      <a:pt x="656" y="8785"/>
                    </a:lnTo>
                    <a:cubicBezTo>
                      <a:pt x="700" y="9157"/>
                      <a:pt x="820" y="9495"/>
                      <a:pt x="1017" y="9791"/>
                    </a:cubicBezTo>
                    <a:cubicBezTo>
                      <a:pt x="1050" y="9857"/>
                      <a:pt x="1093" y="9911"/>
                      <a:pt x="1137" y="9976"/>
                    </a:cubicBezTo>
                    <a:cubicBezTo>
                      <a:pt x="1072" y="10010"/>
                      <a:pt x="1017" y="10053"/>
                      <a:pt x="951" y="10097"/>
                    </a:cubicBezTo>
                    <a:cubicBezTo>
                      <a:pt x="809" y="10206"/>
                      <a:pt x="678" y="10326"/>
                      <a:pt x="557" y="10457"/>
                    </a:cubicBezTo>
                    <a:lnTo>
                      <a:pt x="557" y="10469"/>
                    </a:lnTo>
                    <a:cubicBezTo>
                      <a:pt x="448" y="10600"/>
                      <a:pt x="350" y="10753"/>
                      <a:pt x="263" y="10916"/>
                    </a:cubicBezTo>
                    <a:cubicBezTo>
                      <a:pt x="98" y="11234"/>
                      <a:pt x="11" y="11594"/>
                      <a:pt x="0" y="11999"/>
                    </a:cubicBezTo>
                    <a:lnTo>
                      <a:pt x="0" y="12021"/>
                    </a:lnTo>
                    <a:cubicBezTo>
                      <a:pt x="11" y="12425"/>
                      <a:pt x="98" y="12786"/>
                      <a:pt x="263" y="13103"/>
                    </a:cubicBezTo>
                    <a:cubicBezTo>
                      <a:pt x="350" y="13267"/>
                      <a:pt x="448" y="13409"/>
                      <a:pt x="557" y="13551"/>
                    </a:cubicBezTo>
                    <a:cubicBezTo>
                      <a:pt x="678" y="13693"/>
                      <a:pt x="809" y="13814"/>
                      <a:pt x="951" y="13912"/>
                    </a:cubicBezTo>
                    <a:cubicBezTo>
                      <a:pt x="1017" y="13967"/>
                      <a:pt x="1072" y="13999"/>
                      <a:pt x="1137" y="14043"/>
                    </a:cubicBezTo>
                    <a:cubicBezTo>
                      <a:pt x="1093" y="14098"/>
                      <a:pt x="1050" y="14164"/>
                      <a:pt x="1017" y="14229"/>
                    </a:cubicBezTo>
                    <a:cubicBezTo>
                      <a:pt x="820" y="14513"/>
                      <a:pt x="700" y="14852"/>
                      <a:pt x="656" y="15235"/>
                    </a:cubicBezTo>
                    <a:lnTo>
                      <a:pt x="656" y="15245"/>
                    </a:lnTo>
                    <a:cubicBezTo>
                      <a:pt x="634" y="15420"/>
                      <a:pt x="645" y="15595"/>
                      <a:pt x="667" y="15803"/>
                    </a:cubicBezTo>
                    <a:cubicBezTo>
                      <a:pt x="678" y="15891"/>
                      <a:pt x="700" y="15989"/>
                      <a:pt x="722" y="16076"/>
                    </a:cubicBezTo>
                    <a:lnTo>
                      <a:pt x="722" y="16098"/>
                    </a:lnTo>
                    <a:cubicBezTo>
                      <a:pt x="744" y="16185"/>
                      <a:pt x="776" y="16273"/>
                      <a:pt x="809" y="16360"/>
                    </a:cubicBezTo>
                    <a:cubicBezTo>
                      <a:pt x="940" y="16710"/>
                      <a:pt x="1159" y="17028"/>
                      <a:pt x="1443" y="17290"/>
                    </a:cubicBezTo>
                    <a:lnTo>
                      <a:pt x="1454" y="17290"/>
                    </a:lnTo>
                    <a:cubicBezTo>
                      <a:pt x="1716" y="17530"/>
                      <a:pt x="2044" y="17705"/>
                      <a:pt x="2394" y="17803"/>
                    </a:cubicBezTo>
                    <a:cubicBezTo>
                      <a:pt x="2471" y="17825"/>
                      <a:pt x="2536" y="17836"/>
                      <a:pt x="2612" y="17847"/>
                    </a:cubicBezTo>
                    <a:cubicBezTo>
                      <a:pt x="2591" y="17924"/>
                      <a:pt x="2569" y="18000"/>
                      <a:pt x="2558" y="18077"/>
                    </a:cubicBezTo>
                    <a:cubicBezTo>
                      <a:pt x="2416" y="18787"/>
                      <a:pt x="2634" y="19564"/>
                      <a:pt x="3137" y="20121"/>
                    </a:cubicBezTo>
                    <a:cubicBezTo>
                      <a:pt x="3137" y="20121"/>
                      <a:pt x="3149" y="20121"/>
                      <a:pt x="3149" y="20132"/>
                    </a:cubicBezTo>
                    <a:cubicBezTo>
                      <a:pt x="3607" y="20630"/>
                      <a:pt x="4249" y="20909"/>
                      <a:pt x="4903" y="20909"/>
                    </a:cubicBezTo>
                    <a:cubicBezTo>
                      <a:pt x="4981" y="20909"/>
                      <a:pt x="5060" y="20905"/>
                      <a:pt x="5138" y="20897"/>
                    </a:cubicBezTo>
                    <a:cubicBezTo>
                      <a:pt x="5214" y="20886"/>
                      <a:pt x="5280" y="20875"/>
                      <a:pt x="5357" y="20864"/>
                    </a:cubicBezTo>
                    <a:cubicBezTo>
                      <a:pt x="5367" y="20941"/>
                      <a:pt x="5367" y="21007"/>
                      <a:pt x="5389" y="21083"/>
                    </a:cubicBezTo>
                    <a:lnTo>
                      <a:pt x="5389" y="21094"/>
                    </a:lnTo>
                    <a:cubicBezTo>
                      <a:pt x="5520" y="21826"/>
                      <a:pt x="6001" y="22460"/>
                      <a:pt x="6679" y="22799"/>
                    </a:cubicBezTo>
                    <a:cubicBezTo>
                      <a:pt x="7018" y="22969"/>
                      <a:pt x="7387" y="23053"/>
                      <a:pt x="7753" y="23053"/>
                    </a:cubicBezTo>
                    <a:cubicBezTo>
                      <a:pt x="8119" y="23053"/>
                      <a:pt x="8483" y="22969"/>
                      <a:pt x="8811" y="22799"/>
                    </a:cubicBezTo>
                    <a:cubicBezTo>
                      <a:pt x="8877" y="22756"/>
                      <a:pt x="8953" y="22722"/>
                      <a:pt x="9008" y="22679"/>
                    </a:cubicBezTo>
                    <a:cubicBezTo>
                      <a:pt x="9040" y="22744"/>
                      <a:pt x="9084" y="22821"/>
                      <a:pt x="9117" y="22887"/>
                    </a:cubicBezTo>
                    <a:cubicBezTo>
                      <a:pt x="9499" y="23509"/>
                      <a:pt x="10177" y="23936"/>
                      <a:pt x="10942" y="24002"/>
                    </a:cubicBezTo>
                    <a:cubicBezTo>
                      <a:pt x="11019" y="24012"/>
                      <a:pt x="11095" y="24012"/>
                      <a:pt x="11161" y="24012"/>
                    </a:cubicBezTo>
                    <a:cubicBezTo>
                      <a:pt x="11282" y="24012"/>
                      <a:pt x="11391" y="24002"/>
                      <a:pt x="11500" y="23990"/>
                    </a:cubicBezTo>
                    <a:lnTo>
                      <a:pt x="11511" y="23990"/>
                    </a:lnTo>
                    <a:cubicBezTo>
                      <a:pt x="11686" y="23969"/>
                      <a:pt x="11860" y="23914"/>
                      <a:pt x="12047" y="23849"/>
                    </a:cubicBezTo>
                    <a:cubicBezTo>
                      <a:pt x="12375" y="23718"/>
                      <a:pt x="12669" y="23509"/>
                      <a:pt x="12921" y="23237"/>
                    </a:cubicBezTo>
                    <a:cubicBezTo>
                      <a:pt x="12975" y="23182"/>
                      <a:pt x="13019" y="23116"/>
                      <a:pt x="13063" y="23062"/>
                    </a:cubicBezTo>
                    <a:cubicBezTo>
                      <a:pt x="13118" y="23105"/>
                      <a:pt x="13172" y="23160"/>
                      <a:pt x="13238" y="23203"/>
                    </a:cubicBezTo>
                    <a:cubicBezTo>
                      <a:pt x="13522" y="23422"/>
                      <a:pt x="13850" y="23575"/>
                      <a:pt x="14211" y="23652"/>
                    </a:cubicBezTo>
                    <a:lnTo>
                      <a:pt x="14233" y="23652"/>
                    </a:lnTo>
                    <a:cubicBezTo>
                      <a:pt x="14376" y="23677"/>
                      <a:pt x="14522" y="23689"/>
                      <a:pt x="14666" y="23689"/>
                    </a:cubicBezTo>
                    <a:cubicBezTo>
                      <a:pt x="14899" y="23689"/>
                      <a:pt x="15128" y="23658"/>
                      <a:pt x="15337" y="23597"/>
                    </a:cubicBezTo>
                    <a:cubicBezTo>
                      <a:pt x="15686" y="23499"/>
                      <a:pt x="16026" y="23313"/>
                      <a:pt x="16320" y="23062"/>
                    </a:cubicBezTo>
                    <a:cubicBezTo>
                      <a:pt x="16320" y="23050"/>
                      <a:pt x="16332" y="23050"/>
                      <a:pt x="16332" y="23040"/>
                    </a:cubicBezTo>
                    <a:cubicBezTo>
                      <a:pt x="16605" y="22788"/>
                      <a:pt x="16801" y="22482"/>
                      <a:pt x="16922" y="22154"/>
                    </a:cubicBezTo>
                    <a:cubicBezTo>
                      <a:pt x="16954" y="22088"/>
                      <a:pt x="16976" y="22012"/>
                      <a:pt x="16998" y="21935"/>
                    </a:cubicBezTo>
                    <a:cubicBezTo>
                      <a:pt x="17064" y="21969"/>
                      <a:pt x="17141" y="21990"/>
                      <a:pt x="17217" y="22012"/>
                    </a:cubicBezTo>
                    <a:cubicBezTo>
                      <a:pt x="17381" y="22067"/>
                      <a:pt x="17556" y="22100"/>
                      <a:pt x="17731" y="22110"/>
                    </a:cubicBezTo>
                    <a:lnTo>
                      <a:pt x="17742" y="22110"/>
                    </a:lnTo>
                    <a:cubicBezTo>
                      <a:pt x="17916" y="22110"/>
                      <a:pt x="18091" y="22100"/>
                      <a:pt x="18278" y="22078"/>
                    </a:cubicBezTo>
                    <a:cubicBezTo>
                      <a:pt x="18463" y="22045"/>
                      <a:pt x="18649" y="21979"/>
                      <a:pt x="18824" y="21903"/>
                    </a:cubicBezTo>
                    <a:cubicBezTo>
                      <a:pt x="19010" y="21826"/>
                      <a:pt x="19174" y="21728"/>
                      <a:pt x="19316" y="21619"/>
                    </a:cubicBezTo>
                    <a:cubicBezTo>
                      <a:pt x="19917" y="21160"/>
                      <a:pt x="20267" y="20449"/>
                      <a:pt x="20256" y="19705"/>
                    </a:cubicBezTo>
                    <a:cubicBezTo>
                      <a:pt x="20256" y="19629"/>
                      <a:pt x="20256" y="19564"/>
                      <a:pt x="20245" y="19487"/>
                    </a:cubicBezTo>
                    <a:cubicBezTo>
                      <a:pt x="20321" y="19487"/>
                      <a:pt x="20398" y="19487"/>
                      <a:pt x="20474" y="19476"/>
                    </a:cubicBezTo>
                    <a:cubicBezTo>
                      <a:pt x="21218" y="19411"/>
                      <a:pt x="21895" y="18995"/>
                      <a:pt x="22289" y="18350"/>
                    </a:cubicBezTo>
                    <a:cubicBezTo>
                      <a:pt x="22694" y="17705"/>
                      <a:pt x="22759" y="16907"/>
                      <a:pt x="22486" y="16219"/>
                    </a:cubicBezTo>
                    <a:cubicBezTo>
                      <a:pt x="22464" y="16153"/>
                      <a:pt x="22432" y="16087"/>
                      <a:pt x="22398" y="16022"/>
                    </a:cubicBezTo>
                    <a:cubicBezTo>
                      <a:pt x="22464" y="15989"/>
                      <a:pt x="22529" y="15967"/>
                      <a:pt x="22595" y="15934"/>
                    </a:cubicBezTo>
                    <a:cubicBezTo>
                      <a:pt x="22912" y="15781"/>
                      <a:pt x="23197" y="15551"/>
                      <a:pt x="23426" y="15257"/>
                    </a:cubicBezTo>
                    <a:lnTo>
                      <a:pt x="23437" y="15245"/>
                    </a:lnTo>
                    <a:cubicBezTo>
                      <a:pt x="23547" y="15114"/>
                      <a:pt x="23634" y="14951"/>
                      <a:pt x="23721" y="14776"/>
                    </a:cubicBezTo>
                    <a:lnTo>
                      <a:pt x="23721" y="14764"/>
                    </a:lnTo>
                    <a:cubicBezTo>
                      <a:pt x="23754" y="14688"/>
                      <a:pt x="23787" y="14601"/>
                      <a:pt x="23819" y="14513"/>
                    </a:cubicBezTo>
                    <a:lnTo>
                      <a:pt x="23819" y="14491"/>
                    </a:lnTo>
                    <a:cubicBezTo>
                      <a:pt x="23853" y="14404"/>
                      <a:pt x="23874" y="14317"/>
                      <a:pt x="23885" y="14218"/>
                    </a:cubicBezTo>
                    <a:cubicBezTo>
                      <a:pt x="24038" y="13474"/>
                      <a:pt x="23819" y="12709"/>
                      <a:pt x="23306" y="12163"/>
                    </a:cubicBezTo>
                    <a:cubicBezTo>
                      <a:pt x="23251" y="12108"/>
                      <a:pt x="23197" y="12053"/>
                      <a:pt x="23142" y="12010"/>
                    </a:cubicBezTo>
                    <a:cubicBezTo>
                      <a:pt x="23197" y="11955"/>
                      <a:pt x="23251" y="11912"/>
                      <a:pt x="23306" y="11857"/>
                    </a:cubicBezTo>
                    <a:cubicBezTo>
                      <a:pt x="23819" y="11310"/>
                      <a:pt x="24038" y="10534"/>
                      <a:pt x="23885" y="9801"/>
                    </a:cubicBezTo>
                    <a:cubicBezTo>
                      <a:pt x="23874" y="9704"/>
                      <a:pt x="23853" y="9605"/>
                      <a:pt x="23819" y="9517"/>
                    </a:cubicBezTo>
                    <a:lnTo>
                      <a:pt x="23819" y="9507"/>
                    </a:lnTo>
                    <a:lnTo>
                      <a:pt x="23721" y="9244"/>
                    </a:lnTo>
                    <a:cubicBezTo>
                      <a:pt x="23634" y="9058"/>
                      <a:pt x="23547" y="8905"/>
                      <a:pt x="23437" y="8763"/>
                    </a:cubicBezTo>
                    <a:lnTo>
                      <a:pt x="23426" y="8763"/>
                    </a:lnTo>
                    <a:cubicBezTo>
                      <a:pt x="23197" y="8457"/>
                      <a:pt x="22912" y="8239"/>
                      <a:pt x="22595" y="8086"/>
                    </a:cubicBezTo>
                    <a:cubicBezTo>
                      <a:pt x="22529" y="8052"/>
                      <a:pt x="22464" y="8031"/>
                      <a:pt x="22398" y="7998"/>
                    </a:cubicBezTo>
                    <a:cubicBezTo>
                      <a:pt x="22432" y="7933"/>
                      <a:pt x="22464" y="7867"/>
                      <a:pt x="22486" y="7790"/>
                    </a:cubicBezTo>
                    <a:cubicBezTo>
                      <a:pt x="22759" y="7112"/>
                      <a:pt x="22694" y="6315"/>
                      <a:pt x="22289" y="5669"/>
                    </a:cubicBezTo>
                    <a:cubicBezTo>
                      <a:pt x="21895" y="5025"/>
                      <a:pt x="21218" y="4598"/>
                      <a:pt x="20474" y="4544"/>
                    </a:cubicBezTo>
                    <a:cubicBezTo>
                      <a:pt x="20398" y="4533"/>
                      <a:pt x="20321" y="4533"/>
                      <a:pt x="20245" y="4533"/>
                    </a:cubicBezTo>
                    <a:cubicBezTo>
                      <a:pt x="20256" y="4456"/>
                      <a:pt x="20256" y="4379"/>
                      <a:pt x="20256" y="4303"/>
                    </a:cubicBezTo>
                    <a:cubicBezTo>
                      <a:pt x="20267" y="3571"/>
                      <a:pt x="19917" y="2849"/>
                      <a:pt x="19316" y="2401"/>
                    </a:cubicBezTo>
                    <a:cubicBezTo>
                      <a:pt x="19174" y="2292"/>
                      <a:pt x="19010" y="2193"/>
                      <a:pt x="18824" y="2106"/>
                    </a:cubicBezTo>
                    <a:cubicBezTo>
                      <a:pt x="18649" y="2030"/>
                      <a:pt x="18463" y="1975"/>
                      <a:pt x="18278" y="1942"/>
                    </a:cubicBezTo>
                    <a:cubicBezTo>
                      <a:pt x="18137" y="1917"/>
                      <a:pt x="18004" y="1905"/>
                      <a:pt x="17872" y="1905"/>
                    </a:cubicBezTo>
                    <a:cubicBezTo>
                      <a:pt x="17828" y="1905"/>
                      <a:pt x="17785" y="1906"/>
                      <a:pt x="17742" y="1909"/>
                    </a:cubicBezTo>
                    <a:lnTo>
                      <a:pt x="17731" y="1909"/>
                    </a:lnTo>
                    <a:cubicBezTo>
                      <a:pt x="17556" y="1920"/>
                      <a:pt x="17381" y="1953"/>
                      <a:pt x="17217" y="1996"/>
                    </a:cubicBezTo>
                    <a:cubicBezTo>
                      <a:pt x="17141" y="2018"/>
                      <a:pt x="17064" y="2052"/>
                      <a:pt x="16998" y="2073"/>
                    </a:cubicBezTo>
                    <a:cubicBezTo>
                      <a:pt x="16976" y="2008"/>
                      <a:pt x="16954" y="1931"/>
                      <a:pt x="16922" y="1865"/>
                    </a:cubicBezTo>
                    <a:cubicBezTo>
                      <a:pt x="16801" y="1527"/>
                      <a:pt x="16605" y="1231"/>
                      <a:pt x="16332" y="969"/>
                    </a:cubicBezTo>
                    <a:cubicBezTo>
                      <a:pt x="16332" y="969"/>
                      <a:pt x="16320" y="969"/>
                      <a:pt x="16320" y="958"/>
                    </a:cubicBezTo>
                    <a:cubicBezTo>
                      <a:pt x="16026" y="707"/>
                      <a:pt x="15686" y="510"/>
                      <a:pt x="15337" y="422"/>
                    </a:cubicBezTo>
                    <a:cubicBezTo>
                      <a:pt x="15136" y="357"/>
                      <a:pt x="14915" y="327"/>
                      <a:pt x="14692" y="327"/>
                    </a:cubicBezTo>
                    <a:cubicBezTo>
                      <a:pt x="14539" y="327"/>
                      <a:pt x="14384" y="341"/>
                      <a:pt x="14233" y="368"/>
                    </a:cubicBezTo>
                    <a:lnTo>
                      <a:pt x="14211" y="368"/>
                    </a:lnTo>
                    <a:cubicBezTo>
                      <a:pt x="13850" y="444"/>
                      <a:pt x="13522" y="597"/>
                      <a:pt x="13238" y="816"/>
                    </a:cubicBezTo>
                    <a:cubicBezTo>
                      <a:pt x="13172" y="860"/>
                      <a:pt x="13118" y="903"/>
                      <a:pt x="13063" y="958"/>
                    </a:cubicBezTo>
                    <a:cubicBezTo>
                      <a:pt x="13019" y="893"/>
                      <a:pt x="12975" y="838"/>
                      <a:pt x="12921" y="783"/>
                    </a:cubicBezTo>
                    <a:cubicBezTo>
                      <a:pt x="12669" y="510"/>
                      <a:pt x="12375" y="291"/>
                      <a:pt x="12047" y="171"/>
                    </a:cubicBezTo>
                    <a:cubicBezTo>
                      <a:pt x="11860" y="94"/>
                      <a:pt x="11686" y="51"/>
                      <a:pt x="11511" y="29"/>
                    </a:cubicBezTo>
                    <a:lnTo>
                      <a:pt x="11500" y="29"/>
                    </a:lnTo>
                    <a:cubicBezTo>
                      <a:pt x="11389" y="8"/>
                      <a:pt x="11268" y="1"/>
                      <a:pt x="1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47625" dir="4200000" algn="bl" rotWithShape="0">
                  <a:schemeClr val="lt2">
                    <a:alpha val="96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03" name="Google Shape;1003;p28"/>
              <p:cNvGrpSpPr/>
              <p:nvPr/>
            </p:nvGrpSpPr>
            <p:grpSpPr>
              <a:xfrm>
                <a:off x="2793375" y="218925"/>
                <a:ext cx="569025" cy="569025"/>
                <a:chOff x="2793375" y="218925"/>
                <a:chExt cx="569025" cy="569025"/>
              </a:xfrm>
            </p:grpSpPr>
            <p:sp>
              <p:nvSpPr>
                <p:cNvPr id="1004" name="Google Shape;1004;p28"/>
                <p:cNvSpPr/>
                <p:nvPr/>
              </p:nvSpPr>
              <p:spPr>
                <a:xfrm>
                  <a:off x="3165875" y="503525"/>
                  <a:ext cx="196525" cy="8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2" extrusionOk="0">
                      <a:moveTo>
                        <a:pt x="5882" y="1"/>
                      </a:moveTo>
                      <a:cubicBezTo>
                        <a:pt x="5302" y="1"/>
                        <a:pt x="3849" y="197"/>
                        <a:pt x="2537" y="329"/>
                      </a:cubicBezTo>
                      <a:cubicBezTo>
                        <a:pt x="1870" y="394"/>
                        <a:pt x="1247" y="449"/>
                        <a:pt x="788" y="482"/>
                      </a:cubicBezTo>
                      <a:cubicBezTo>
                        <a:pt x="558" y="503"/>
                        <a:pt x="361" y="525"/>
                        <a:pt x="230" y="559"/>
                      </a:cubicBezTo>
                      <a:cubicBezTo>
                        <a:pt x="99" y="580"/>
                        <a:pt x="11" y="613"/>
                        <a:pt x="11" y="656"/>
                      </a:cubicBezTo>
                      <a:cubicBezTo>
                        <a:pt x="1" y="678"/>
                        <a:pt x="23" y="700"/>
                        <a:pt x="45" y="733"/>
                      </a:cubicBezTo>
                      <a:cubicBezTo>
                        <a:pt x="77" y="755"/>
                        <a:pt x="121" y="788"/>
                        <a:pt x="176" y="831"/>
                      </a:cubicBezTo>
                      <a:cubicBezTo>
                        <a:pt x="296" y="897"/>
                        <a:pt x="470" y="984"/>
                        <a:pt x="679" y="1094"/>
                      </a:cubicBezTo>
                      <a:cubicBezTo>
                        <a:pt x="1083" y="1291"/>
                        <a:pt x="1662" y="1575"/>
                        <a:pt x="2253" y="1870"/>
                      </a:cubicBezTo>
                      <a:cubicBezTo>
                        <a:pt x="2832" y="2165"/>
                        <a:pt x="3455" y="2493"/>
                        <a:pt x="3990" y="2767"/>
                      </a:cubicBezTo>
                      <a:cubicBezTo>
                        <a:pt x="4526" y="3051"/>
                        <a:pt x="4974" y="3280"/>
                        <a:pt x="5248" y="3379"/>
                      </a:cubicBezTo>
                      <a:cubicBezTo>
                        <a:pt x="5510" y="3477"/>
                        <a:pt x="5783" y="3532"/>
                        <a:pt x="6046" y="3532"/>
                      </a:cubicBezTo>
                      <a:cubicBezTo>
                        <a:pt x="6319" y="3532"/>
                        <a:pt x="6570" y="3466"/>
                        <a:pt x="6811" y="3357"/>
                      </a:cubicBezTo>
                      <a:cubicBezTo>
                        <a:pt x="7051" y="3236"/>
                        <a:pt x="7248" y="3073"/>
                        <a:pt x="7412" y="2854"/>
                      </a:cubicBezTo>
                      <a:cubicBezTo>
                        <a:pt x="7500" y="2745"/>
                        <a:pt x="7565" y="2624"/>
                        <a:pt x="7631" y="2504"/>
                      </a:cubicBezTo>
                      <a:cubicBezTo>
                        <a:pt x="7653" y="2439"/>
                        <a:pt x="7685" y="2373"/>
                        <a:pt x="7707" y="2308"/>
                      </a:cubicBezTo>
                      <a:cubicBezTo>
                        <a:pt x="7718" y="2231"/>
                        <a:pt x="7740" y="2165"/>
                        <a:pt x="7751" y="2089"/>
                      </a:cubicBezTo>
                      <a:cubicBezTo>
                        <a:pt x="7860" y="1521"/>
                        <a:pt x="7675" y="963"/>
                        <a:pt x="7325" y="580"/>
                      </a:cubicBezTo>
                      <a:cubicBezTo>
                        <a:pt x="6964" y="197"/>
                        <a:pt x="6450" y="1"/>
                        <a:pt x="588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5" name="Google Shape;1005;p28"/>
                <p:cNvSpPr/>
                <p:nvPr/>
              </p:nvSpPr>
              <p:spPr>
                <a:xfrm>
                  <a:off x="3153850" y="54935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114" y="0"/>
                      </a:moveTo>
                      <a:cubicBezTo>
                        <a:pt x="67" y="0"/>
                        <a:pt x="35" y="8"/>
                        <a:pt x="23" y="26"/>
                      </a:cubicBezTo>
                      <a:cubicBezTo>
                        <a:pt x="1" y="70"/>
                        <a:pt x="33" y="147"/>
                        <a:pt x="121" y="256"/>
                      </a:cubicBezTo>
                      <a:cubicBezTo>
                        <a:pt x="198" y="365"/>
                        <a:pt x="329" y="507"/>
                        <a:pt x="482" y="682"/>
                      </a:cubicBezTo>
                      <a:cubicBezTo>
                        <a:pt x="798" y="1021"/>
                        <a:pt x="1225" y="1480"/>
                        <a:pt x="1662" y="1972"/>
                      </a:cubicBezTo>
                      <a:cubicBezTo>
                        <a:pt x="2547" y="2956"/>
                        <a:pt x="3499" y="4082"/>
                        <a:pt x="3914" y="4464"/>
                      </a:cubicBezTo>
                      <a:cubicBezTo>
                        <a:pt x="4301" y="4822"/>
                        <a:pt x="4761" y="5017"/>
                        <a:pt x="5235" y="5017"/>
                      </a:cubicBezTo>
                      <a:cubicBezTo>
                        <a:pt x="5283" y="5017"/>
                        <a:pt x="5331" y="5015"/>
                        <a:pt x="5379" y="5011"/>
                      </a:cubicBezTo>
                      <a:cubicBezTo>
                        <a:pt x="5892" y="4967"/>
                        <a:pt x="6407" y="4683"/>
                        <a:pt x="6713" y="4180"/>
                      </a:cubicBezTo>
                      <a:cubicBezTo>
                        <a:pt x="7019" y="3688"/>
                        <a:pt x="7063" y="3098"/>
                        <a:pt x="6866" y="2617"/>
                      </a:cubicBezTo>
                      <a:cubicBezTo>
                        <a:pt x="6767" y="2377"/>
                        <a:pt x="6614" y="2158"/>
                        <a:pt x="6429" y="1972"/>
                      </a:cubicBezTo>
                      <a:cubicBezTo>
                        <a:pt x="6232" y="1797"/>
                        <a:pt x="5991" y="1644"/>
                        <a:pt x="5729" y="1546"/>
                      </a:cubicBezTo>
                      <a:cubicBezTo>
                        <a:pt x="5455" y="1437"/>
                        <a:pt x="4974" y="1305"/>
                        <a:pt x="4384" y="1152"/>
                      </a:cubicBezTo>
                      <a:cubicBezTo>
                        <a:pt x="3805" y="999"/>
                        <a:pt x="3127" y="824"/>
                        <a:pt x="2493" y="638"/>
                      </a:cubicBezTo>
                      <a:cubicBezTo>
                        <a:pt x="2176" y="551"/>
                        <a:pt x="1870" y="463"/>
                        <a:pt x="1586" y="376"/>
                      </a:cubicBezTo>
                      <a:cubicBezTo>
                        <a:pt x="1291" y="300"/>
                        <a:pt x="1028" y="223"/>
                        <a:pt x="810" y="157"/>
                      </a:cubicBezTo>
                      <a:cubicBezTo>
                        <a:pt x="591" y="92"/>
                        <a:pt x="405" y="37"/>
                        <a:pt x="263" y="15"/>
                      </a:cubicBezTo>
                      <a:cubicBezTo>
                        <a:pt x="204" y="6"/>
                        <a:pt x="154" y="0"/>
                        <a:pt x="11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6" name="Google Shape;1006;p28"/>
                <p:cNvSpPr/>
                <p:nvPr/>
              </p:nvSpPr>
              <p:spPr>
                <a:xfrm>
                  <a:off x="3131450" y="574000"/>
                  <a:ext cx="137475" cy="16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53" extrusionOk="0">
                      <a:moveTo>
                        <a:pt x="70" y="0"/>
                      </a:moveTo>
                      <a:cubicBezTo>
                        <a:pt x="54" y="0"/>
                        <a:pt x="42" y="5"/>
                        <a:pt x="33" y="13"/>
                      </a:cubicBezTo>
                      <a:cubicBezTo>
                        <a:pt x="1" y="35"/>
                        <a:pt x="1" y="123"/>
                        <a:pt x="44" y="254"/>
                      </a:cubicBezTo>
                      <a:cubicBezTo>
                        <a:pt x="88" y="385"/>
                        <a:pt x="154" y="570"/>
                        <a:pt x="230" y="778"/>
                      </a:cubicBezTo>
                      <a:cubicBezTo>
                        <a:pt x="317" y="997"/>
                        <a:pt x="416" y="1248"/>
                        <a:pt x="525" y="1532"/>
                      </a:cubicBezTo>
                      <a:cubicBezTo>
                        <a:pt x="635" y="1806"/>
                        <a:pt x="754" y="2112"/>
                        <a:pt x="875" y="2418"/>
                      </a:cubicBezTo>
                      <a:cubicBezTo>
                        <a:pt x="1104" y="3041"/>
                        <a:pt x="1345" y="3686"/>
                        <a:pt x="1553" y="4255"/>
                      </a:cubicBezTo>
                      <a:cubicBezTo>
                        <a:pt x="1760" y="4823"/>
                        <a:pt x="1946" y="5293"/>
                        <a:pt x="2066" y="5555"/>
                      </a:cubicBezTo>
                      <a:cubicBezTo>
                        <a:pt x="2197" y="5807"/>
                        <a:pt x="2362" y="6026"/>
                        <a:pt x="2558" y="6200"/>
                      </a:cubicBezTo>
                      <a:cubicBezTo>
                        <a:pt x="2766" y="6386"/>
                        <a:pt x="2996" y="6517"/>
                        <a:pt x="3247" y="6583"/>
                      </a:cubicBezTo>
                      <a:cubicBezTo>
                        <a:pt x="3367" y="6626"/>
                        <a:pt x="3499" y="6648"/>
                        <a:pt x="3630" y="6648"/>
                      </a:cubicBezTo>
                      <a:cubicBezTo>
                        <a:pt x="3665" y="6651"/>
                        <a:pt x="3700" y="6653"/>
                        <a:pt x="3736" y="6653"/>
                      </a:cubicBezTo>
                      <a:cubicBezTo>
                        <a:pt x="3832" y="6653"/>
                        <a:pt x="3927" y="6642"/>
                        <a:pt x="4023" y="6626"/>
                      </a:cubicBezTo>
                      <a:cubicBezTo>
                        <a:pt x="4154" y="6604"/>
                        <a:pt x="4296" y="6561"/>
                        <a:pt x="4417" y="6507"/>
                      </a:cubicBezTo>
                      <a:cubicBezTo>
                        <a:pt x="4548" y="6451"/>
                        <a:pt x="4668" y="6386"/>
                        <a:pt x="4788" y="6298"/>
                      </a:cubicBezTo>
                      <a:cubicBezTo>
                        <a:pt x="5258" y="5938"/>
                        <a:pt x="5499" y="5402"/>
                        <a:pt x="5488" y="4889"/>
                      </a:cubicBezTo>
                      <a:cubicBezTo>
                        <a:pt x="5477" y="4364"/>
                        <a:pt x="5236" y="3861"/>
                        <a:pt x="4810" y="3478"/>
                      </a:cubicBezTo>
                      <a:cubicBezTo>
                        <a:pt x="4395" y="3096"/>
                        <a:pt x="3181" y="2265"/>
                        <a:pt x="2121" y="1467"/>
                      </a:cubicBezTo>
                      <a:cubicBezTo>
                        <a:pt x="1585" y="1073"/>
                        <a:pt x="1094" y="691"/>
                        <a:pt x="722" y="407"/>
                      </a:cubicBezTo>
                      <a:cubicBezTo>
                        <a:pt x="536" y="264"/>
                        <a:pt x="383" y="155"/>
                        <a:pt x="263" y="89"/>
                      </a:cubicBezTo>
                      <a:cubicBezTo>
                        <a:pt x="182" y="33"/>
                        <a:pt x="113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7" name="Google Shape;1007;p28"/>
                <p:cNvSpPr/>
                <p:nvPr/>
              </p:nvSpPr>
              <p:spPr>
                <a:xfrm>
                  <a:off x="3099750" y="588750"/>
                  <a:ext cx="89650" cy="19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49" extrusionOk="0">
                      <a:moveTo>
                        <a:pt x="154" y="1"/>
                      </a:moveTo>
                      <a:cubicBezTo>
                        <a:pt x="150" y="1"/>
                        <a:pt x="146" y="1"/>
                        <a:pt x="142" y="2"/>
                      </a:cubicBezTo>
                      <a:cubicBezTo>
                        <a:pt x="55" y="24"/>
                        <a:pt x="44" y="320"/>
                        <a:pt x="44" y="789"/>
                      </a:cubicBezTo>
                      <a:cubicBezTo>
                        <a:pt x="44" y="1248"/>
                        <a:pt x="55" y="1882"/>
                        <a:pt x="55" y="2550"/>
                      </a:cubicBezTo>
                      <a:cubicBezTo>
                        <a:pt x="44" y="3206"/>
                        <a:pt x="33" y="3905"/>
                        <a:pt x="22" y="4506"/>
                      </a:cubicBezTo>
                      <a:cubicBezTo>
                        <a:pt x="11" y="5108"/>
                        <a:pt x="0" y="5621"/>
                        <a:pt x="33" y="5905"/>
                      </a:cubicBezTo>
                      <a:cubicBezTo>
                        <a:pt x="55" y="6189"/>
                        <a:pt x="132" y="6452"/>
                        <a:pt x="251" y="6692"/>
                      </a:cubicBezTo>
                      <a:cubicBezTo>
                        <a:pt x="372" y="6922"/>
                        <a:pt x="536" y="7129"/>
                        <a:pt x="744" y="7294"/>
                      </a:cubicBezTo>
                      <a:cubicBezTo>
                        <a:pt x="951" y="7447"/>
                        <a:pt x="1192" y="7556"/>
                        <a:pt x="1465" y="7610"/>
                      </a:cubicBezTo>
                      <a:cubicBezTo>
                        <a:pt x="1581" y="7635"/>
                        <a:pt x="1702" y="7648"/>
                        <a:pt x="1825" y="7648"/>
                      </a:cubicBezTo>
                      <a:cubicBezTo>
                        <a:pt x="1979" y="7648"/>
                        <a:pt x="2138" y="7627"/>
                        <a:pt x="2296" y="7578"/>
                      </a:cubicBezTo>
                      <a:cubicBezTo>
                        <a:pt x="2580" y="7501"/>
                        <a:pt x="2821" y="7348"/>
                        <a:pt x="3018" y="7173"/>
                      </a:cubicBezTo>
                      <a:cubicBezTo>
                        <a:pt x="3214" y="6988"/>
                        <a:pt x="3367" y="6769"/>
                        <a:pt x="3465" y="6517"/>
                      </a:cubicBezTo>
                      <a:cubicBezTo>
                        <a:pt x="3553" y="6277"/>
                        <a:pt x="3586" y="6014"/>
                        <a:pt x="3564" y="5752"/>
                      </a:cubicBezTo>
                      <a:cubicBezTo>
                        <a:pt x="3542" y="5479"/>
                        <a:pt x="3465" y="5217"/>
                        <a:pt x="3334" y="4965"/>
                      </a:cubicBezTo>
                      <a:cubicBezTo>
                        <a:pt x="3214" y="4703"/>
                        <a:pt x="2941" y="4277"/>
                        <a:pt x="2613" y="3774"/>
                      </a:cubicBezTo>
                      <a:cubicBezTo>
                        <a:pt x="2285" y="3260"/>
                        <a:pt x="1913" y="2681"/>
                        <a:pt x="1553" y="2112"/>
                      </a:cubicBezTo>
                      <a:cubicBezTo>
                        <a:pt x="1203" y="1554"/>
                        <a:pt x="875" y="1019"/>
                        <a:pt x="635" y="626"/>
                      </a:cubicBezTo>
                      <a:cubicBezTo>
                        <a:pt x="404" y="238"/>
                        <a:pt x="244" y="1"/>
                        <a:pt x="1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8" name="Google Shape;1008;p28"/>
                <p:cNvSpPr/>
                <p:nvPr/>
              </p:nvSpPr>
              <p:spPr>
                <a:xfrm>
                  <a:off x="3011200" y="591800"/>
                  <a:ext cx="89925" cy="19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46" extrusionOk="0">
                      <a:moveTo>
                        <a:pt x="2384" y="1"/>
                      </a:moveTo>
                      <a:cubicBezTo>
                        <a:pt x="2340" y="1"/>
                        <a:pt x="2285" y="55"/>
                        <a:pt x="2219" y="186"/>
                      </a:cubicBezTo>
                      <a:cubicBezTo>
                        <a:pt x="2165" y="307"/>
                        <a:pt x="2088" y="482"/>
                        <a:pt x="2001" y="700"/>
                      </a:cubicBezTo>
                      <a:cubicBezTo>
                        <a:pt x="1837" y="1138"/>
                        <a:pt x="1619" y="1728"/>
                        <a:pt x="1378" y="2340"/>
                      </a:cubicBezTo>
                      <a:cubicBezTo>
                        <a:pt x="897" y="3575"/>
                        <a:pt x="307" y="4909"/>
                        <a:pt x="154" y="5467"/>
                      </a:cubicBezTo>
                      <a:cubicBezTo>
                        <a:pt x="1" y="6013"/>
                        <a:pt x="44" y="6570"/>
                        <a:pt x="317" y="7019"/>
                      </a:cubicBezTo>
                      <a:cubicBezTo>
                        <a:pt x="591" y="7467"/>
                        <a:pt x="1082" y="7784"/>
                        <a:pt x="1662" y="7838"/>
                      </a:cubicBezTo>
                      <a:cubicBezTo>
                        <a:pt x="1722" y="7843"/>
                        <a:pt x="1781" y="7846"/>
                        <a:pt x="1841" y="7846"/>
                      </a:cubicBezTo>
                      <a:cubicBezTo>
                        <a:pt x="1923" y="7846"/>
                        <a:pt x="2006" y="7840"/>
                        <a:pt x="2088" y="7828"/>
                      </a:cubicBezTo>
                      <a:cubicBezTo>
                        <a:pt x="2231" y="7806"/>
                        <a:pt x="2362" y="7773"/>
                        <a:pt x="2482" y="7718"/>
                      </a:cubicBezTo>
                      <a:cubicBezTo>
                        <a:pt x="2734" y="7631"/>
                        <a:pt x="2952" y="7467"/>
                        <a:pt x="3127" y="7270"/>
                      </a:cubicBezTo>
                      <a:cubicBezTo>
                        <a:pt x="3302" y="7084"/>
                        <a:pt x="3422" y="6844"/>
                        <a:pt x="3499" y="6592"/>
                      </a:cubicBezTo>
                      <a:cubicBezTo>
                        <a:pt x="3575" y="6341"/>
                        <a:pt x="3597" y="6067"/>
                        <a:pt x="3575" y="5783"/>
                      </a:cubicBezTo>
                      <a:cubicBezTo>
                        <a:pt x="3521" y="5204"/>
                        <a:pt x="3193" y="3783"/>
                        <a:pt x="2941" y="2482"/>
                      </a:cubicBezTo>
                      <a:cubicBezTo>
                        <a:pt x="2821" y="1826"/>
                        <a:pt x="2712" y="1214"/>
                        <a:pt x="2624" y="755"/>
                      </a:cubicBezTo>
                      <a:cubicBezTo>
                        <a:pt x="2581" y="526"/>
                        <a:pt x="2537" y="339"/>
                        <a:pt x="2504" y="208"/>
                      </a:cubicBezTo>
                      <a:cubicBezTo>
                        <a:pt x="2460" y="77"/>
                        <a:pt x="2427" y="1"/>
                        <a:pt x="238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09" name="Google Shape;1009;p28"/>
                <p:cNvSpPr/>
                <p:nvPr/>
              </p:nvSpPr>
              <p:spPr>
                <a:xfrm>
                  <a:off x="2925650" y="582650"/>
                  <a:ext cx="115100" cy="18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6" extrusionOk="0">
                      <a:moveTo>
                        <a:pt x="4538" y="1"/>
                      </a:moveTo>
                      <a:cubicBezTo>
                        <a:pt x="4493" y="1"/>
                        <a:pt x="4424" y="52"/>
                        <a:pt x="4341" y="126"/>
                      </a:cubicBezTo>
                      <a:cubicBezTo>
                        <a:pt x="4242" y="214"/>
                        <a:pt x="4111" y="356"/>
                        <a:pt x="3947" y="530"/>
                      </a:cubicBezTo>
                      <a:cubicBezTo>
                        <a:pt x="3641" y="880"/>
                        <a:pt x="3226" y="1339"/>
                        <a:pt x="2777" y="1832"/>
                      </a:cubicBezTo>
                      <a:cubicBezTo>
                        <a:pt x="1881" y="2804"/>
                        <a:pt x="843" y="3843"/>
                        <a:pt x="493" y="4291"/>
                      </a:cubicBezTo>
                      <a:cubicBezTo>
                        <a:pt x="154" y="4750"/>
                        <a:pt x="1" y="5286"/>
                        <a:pt x="88" y="5799"/>
                      </a:cubicBezTo>
                      <a:cubicBezTo>
                        <a:pt x="176" y="6314"/>
                        <a:pt x="515" y="6805"/>
                        <a:pt x="1040" y="7057"/>
                      </a:cubicBezTo>
                      <a:cubicBezTo>
                        <a:pt x="1296" y="7185"/>
                        <a:pt x="1569" y="7246"/>
                        <a:pt x="1834" y="7246"/>
                      </a:cubicBezTo>
                      <a:cubicBezTo>
                        <a:pt x="2110" y="7246"/>
                        <a:pt x="2379" y="7180"/>
                        <a:pt x="2614" y="7057"/>
                      </a:cubicBezTo>
                      <a:cubicBezTo>
                        <a:pt x="3083" y="6827"/>
                        <a:pt x="3423" y="6379"/>
                        <a:pt x="3576" y="5833"/>
                      </a:cubicBezTo>
                      <a:cubicBezTo>
                        <a:pt x="3729" y="5275"/>
                        <a:pt x="3936" y="3832"/>
                        <a:pt x="4177" y="2531"/>
                      </a:cubicBezTo>
                      <a:cubicBezTo>
                        <a:pt x="4286" y="1875"/>
                        <a:pt x="4417" y="1263"/>
                        <a:pt x="4504" y="804"/>
                      </a:cubicBezTo>
                      <a:cubicBezTo>
                        <a:pt x="4548" y="574"/>
                        <a:pt x="4581" y="389"/>
                        <a:pt x="4592" y="246"/>
                      </a:cubicBezTo>
                      <a:cubicBezTo>
                        <a:pt x="4603" y="115"/>
                        <a:pt x="4592" y="28"/>
                        <a:pt x="4560" y="6"/>
                      </a:cubicBezTo>
                      <a:cubicBezTo>
                        <a:pt x="4553" y="2"/>
                        <a:pt x="4546" y="1"/>
                        <a:pt x="453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0" name="Google Shape;1010;p28"/>
                <p:cNvSpPr/>
                <p:nvPr/>
              </p:nvSpPr>
              <p:spPr>
                <a:xfrm>
                  <a:off x="2854600" y="562675"/>
                  <a:ext cx="160450" cy="14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8" extrusionOk="0">
                      <a:moveTo>
                        <a:pt x="6303" y="1"/>
                      </a:moveTo>
                      <a:cubicBezTo>
                        <a:pt x="6197" y="1"/>
                        <a:pt x="5951" y="120"/>
                        <a:pt x="5609" y="291"/>
                      </a:cubicBezTo>
                      <a:cubicBezTo>
                        <a:pt x="5182" y="499"/>
                        <a:pt x="4636" y="783"/>
                        <a:pt x="4035" y="1067"/>
                      </a:cubicBezTo>
                      <a:cubicBezTo>
                        <a:pt x="2854" y="1657"/>
                        <a:pt x="1509" y="2259"/>
                        <a:pt x="1028" y="2554"/>
                      </a:cubicBezTo>
                      <a:cubicBezTo>
                        <a:pt x="788" y="2707"/>
                        <a:pt x="580" y="2893"/>
                        <a:pt x="416" y="3112"/>
                      </a:cubicBezTo>
                      <a:cubicBezTo>
                        <a:pt x="263" y="3319"/>
                        <a:pt x="154" y="3559"/>
                        <a:pt x="99" y="3822"/>
                      </a:cubicBezTo>
                      <a:cubicBezTo>
                        <a:pt x="1" y="4325"/>
                        <a:pt x="143" y="4893"/>
                        <a:pt x="537" y="5330"/>
                      </a:cubicBezTo>
                      <a:cubicBezTo>
                        <a:pt x="887" y="5710"/>
                        <a:pt x="1367" y="5908"/>
                        <a:pt x="1831" y="5908"/>
                      </a:cubicBezTo>
                      <a:cubicBezTo>
                        <a:pt x="1888" y="5908"/>
                        <a:pt x="1945" y="5905"/>
                        <a:pt x="2001" y="5899"/>
                      </a:cubicBezTo>
                      <a:cubicBezTo>
                        <a:pt x="2515" y="5845"/>
                        <a:pt x="2996" y="5549"/>
                        <a:pt x="3335" y="5090"/>
                      </a:cubicBezTo>
                      <a:cubicBezTo>
                        <a:pt x="3685" y="4642"/>
                        <a:pt x="4406" y="3363"/>
                        <a:pt x="5095" y="2237"/>
                      </a:cubicBezTo>
                      <a:cubicBezTo>
                        <a:pt x="5444" y="1669"/>
                        <a:pt x="5772" y="1144"/>
                        <a:pt x="6024" y="739"/>
                      </a:cubicBezTo>
                      <a:cubicBezTo>
                        <a:pt x="6265" y="346"/>
                        <a:pt x="6418" y="83"/>
                        <a:pt x="6352" y="18"/>
                      </a:cubicBezTo>
                      <a:cubicBezTo>
                        <a:pt x="6342" y="6"/>
                        <a:pt x="6326" y="1"/>
                        <a:pt x="630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1" name="Google Shape;1011;p28"/>
                <p:cNvSpPr/>
                <p:nvPr/>
              </p:nvSpPr>
              <p:spPr>
                <a:xfrm>
                  <a:off x="2809525" y="534125"/>
                  <a:ext cx="187500" cy="100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27" extrusionOk="0">
                      <a:moveTo>
                        <a:pt x="7237" y="1"/>
                      </a:moveTo>
                      <a:cubicBezTo>
                        <a:pt x="7106" y="1"/>
                        <a:pt x="6909" y="12"/>
                        <a:pt x="6679" y="34"/>
                      </a:cubicBezTo>
                      <a:cubicBezTo>
                        <a:pt x="6220" y="78"/>
                        <a:pt x="5586" y="143"/>
                        <a:pt x="4930" y="198"/>
                      </a:cubicBezTo>
                      <a:cubicBezTo>
                        <a:pt x="4274" y="253"/>
                        <a:pt x="3574" y="307"/>
                        <a:pt x="2974" y="351"/>
                      </a:cubicBezTo>
                      <a:cubicBezTo>
                        <a:pt x="2372" y="394"/>
                        <a:pt x="1869" y="438"/>
                        <a:pt x="1585" y="493"/>
                      </a:cubicBezTo>
                      <a:cubicBezTo>
                        <a:pt x="1301" y="547"/>
                        <a:pt x="1050" y="646"/>
                        <a:pt x="820" y="788"/>
                      </a:cubicBezTo>
                      <a:cubicBezTo>
                        <a:pt x="601" y="931"/>
                        <a:pt x="416" y="1116"/>
                        <a:pt x="273" y="1335"/>
                      </a:cubicBezTo>
                      <a:cubicBezTo>
                        <a:pt x="120" y="1553"/>
                        <a:pt x="44" y="1805"/>
                        <a:pt x="11" y="2078"/>
                      </a:cubicBezTo>
                      <a:cubicBezTo>
                        <a:pt x="0" y="2209"/>
                        <a:pt x="0" y="2352"/>
                        <a:pt x="22" y="2483"/>
                      </a:cubicBezTo>
                      <a:cubicBezTo>
                        <a:pt x="33" y="2559"/>
                        <a:pt x="44" y="2624"/>
                        <a:pt x="55" y="2701"/>
                      </a:cubicBezTo>
                      <a:cubicBezTo>
                        <a:pt x="76" y="2767"/>
                        <a:pt x="98" y="2833"/>
                        <a:pt x="132" y="2898"/>
                      </a:cubicBezTo>
                      <a:cubicBezTo>
                        <a:pt x="229" y="3171"/>
                        <a:pt x="404" y="3412"/>
                        <a:pt x="601" y="3586"/>
                      </a:cubicBezTo>
                      <a:cubicBezTo>
                        <a:pt x="798" y="3773"/>
                        <a:pt x="1038" y="3893"/>
                        <a:pt x="1290" y="3969"/>
                      </a:cubicBezTo>
                      <a:cubicBezTo>
                        <a:pt x="1436" y="4007"/>
                        <a:pt x="1585" y="4026"/>
                        <a:pt x="1735" y="4026"/>
                      </a:cubicBezTo>
                      <a:cubicBezTo>
                        <a:pt x="2105" y="4026"/>
                        <a:pt x="2482" y="3913"/>
                        <a:pt x="2831" y="3696"/>
                      </a:cubicBezTo>
                      <a:cubicBezTo>
                        <a:pt x="3072" y="3554"/>
                        <a:pt x="3477" y="3237"/>
                        <a:pt x="3946" y="2865"/>
                      </a:cubicBezTo>
                      <a:cubicBezTo>
                        <a:pt x="4427" y="2493"/>
                        <a:pt x="4974" y="2067"/>
                        <a:pt x="5498" y="1662"/>
                      </a:cubicBezTo>
                      <a:cubicBezTo>
                        <a:pt x="6023" y="1258"/>
                        <a:pt x="6526" y="887"/>
                        <a:pt x="6898" y="603"/>
                      </a:cubicBezTo>
                      <a:cubicBezTo>
                        <a:pt x="7269" y="329"/>
                        <a:pt x="7499" y="143"/>
                        <a:pt x="7477" y="56"/>
                      </a:cubicBezTo>
                      <a:cubicBezTo>
                        <a:pt x="7466" y="34"/>
                        <a:pt x="7444" y="23"/>
                        <a:pt x="7400" y="12"/>
                      </a:cubicBezTo>
                      <a:cubicBezTo>
                        <a:pt x="7357" y="1"/>
                        <a:pt x="7303" y="1"/>
                        <a:pt x="723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2" name="Google Shape;1012;p28"/>
                <p:cNvSpPr/>
                <p:nvPr/>
              </p:nvSpPr>
              <p:spPr>
                <a:xfrm>
                  <a:off x="2793375" y="459600"/>
                  <a:ext cx="197075" cy="8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83" h="3515" extrusionOk="0">
                      <a:moveTo>
                        <a:pt x="1813" y="0"/>
                      </a:moveTo>
                      <a:cubicBezTo>
                        <a:pt x="1677" y="0"/>
                        <a:pt x="1543" y="14"/>
                        <a:pt x="1412" y="42"/>
                      </a:cubicBezTo>
                      <a:cubicBezTo>
                        <a:pt x="1280" y="64"/>
                        <a:pt x="1160" y="107"/>
                        <a:pt x="1040" y="151"/>
                      </a:cubicBezTo>
                      <a:cubicBezTo>
                        <a:pt x="919" y="205"/>
                        <a:pt x="810" y="271"/>
                        <a:pt x="701" y="348"/>
                      </a:cubicBezTo>
                      <a:cubicBezTo>
                        <a:pt x="603" y="424"/>
                        <a:pt x="504" y="523"/>
                        <a:pt x="416" y="621"/>
                      </a:cubicBezTo>
                      <a:cubicBezTo>
                        <a:pt x="329" y="720"/>
                        <a:pt x="253" y="829"/>
                        <a:pt x="198" y="949"/>
                      </a:cubicBezTo>
                      <a:cubicBezTo>
                        <a:pt x="67" y="1189"/>
                        <a:pt x="12" y="1463"/>
                        <a:pt x="1" y="1758"/>
                      </a:cubicBezTo>
                      <a:cubicBezTo>
                        <a:pt x="12" y="2042"/>
                        <a:pt x="67" y="2326"/>
                        <a:pt x="198" y="2567"/>
                      </a:cubicBezTo>
                      <a:cubicBezTo>
                        <a:pt x="253" y="2687"/>
                        <a:pt x="329" y="2797"/>
                        <a:pt x="416" y="2894"/>
                      </a:cubicBezTo>
                      <a:cubicBezTo>
                        <a:pt x="504" y="2993"/>
                        <a:pt x="603" y="3081"/>
                        <a:pt x="701" y="3157"/>
                      </a:cubicBezTo>
                      <a:cubicBezTo>
                        <a:pt x="810" y="3244"/>
                        <a:pt x="919" y="3299"/>
                        <a:pt x="1040" y="3354"/>
                      </a:cubicBezTo>
                      <a:cubicBezTo>
                        <a:pt x="1160" y="3409"/>
                        <a:pt x="1280" y="3452"/>
                        <a:pt x="1412" y="3474"/>
                      </a:cubicBezTo>
                      <a:cubicBezTo>
                        <a:pt x="1543" y="3501"/>
                        <a:pt x="1677" y="3515"/>
                        <a:pt x="1813" y="3515"/>
                      </a:cubicBezTo>
                      <a:cubicBezTo>
                        <a:pt x="1950" y="3515"/>
                        <a:pt x="2089" y="3501"/>
                        <a:pt x="2231" y="3474"/>
                      </a:cubicBezTo>
                      <a:cubicBezTo>
                        <a:pt x="2515" y="3419"/>
                        <a:pt x="3008" y="3278"/>
                        <a:pt x="3576" y="3103"/>
                      </a:cubicBezTo>
                      <a:cubicBezTo>
                        <a:pt x="3871" y="3015"/>
                        <a:pt x="4177" y="2928"/>
                        <a:pt x="4494" y="2829"/>
                      </a:cubicBezTo>
                      <a:cubicBezTo>
                        <a:pt x="4811" y="2731"/>
                        <a:pt x="5139" y="2632"/>
                        <a:pt x="5456" y="2545"/>
                      </a:cubicBezTo>
                      <a:cubicBezTo>
                        <a:pt x="5773" y="2457"/>
                        <a:pt x="6090" y="2359"/>
                        <a:pt x="6374" y="2282"/>
                      </a:cubicBezTo>
                      <a:cubicBezTo>
                        <a:pt x="6659" y="2206"/>
                        <a:pt x="6921" y="2129"/>
                        <a:pt x="7150" y="2064"/>
                      </a:cubicBezTo>
                      <a:cubicBezTo>
                        <a:pt x="7587" y="1944"/>
                        <a:pt x="7883" y="1845"/>
                        <a:pt x="7883" y="1758"/>
                      </a:cubicBezTo>
                      <a:cubicBezTo>
                        <a:pt x="7883" y="1670"/>
                        <a:pt x="7587" y="1572"/>
                        <a:pt x="7150" y="1441"/>
                      </a:cubicBezTo>
                      <a:cubicBezTo>
                        <a:pt x="6921" y="1386"/>
                        <a:pt x="6659" y="1310"/>
                        <a:pt x="6374" y="1233"/>
                      </a:cubicBezTo>
                      <a:cubicBezTo>
                        <a:pt x="6090" y="1145"/>
                        <a:pt x="5773" y="1058"/>
                        <a:pt x="5456" y="971"/>
                      </a:cubicBezTo>
                      <a:cubicBezTo>
                        <a:pt x="5139" y="873"/>
                        <a:pt x="4811" y="785"/>
                        <a:pt x="4494" y="686"/>
                      </a:cubicBezTo>
                      <a:cubicBezTo>
                        <a:pt x="4177" y="588"/>
                        <a:pt x="3871" y="490"/>
                        <a:pt x="3576" y="402"/>
                      </a:cubicBezTo>
                      <a:cubicBezTo>
                        <a:pt x="3008" y="239"/>
                        <a:pt x="2515" y="96"/>
                        <a:pt x="2231" y="42"/>
                      </a:cubicBezTo>
                      <a:cubicBezTo>
                        <a:pt x="2089" y="14"/>
                        <a:pt x="1950" y="0"/>
                        <a:pt x="181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3" name="Google Shape;1013;p28"/>
                <p:cNvSpPr/>
                <p:nvPr/>
              </p:nvSpPr>
              <p:spPr>
                <a:xfrm>
                  <a:off x="2809525" y="372175"/>
                  <a:ext cx="187500" cy="10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0" h="4031" extrusionOk="0">
                      <a:moveTo>
                        <a:pt x="1743" y="1"/>
                      </a:moveTo>
                      <a:cubicBezTo>
                        <a:pt x="1590" y="1"/>
                        <a:pt x="1438" y="21"/>
                        <a:pt x="1290" y="63"/>
                      </a:cubicBezTo>
                      <a:cubicBezTo>
                        <a:pt x="1038" y="128"/>
                        <a:pt x="798" y="259"/>
                        <a:pt x="601" y="434"/>
                      </a:cubicBezTo>
                      <a:cubicBezTo>
                        <a:pt x="404" y="620"/>
                        <a:pt x="229" y="850"/>
                        <a:pt x="132" y="1123"/>
                      </a:cubicBezTo>
                      <a:cubicBezTo>
                        <a:pt x="98" y="1199"/>
                        <a:pt x="76" y="1265"/>
                        <a:pt x="55" y="1331"/>
                      </a:cubicBezTo>
                      <a:cubicBezTo>
                        <a:pt x="44" y="1396"/>
                        <a:pt x="33" y="1472"/>
                        <a:pt x="22" y="1538"/>
                      </a:cubicBezTo>
                      <a:cubicBezTo>
                        <a:pt x="0" y="1680"/>
                        <a:pt x="0" y="1822"/>
                        <a:pt x="11" y="1953"/>
                      </a:cubicBezTo>
                      <a:cubicBezTo>
                        <a:pt x="44" y="2227"/>
                        <a:pt x="120" y="2478"/>
                        <a:pt x="273" y="2697"/>
                      </a:cubicBezTo>
                      <a:cubicBezTo>
                        <a:pt x="416" y="2915"/>
                        <a:pt x="601" y="3102"/>
                        <a:pt x="820" y="3243"/>
                      </a:cubicBezTo>
                      <a:cubicBezTo>
                        <a:pt x="1050" y="3386"/>
                        <a:pt x="1301" y="3484"/>
                        <a:pt x="1585" y="3539"/>
                      </a:cubicBezTo>
                      <a:cubicBezTo>
                        <a:pt x="1869" y="3593"/>
                        <a:pt x="2372" y="3637"/>
                        <a:pt x="2974" y="3680"/>
                      </a:cubicBezTo>
                      <a:cubicBezTo>
                        <a:pt x="3574" y="3724"/>
                        <a:pt x="4274" y="3768"/>
                        <a:pt x="4930" y="3823"/>
                      </a:cubicBezTo>
                      <a:cubicBezTo>
                        <a:pt x="5586" y="3877"/>
                        <a:pt x="6220" y="3954"/>
                        <a:pt x="6679" y="3998"/>
                      </a:cubicBezTo>
                      <a:cubicBezTo>
                        <a:pt x="6909" y="4020"/>
                        <a:pt x="7106" y="4030"/>
                        <a:pt x="7237" y="4030"/>
                      </a:cubicBezTo>
                      <a:cubicBezTo>
                        <a:pt x="7303" y="4030"/>
                        <a:pt x="7357" y="4030"/>
                        <a:pt x="7400" y="4020"/>
                      </a:cubicBezTo>
                      <a:cubicBezTo>
                        <a:pt x="7444" y="4008"/>
                        <a:pt x="7466" y="3998"/>
                        <a:pt x="7477" y="3976"/>
                      </a:cubicBezTo>
                      <a:cubicBezTo>
                        <a:pt x="7499" y="3889"/>
                        <a:pt x="7269" y="3702"/>
                        <a:pt x="6898" y="3418"/>
                      </a:cubicBezTo>
                      <a:cubicBezTo>
                        <a:pt x="6526" y="3145"/>
                        <a:pt x="6023" y="2774"/>
                        <a:pt x="5498" y="2369"/>
                      </a:cubicBezTo>
                      <a:cubicBezTo>
                        <a:pt x="4974" y="1965"/>
                        <a:pt x="4427" y="1527"/>
                        <a:pt x="3946" y="1156"/>
                      </a:cubicBezTo>
                      <a:cubicBezTo>
                        <a:pt x="3477" y="784"/>
                        <a:pt x="3072" y="478"/>
                        <a:pt x="2831" y="325"/>
                      </a:cubicBezTo>
                      <a:cubicBezTo>
                        <a:pt x="2484" y="116"/>
                        <a:pt x="2110" y="1"/>
                        <a:pt x="174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4" name="Google Shape;1014;p28"/>
                <p:cNvSpPr/>
                <p:nvPr/>
              </p:nvSpPr>
              <p:spPr>
                <a:xfrm>
                  <a:off x="2854600" y="296700"/>
                  <a:ext cx="160450" cy="1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8" h="5902" extrusionOk="0">
                      <a:moveTo>
                        <a:pt x="1826" y="0"/>
                      </a:moveTo>
                      <a:cubicBezTo>
                        <a:pt x="1364" y="0"/>
                        <a:pt x="886" y="190"/>
                        <a:pt x="537" y="578"/>
                      </a:cubicBezTo>
                      <a:cubicBezTo>
                        <a:pt x="143" y="1015"/>
                        <a:pt x="1" y="1573"/>
                        <a:pt x="99" y="2086"/>
                      </a:cubicBezTo>
                      <a:cubicBezTo>
                        <a:pt x="154" y="2338"/>
                        <a:pt x="263" y="2589"/>
                        <a:pt x="416" y="2797"/>
                      </a:cubicBezTo>
                      <a:cubicBezTo>
                        <a:pt x="580" y="3016"/>
                        <a:pt x="788" y="3201"/>
                        <a:pt x="1028" y="3344"/>
                      </a:cubicBezTo>
                      <a:cubicBezTo>
                        <a:pt x="1509" y="3650"/>
                        <a:pt x="2854" y="4240"/>
                        <a:pt x="4035" y="4831"/>
                      </a:cubicBezTo>
                      <a:cubicBezTo>
                        <a:pt x="4636" y="5125"/>
                        <a:pt x="5182" y="5410"/>
                        <a:pt x="5609" y="5618"/>
                      </a:cubicBezTo>
                      <a:cubicBezTo>
                        <a:pt x="5943" y="5784"/>
                        <a:pt x="6185" y="5902"/>
                        <a:pt x="6295" y="5902"/>
                      </a:cubicBezTo>
                      <a:cubicBezTo>
                        <a:pt x="6322" y="5902"/>
                        <a:pt x="6341" y="5895"/>
                        <a:pt x="6352" y="5880"/>
                      </a:cubicBezTo>
                      <a:cubicBezTo>
                        <a:pt x="6418" y="5825"/>
                        <a:pt x="6265" y="5552"/>
                        <a:pt x="6024" y="5159"/>
                      </a:cubicBezTo>
                      <a:cubicBezTo>
                        <a:pt x="5772" y="4765"/>
                        <a:pt x="5444" y="4240"/>
                        <a:pt x="5095" y="3672"/>
                      </a:cubicBezTo>
                      <a:cubicBezTo>
                        <a:pt x="4406" y="2546"/>
                        <a:pt x="3685" y="1267"/>
                        <a:pt x="3335" y="808"/>
                      </a:cubicBezTo>
                      <a:cubicBezTo>
                        <a:pt x="2996" y="359"/>
                        <a:pt x="2515" y="65"/>
                        <a:pt x="2001" y="9"/>
                      </a:cubicBezTo>
                      <a:cubicBezTo>
                        <a:pt x="1943" y="3"/>
                        <a:pt x="1885" y="0"/>
                        <a:pt x="182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5" name="Google Shape;1015;p28"/>
                <p:cNvSpPr/>
                <p:nvPr/>
              </p:nvSpPr>
              <p:spPr>
                <a:xfrm>
                  <a:off x="2925650" y="243150"/>
                  <a:ext cx="115100" cy="18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04" h="7241" extrusionOk="0">
                      <a:moveTo>
                        <a:pt x="1852" y="1"/>
                      </a:moveTo>
                      <a:cubicBezTo>
                        <a:pt x="1581" y="1"/>
                        <a:pt x="1302" y="64"/>
                        <a:pt x="1040" y="195"/>
                      </a:cubicBezTo>
                      <a:cubicBezTo>
                        <a:pt x="515" y="446"/>
                        <a:pt x="176" y="938"/>
                        <a:pt x="88" y="1441"/>
                      </a:cubicBezTo>
                      <a:cubicBezTo>
                        <a:pt x="1" y="1966"/>
                        <a:pt x="154" y="2501"/>
                        <a:pt x="493" y="2950"/>
                      </a:cubicBezTo>
                      <a:cubicBezTo>
                        <a:pt x="843" y="3409"/>
                        <a:pt x="1881" y="4447"/>
                        <a:pt x="2777" y="5420"/>
                      </a:cubicBezTo>
                      <a:cubicBezTo>
                        <a:pt x="3226" y="5912"/>
                        <a:pt x="3641" y="6371"/>
                        <a:pt x="3947" y="6721"/>
                      </a:cubicBezTo>
                      <a:cubicBezTo>
                        <a:pt x="4111" y="6896"/>
                        <a:pt x="4242" y="7027"/>
                        <a:pt x="4341" y="7126"/>
                      </a:cubicBezTo>
                      <a:cubicBezTo>
                        <a:pt x="4422" y="7198"/>
                        <a:pt x="4489" y="7241"/>
                        <a:pt x="4534" y="7241"/>
                      </a:cubicBezTo>
                      <a:cubicBezTo>
                        <a:pt x="4544" y="7241"/>
                        <a:pt x="4552" y="7239"/>
                        <a:pt x="4560" y="7235"/>
                      </a:cubicBezTo>
                      <a:cubicBezTo>
                        <a:pt x="4592" y="7213"/>
                        <a:pt x="4603" y="7136"/>
                        <a:pt x="4592" y="6995"/>
                      </a:cubicBezTo>
                      <a:cubicBezTo>
                        <a:pt x="4581" y="6863"/>
                        <a:pt x="4548" y="6667"/>
                        <a:pt x="4504" y="6448"/>
                      </a:cubicBezTo>
                      <a:cubicBezTo>
                        <a:pt x="4417" y="5989"/>
                        <a:pt x="4286" y="5365"/>
                        <a:pt x="4177" y="4721"/>
                      </a:cubicBezTo>
                      <a:cubicBezTo>
                        <a:pt x="3936" y="3419"/>
                        <a:pt x="3729" y="1966"/>
                        <a:pt x="3576" y="1419"/>
                      </a:cubicBezTo>
                      <a:cubicBezTo>
                        <a:pt x="3423" y="873"/>
                        <a:pt x="3083" y="424"/>
                        <a:pt x="2614" y="184"/>
                      </a:cubicBezTo>
                      <a:cubicBezTo>
                        <a:pt x="2384" y="64"/>
                        <a:pt x="2122" y="1"/>
                        <a:pt x="18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6" name="Google Shape;1016;p28"/>
                <p:cNvSpPr/>
                <p:nvPr/>
              </p:nvSpPr>
              <p:spPr>
                <a:xfrm>
                  <a:off x="3011200" y="218925"/>
                  <a:ext cx="89925" cy="1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7" h="7855" extrusionOk="0">
                      <a:moveTo>
                        <a:pt x="1788" y="1"/>
                      </a:moveTo>
                      <a:cubicBezTo>
                        <a:pt x="1746" y="1"/>
                        <a:pt x="1704" y="2"/>
                        <a:pt x="1662" y="5"/>
                      </a:cubicBezTo>
                      <a:cubicBezTo>
                        <a:pt x="1082" y="71"/>
                        <a:pt x="591" y="388"/>
                        <a:pt x="317" y="836"/>
                      </a:cubicBezTo>
                      <a:cubicBezTo>
                        <a:pt x="44" y="1284"/>
                        <a:pt x="1" y="1842"/>
                        <a:pt x="154" y="2388"/>
                      </a:cubicBezTo>
                      <a:cubicBezTo>
                        <a:pt x="307" y="2935"/>
                        <a:pt x="897" y="4279"/>
                        <a:pt x="1378" y="5515"/>
                      </a:cubicBezTo>
                      <a:cubicBezTo>
                        <a:pt x="1619" y="6127"/>
                        <a:pt x="1837" y="6717"/>
                        <a:pt x="2001" y="7155"/>
                      </a:cubicBezTo>
                      <a:cubicBezTo>
                        <a:pt x="2088" y="7362"/>
                        <a:pt x="2165" y="7548"/>
                        <a:pt x="2219" y="7668"/>
                      </a:cubicBezTo>
                      <a:cubicBezTo>
                        <a:pt x="2285" y="7799"/>
                        <a:pt x="2340" y="7854"/>
                        <a:pt x="2384" y="7854"/>
                      </a:cubicBezTo>
                      <a:cubicBezTo>
                        <a:pt x="2427" y="7854"/>
                        <a:pt x="2460" y="7777"/>
                        <a:pt x="2504" y="7646"/>
                      </a:cubicBezTo>
                      <a:cubicBezTo>
                        <a:pt x="2537" y="7515"/>
                        <a:pt x="2581" y="7329"/>
                        <a:pt x="2624" y="7099"/>
                      </a:cubicBezTo>
                      <a:cubicBezTo>
                        <a:pt x="2712" y="6630"/>
                        <a:pt x="2821" y="6018"/>
                        <a:pt x="2941" y="5372"/>
                      </a:cubicBezTo>
                      <a:cubicBezTo>
                        <a:pt x="3193" y="4072"/>
                        <a:pt x="3521" y="2639"/>
                        <a:pt x="3575" y="2071"/>
                      </a:cubicBezTo>
                      <a:cubicBezTo>
                        <a:pt x="3597" y="1787"/>
                        <a:pt x="3575" y="1514"/>
                        <a:pt x="3499" y="1262"/>
                      </a:cubicBezTo>
                      <a:cubicBezTo>
                        <a:pt x="3422" y="1011"/>
                        <a:pt x="3302" y="771"/>
                        <a:pt x="3127" y="574"/>
                      </a:cubicBezTo>
                      <a:cubicBezTo>
                        <a:pt x="2952" y="388"/>
                        <a:pt x="2734" y="224"/>
                        <a:pt x="2482" y="125"/>
                      </a:cubicBezTo>
                      <a:cubicBezTo>
                        <a:pt x="2362" y="82"/>
                        <a:pt x="2231" y="38"/>
                        <a:pt x="2088" y="16"/>
                      </a:cubicBezTo>
                      <a:cubicBezTo>
                        <a:pt x="1988" y="9"/>
                        <a:pt x="1888" y="1"/>
                        <a:pt x="178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7" name="Google Shape;1017;p28"/>
                <p:cNvSpPr/>
                <p:nvPr/>
              </p:nvSpPr>
              <p:spPr>
                <a:xfrm>
                  <a:off x="3099750" y="227075"/>
                  <a:ext cx="89650" cy="19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6" h="7650" extrusionOk="0">
                      <a:moveTo>
                        <a:pt x="1801" y="1"/>
                      </a:moveTo>
                      <a:cubicBezTo>
                        <a:pt x="1686" y="1"/>
                        <a:pt x="1574" y="11"/>
                        <a:pt x="1465" y="29"/>
                      </a:cubicBezTo>
                      <a:cubicBezTo>
                        <a:pt x="1192" y="83"/>
                        <a:pt x="951" y="193"/>
                        <a:pt x="744" y="357"/>
                      </a:cubicBezTo>
                      <a:cubicBezTo>
                        <a:pt x="536" y="521"/>
                        <a:pt x="372" y="717"/>
                        <a:pt x="251" y="958"/>
                      </a:cubicBezTo>
                      <a:cubicBezTo>
                        <a:pt x="132" y="1188"/>
                        <a:pt x="55" y="1461"/>
                        <a:pt x="33" y="1745"/>
                      </a:cubicBezTo>
                      <a:cubicBezTo>
                        <a:pt x="0" y="2029"/>
                        <a:pt x="11" y="2532"/>
                        <a:pt x="22" y="3144"/>
                      </a:cubicBezTo>
                      <a:cubicBezTo>
                        <a:pt x="33" y="3746"/>
                        <a:pt x="44" y="4446"/>
                        <a:pt x="55" y="5101"/>
                      </a:cubicBezTo>
                      <a:cubicBezTo>
                        <a:pt x="55" y="5768"/>
                        <a:pt x="44" y="6391"/>
                        <a:pt x="44" y="6850"/>
                      </a:cubicBezTo>
                      <a:cubicBezTo>
                        <a:pt x="44" y="7320"/>
                        <a:pt x="55" y="7616"/>
                        <a:pt x="142" y="7648"/>
                      </a:cubicBezTo>
                      <a:cubicBezTo>
                        <a:pt x="146" y="7649"/>
                        <a:pt x="149" y="7649"/>
                        <a:pt x="153" y="7649"/>
                      </a:cubicBezTo>
                      <a:cubicBezTo>
                        <a:pt x="243" y="7649"/>
                        <a:pt x="404" y="7403"/>
                        <a:pt x="635" y="7025"/>
                      </a:cubicBezTo>
                      <a:cubicBezTo>
                        <a:pt x="875" y="6632"/>
                        <a:pt x="1203" y="6085"/>
                        <a:pt x="1553" y="5527"/>
                      </a:cubicBezTo>
                      <a:cubicBezTo>
                        <a:pt x="1913" y="4970"/>
                        <a:pt x="2285" y="4390"/>
                        <a:pt x="2613" y="3877"/>
                      </a:cubicBezTo>
                      <a:cubicBezTo>
                        <a:pt x="2941" y="3374"/>
                        <a:pt x="3214" y="2947"/>
                        <a:pt x="3334" y="2685"/>
                      </a:cubicBezTo>
                      <a:cubicBezTo>
                        <a:pt x="3465" y="2434"/>
                        <a:pt x="3542" y="2160"/>
                        <a:pt x="3564" y="1898"/>
                      </a:cubicBezTo>
                      <a:cubicBezTo>
                        <a:pt x="3586" y="1636"/>
                        <a:pt x="3553" y="1373"/>
                        <a:pt x="3465" y="1133"/>
                      </a:cubicBezTo>
                      <a:cubicBezTo>
                        <a:pt x="3367" y="882"/>
                        <a:pt x="3214" y="663"/>
                        <a:pt x="3018" y="477"/>
                      </a:cubicBezTo>
                      <a:cubicBezTo>
                        <a:pt x="2821" y="292"/>
                        <a:pt x="2580" y="149"/>
                        <a:pt x="2296" y="73"/>
                      </a:cubicBezTo>
                      <a:cubicBezTo>
                        <a:pt x="2130" y="22"/>
                        <a:pt x="1963" y="1"/>
                        <a:pt x="18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8" name="Google Shape;1018;p28"/>
                <p:cNvSpPr/>
                <p:nvPr/>
              </p:nvSpPr>
              <p:spPr>
                <a:xfrm>
                  <a:off x="3131450" y="266600"/>
                  <a:ext cx="137475" cy="16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9" h="6660" extrusionOk="0">
                      <a:moveTo>
                        <a:pt x="3630" y="0"/>
                      </a:moveTo>
                      <a:cubicBezTo>
                        <a:pt x="3499" y="11"/>
                        <a:pt x="3367" y="33"/>
                        <a:pt x="3247" y="77"/>
                      </a:cubicBezTo>
                      <a:cubicBezTo>
                        <a:pt x="2996" y="142"/>
                        <a:pt x="2766" y="273"/>
                        <a:pt x="2558" y="448"/>
                      </a:cubicBezTo>
                      <a:cubicBezTo>
                        <a:pt x="2362" y="623"/>
                        <a:pt x="2197" y="853"/>
                        <a:pt x="2066" y="1104"/>
                      </a:cubicBezTo>
                      <a:cubicBezTo>
                        <a:pt x="1946" y="1356"/>
                        <a:pt x="1760" y="1837"/>
                        <a:pt x="1553" y="2405"/>
                      </a:cubicBezTo>
                      <a:cubicBezTo>
                        <a:pt x="1345" y="2962"/>
                        <a:pt x="1104" y="3618"/>
                        <a:pt x="875" y="4242"/>
                      </a:cubicBezTo>
                      <a:cubicBezTo>
                        <a:pt x="754" y="4548"/>
                        <a:pt x="635" y="4854"/>
                        <a:pt x="525" y="5127"/>
                      </a:cubicBezTo>
                      <a:cubicBezTo>
                        <a:pt x="416" y="5401"/>
                        <a:pt x="317" y="5652"/>
                        <a:pt x="230" y="5870"/>
                      </a:cubicBezTo>
                      <a:cubicBezTo>
                        <a:pt x="154" y="6089"/>
                        <a:pt x="88" y="6264"/>
                        <a:pt x="44" y="6406"/>
                      </a:cubicBezTo>
                      <a:cubicBezTo>
                        <a:pt x="1" y="6537"/>
                        <a:pt x="1" y="6614"/>
                        <a:pt x="33" y="6647"/>
                      </a:cubicBezTo>
                      <a:cubicBezTo>
                        <a:pt x="42" y="6655"/>
                        <a:pt x="54" y="6659"/>
                        <a:pt x="69" y="6659"/>
                      </a:cubicBezTo>
                      <a:cubicBezTo>
                        <a:pt x="113" y="6659"/>
                        <a:pt x="182" y="6627"/>
                        <a:pt x="263" y="6570"/>
                      </a:cubicBezTo>
                      <a:cubicBezTo>
                        <a:pt x="383" y="6494"/>
                        <a:pt x="536" y="6384"/>
                        <a:pt x="722" y="6242"/>
                      </a:cubicBezTo>
                      <a:cubicBezTo>
                        <a:pt x="1094" y="5969"/>
                        <a:pt x="1585" y="5586"/>
                        <a:pt x="2121" y="5182"/>
                      </a:cubicBezTo>
                      <a:cubicBezTo>
                        <a:pt x="3181" y="4395"/>
                        <a:pt x="4395" y="3564"/>
                        <a:pt x="4810" y="3171"/>
                      </a:cubicBezTo>
                      <a:cubicBezTo>
                        <a:pt x="5236" y="2788"/>
                        <a:pt x="5477" y="2296"/>
                        <a:pt x="5488" y="1771"/>
                      </a:cubicBezTo>
                      <a:cubicBezTo>
                        <a:pt x="5499" y="1247"/>
                        <a:pt x="5258" y="711"/>
                        <a:pt x="4788" y="361"/>
                      </a:cubicBezTo>
                      <a:cubicBezTo>
                        <a:pt x="4668" y="273"/>
                        <a:pt x="4548" y="208"/>
                        <a:pt x="4417" y="154"/>
                      </a:cubicBezTo>
                      <a:cubicBezTo>
                        <a:pt x="4296" y="88"/>
                        <a:pt x="4154" y="55"/>
                        <a:pt x="4023" y="33"/>
                      </a:cubicBezTo>
                      <a:cubicBezTo>
                        <a:pt x="3892" y="11"/>
                        <a:pt x="3761" y="0"/>
                        <a:pt x="363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19" name="Google Shape;1019;p28"/>
                <p:cNvSpPr/>
                <p:nvPr/>
              </p:nvSpPr>
              <p:spPr>
                <a:xfrm>
                  <a:off x="3153850" y="332300"/>
                  <a:ext cx="176575" cy="12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63" h="5017" extrusionOk="0">
                      <a:moveTo>
                        <a:pt x="5235" y="1"/>
                      </a:moveTo>
                      <a:cubicBezTo>
                        <a:pt x="4761" y="1"/>
                        <a:pt x="4301" y="195"/>
                        <a:pt x="3914" y="543"/>
                      </a:cubicBezTo>
                      <a:cubicBezTo>
                        <a:pt x="3499" y="936"/>
                        <a:pt x="2547" y="2062"/>
                        <a:pt x="1662" y="3045"/>
                      </a:cubicBezTo>
                      <a:cubicBezTo>
                        <a:pt x="1225" y="3538"/>
                        <a:pt x="798" y="3986"/>
                        <a:pt x="482" y="4335"/>
                      </a:cubicBezTo>
                      <a:cubicBezTo>
                        <a:pt x="329" y="4510"/>
                        <a:pt x="198" y="4653"/>
                        <a:pt x="121" y="4762"/>
                      </a:cubicBezTo>
                      <a:cubicBezTo>
                        <a:pt x="33" y="4871"/>
                        <a:pt x="1" y="4948"/>
                        <a:pt x="23" y="4981"/>
                      </a:cubicBezTo>
                      <a:cubicBezTo>
                        <a:pt x="36" y="5006"/>
                        <a:pt x="71" y="5017"/>
                        <a:pt x="124" y="5017"/>
                      </a:cubicBezTo>
                      <a:cubicBezTo>
                        <a:pt x="162" y="5017"/>
                        <a:pt x="209" y="5012"/>
                        <a:pt x="263" y="5003"/>
                      </a:cubicBezTo>
                      <a:cubicBezTo>
                        <a:pt x="405" y="4969"/>
                        <a:pt x="591" y="4926"/>
                        <a:pt x="810" y="4860"/>
                      </a:cubicBezTo>
                      <a:cubicBezTo>
                        <a:pt x="1028" y="4794"/>
                        <a:pt x="1291" y="4718"/>
                        <a:pt x="1586" y="4631"/>
                      </a:cubicBezTo>
                      <a:cubicBezTo>
                        <a:pt x="1870" y="4554"/>
                        <a:pt x="2176" y="4467"/>
                        <a:pt x="2493" y="4379"/>
                      </a:cubicBezTo>
                      <a:cubicBezTo>
                        <a:pt x="3127" y="4194"/>
                        <a:pt x="3805" y="4019"/>
                        <a:pt x="4384" y="3866"/>
                      </a:cubicBezTo>
                      <a:cubicBezTo>
                        <a:pt x="4974" y="3713"/>
                        <a:pt x="5455" y="3570"/>
                        <a:pt x="5729" y="3472"/>
                      </a:cubicBezTo>
                      <a:cubicBezTo>
                        <a:pt x="5991" y="3363"/>
                        <a:pt x="6232" y="3220"/>
                        <a:pt x="6429" y="3045"/>
                      </a:cubicBezTo>
                      <a:cubicBezTo>
                        <a:pt x="6614" y="2860"/>
                        <a:pt x="6767" y="2641"/>
                        <a:pt x="6866" y="2401"/>
                      </a:cubicBezTo>
                      <a:cubicBezTo>
                        <a:pt x="7063" y="1920"/>
                        <a:pt x="7019" y="1330"/>
                        <a:pt x="6713" y="837"/>
                      </a:cubicBezTo>
                      <a:cubicBezTo>
                        <a:pt x="6407" y="334"/>
                        <a:pt x="5892" y="50"/>
                        <a:pt x="5379" y="7"/>
                      </a:cubicBezTo>
                      <a:cubicBezTo>
                        <a:pt x="5331" y="3"/>
                        <a:pt x="5283" y="1"/>
                        <a:pt x="523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0" name="Google Shape;1020;p28"/>
                <p:cNvSpPr/>
                <p:nvPr/>
              </p:nvSpPr>
              <p:spPr>
                <a:xfrm>
                  <a:off x="3165875" y="415225"/>
                  <a:ext cx="196525" cy="8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1" h="3533" extrusionOk="0">
                      <a:moveTo>
                        <a:pt x="5977" y="1"/>
                      </a:moveTo>
                      <a:cubicBezTo>
                        <a:pt x="5736" y="1"/>
                        <a:pt x="5488" y="55"/>
                        <a:pt x="5248" y="155"/>
                      </a:cubicBezTo>
                      <a:cubicBezTo>
                        <a:pt x="4974" y="253"/>
                        <a:pt x="4526" y="483"/>
                        <a:pt x="3990" y="767"/>
                      </a:cubicBezTo>
                      <a:cubicBezTo>
                        <a:pt x="3455" y="1040"/>
                        <a:pt x="2832" y="1368"/>
                        <a:pt x="2253" y="1664"/>
                      </a:cubicBezTo>
                      <a:cubicBezTo>
                        <a:pt x="1662" y="1958"/>
                        <a:pt x="1083" y="2232"/>
                        <a:pt x="679" y="2439"/>
                      </a:cubicBezTo>
                      <a:cubicBezTo>
                        <a:pt x="470" y="2538"/>
                        <a:pt x="296" y="2626"/>
                        <a:pt x="176" y="2702"/>
                      </a:cubicBezTo>
                      <a:cubicBezTo>
                        <a:pt x="121" y="2735"/>
                        <a:pt x="77" y="2767"/>
                        <a:pt x="45" y="2801"/>
                      </a:cubicBezTo>
                      <a:cubicBezTo>
                        <a:pt x="23" y="2833"/>
                        <a:pt x="1" y="2855"/>
                        <a:pt x="11" y="2877"/>
                      </a:cubicBezTo>
                      <a:cubicBezTo>
                        <a:pt x="11" y="2920"/>
                        <a:pt x="99" y="2954"/>
                        <a:pt x="230" y="2976"/>
                      </a:cubicBezTo>
                      <a:cubicBezTo>
                        <a:pt x="361" y="2997"/>
                        <a:pt x="558" y="3019"/>
                        <a:pt x="788" y="3041"/>
                      </a:cubicBezTo>
                      <a:cubicBezTo>
                        <a:pt x="1247" y="3085"/>
                        <a:pt x="1870" y="3139"/>
                        <a:pt x="2537" y="3205"/>
                      </a:cubicBezTo>
                      <a:cubicBezTo>
                        <a:pt x="3849" y="3336"/>
                        <a:pt x="5302" y="3533"/>
                        <a:pt x="5882" y="3533"/>
                      </a:cubicBezTo>
                      <a:cubicBezTo>
                        <a:pt x="6450" y="3533"/>
                        <a:pt x="6964" y="3336"/>
                        <a:pt x="7325" y="2954"/>
                      </a:cubicBezTo>
                      <a:cubicBezTo>
                        <a:pt x="7675" y="2571"/>
                        <a:pt x="7860" y="2014"/>
                        <a:pt x="7751" y="1434"/>
                      </a:cubicBezTo>
                      <a:cubicBezTo>
                        <a:pt x="7740" y="1368"/>
                        <a:pt x="7718" y="1292"/>
                        <a:pt x="7707" y="1227"/>
                      </a:cubicBezTo>
                      <a:cubicBezTo>
                        <a:pt x="7685" y="1161"/>
                        <a:pt x="7653" y="1095"/>
                        <a:pt x="7631" y="1030"/>
                      </a:cubicBezTo>
                      <a:cubicBezTo>
                        <a:pt x="7565" y="899"/>
                        <a:pt x="7500" y="778"/>
                        <a:pt x="7412" y="680"/>
                      </a:cubicBezTo>
                      <a:cubicBezTo>
                        <a:pt x="7248" y="461"/>
                        <a:pt x="7051" y="286"/>
                        <a:pt x="6811" y="177"/>
                      </a:cubicBezTo>
                      <a:cubicBezTo>
                        <a:pt x="6570" y="68"/>
                        <a:pt x="6319" y="2"/>
                        <a:pt x="6046" y="2"/>
                      </a:cubicBezTo>
                      <a:cubicBezTo>
                        <a:pt x="6023" y="1"/>
                        <a:pt x="6000" y="1"/>
                        <a:pt x="59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  <p:sp>
            <p:nvSpPr>
              <p:cNvPr id="1021" name="Google Shape;1021;p28"/>
              <p:cNvSpPr/>
              <p:nvPr/>
            </p:nvSpPr>
            <p:spPr>
              <a:xfrm>
                <a:off x="2946425" y="373725"/>
                <a:ext cx="259650" cy="259650"/>
              </a:xfrm>
              <a:custGeom>
                <a:avLst/>
                <a:gdLst/>
                <a:ahLst/>
                <a:cxnLst/>
                <a:rect l="l" t="t" r="r" b="b"/>
                <a:pathLst>
                  <a:path w="10386" h="10386" extrusionOk="0">
                    <a:moveTo>
                      <a:pt x="5193" y="1"/>
                    </a:moveTo>
                    <a:cubicBezTo>
                      <a:pt x="2329" y="1"/>
                      <a:pt x="1" y="2318"/>
                      <a:pt x="1" y="5193"/>
                    </a:cubicBezTo>
                    <a:cubicBezTo>
                      <a:pt x="1" y="8057"/>
                      <a:pt x="2329" y="10385"/>
                      <a:pt x="5193" y="10385"/>
                    </a:cubicBezTo>
                    <a:cubicBezTo>
                      <a:pt x="8057" y="10385"/>
                      <a:pt x="10385" y="8057"/>
                      <a:pt x="10385" y="5193"/>
                    </a:cubicBezTo>
                    <a:cubicBezTo>
                      <a:pt x="10385" y="2318"/>
                      <a:pt x="8057" y="1"/>
                      <a:pt x="51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grpSp>
            <p:nvGrpSpPr>
              <p:cNvPr id="1022" name="Google Shape;1022;p28"/>
              <p:cNvGrpSpPr/>
              <p:nvPr/>
            </p:nvGrpSpPr>
            <p:grpSpPr>
              <a:xfrm>
                <a:off x="2966925" y="394225"/>
                <a:ext cx="218650" cy="218650"/>
                <a:chOff x="2966925" y="394225"/>
                <a:chExt cx="218650" cy="218650"/>
              </a:xfrm>
            </p:grpSpPr>
            <p:sp>
              <p:nvSpPr>
                <p:cNvPr id="1023" name="Google Shape;1023;p28"/>
                <p:cNvSpPr/>
                <p:nvPr/>
              </p:nvSpPr>
              <p:spPr>
                <a:xfrm>
                  <a:off x="3059575" y="490400"/>
                  <a:ext cx="33350" cy="2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40" extrusionOk="0">
                      <a:moveTo>
                        <a:pt x="667" y="1"/>
                      </a:moveTo>
                      <a:cubicBezTo>
                        <a:pt x="0" y="1"/>
                        <a:pt x="0" y="1040"/>
                        <a:pt x="667" y="1040"/>
                      </a:cubicBezTo>
                      <a:cubicBezTo>
                        <a:pt x="1334" y="104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4" name="Google Shape;1024;p28"/>
                <p:cNvSpPr/>
                <p:nvPr/>
              </p:nvSpPr>
              <p:spPr>
                <a:xfrm>
                  <a:off x="3059575" y="394225"/>
                  <a:ext cx="33350" cy="2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39" extrusionOk="0">
                      <a:moveTo>
                        <a:pt x="667" y="0"/>
                      </a:moveTo>
                      <a:cubicBezTo>
                        <a:pt x="0" y="0"/>
                        <a:pt x="0" y="1039"/>
                        <a:pt x="667" y="1039"/>
                      </a:cubicBezTo>
                      <a:cubicBezTo>
                        <a:pt x="1334" y="1039"/>
                        <a:pt x="1334" y="0"/>
                        <a:pt x="6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5" name="Google Shape;1025;p28"/>
                <p:cNvSpPr/>
                <p:nvPr/>
              </p:nvSpPr>
              <p:spPr>
                <a:xfrm>
                  <a:off x="3059575" y="586600"/>
                  <a:ext cx="33350" cy="2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" h="1051" extrusionOk="0">
                      <a:moveTo>
                        <a:pt x="667" y="1"/>
                      </a:moveTo>
                      <a:cubicBezTo>
                        <a:pt x="0" y="1"/>
                        <a:pt x="0" y="1050"/>
                        <a:pt x="667" y="1050"/>
                      </a:cubicBezTo>
                      <a:cubicBezTo>
                        <a:pt x="1334" y="1050"/>
                        <a:pt x="1334" y="1"/>
                        <a:pt x="6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6" name="Google Shape;1026;p28"/>
                <p:cNvSpPr/>
                <p:nvPr/>
              </p:nvSpPr>
              <p:spPr>
                <a:xfrm>
                  <a:off x="3159600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6" y="1"/>
                      </a:moveTo>
                      <a:cubicBezTo>
                        <a:pt x="258" y="1"/>
                        <a:pt x="0" y="167"/>
                        <a:pt x="0" y="505"/>
                      </a:cubicBezTo>
                      <a:cubicBezTo>
                        <a:pt x="0" y="838"/>
                        <a:pt x="260" y="1005"/>
                        <a:pt x="519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7" name="Google Shape;1027;p28"/>
                <p:cNvSpPr/>
                <p:nvPr/>
              </p:nvSpPr>
              <p:spPr>
                <a:xfrm>
                  <a:off x="2966925" y="490925"/>
                  <a:ext cx="25975" cy="25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" h="1006" extrusionOk="0">
                      <a:moveTo>
                        <a:pt x="517" y="1"/>
                      </a:moveTo>
                      <a:cubicBezTo>
                        <a:pt x="258" y="1"/>
                        <a:pt x="1" y="167"/>
                        <a:pt x="1" y="505"/>
                      </a:cubicBezTo>
                      <a:cubicBezTo>
                        <a:pt x="1" y="838"/>
                        <a:pt x="260" y="1005"/>
                        <a:pt x="520" y="1005"/>
                      </a:cubicBezTo>
                      <a:cubicBezTo>
                        <a:pt x="779" y="1005"/>
                        <a:pt x="1039" y="838"/>
                        <a:pt x="1039" y="505"/>
                      </a:cubicBezTo>
                      <a:cubicBezTo>
                        <a:pt x="1039" y="170"/>
                        <a:pt x="777" y="1"/>
                        <a:pt x="51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8" name="Google Shape;1028;p28"/>
                <p:cNvSpPr/>
                <p:nvPr/>
              </p:nvSpPr>
              <p:spPr>
                <a:xfrm>
                  <a:off x="3125900" y="422425"/>
                  <a:ext cx="36800" cy="2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6" extrusionOk="0">
                      <a:moveTo>
                        <a:pt x="759" y="0"/>
                      </a:moveTo>
                      <a:cubicBezTo>
                        <a:pt x="357" y="0"/>
                        <a:pt x="1" y="523"/>
                        <a:pt x="364" y="895"/>
                      </a:cubicBezTo>
                      <a:cubicBezTo>
                        <a:pt x="473" y="1001"/>
                        <a:pt x="595" y="1046"/>
                        <a:pt x="713" y="1046"/>
                      </a:cubicBezTo>
                      <a:cubicBezTo>
                        <a:pt x="1115" y="1046"/>
                        <a:pt x="1472" y="524"/>
                        <a:pt x="1108" y="151"/>
                      </a:cubicBezTo>
                      <a:cubicBezTo>
                        <a:pt x="999" y="45"/>
                        <a:pt x="877" y="0"/>
                        <a:pt x="75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29" name="Google Shape;1029;p28"/>
                <p:cNvSpPr/>
                <p:nvPr/>
              </p:nvSpPr>
              <p:spPr>
                <a:xfrm>
                  <a:off x="2989825" y="558500"/>
                  <a:ext cx="36775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" h="1047" extrusionOk="0">
                      <a:moveTo>
                        <a:pt x="758" y="1"/>
                      </a:moveTo>
                      <a:cubicBezTo>
                        <a:pt x="356" y="1"/>
                        <a:pt x="0" y="524"/>
                        <a:pt x="363" y="896"/>
                      </a:cubicBezTo>
                      <a:cubicBezTo>
                        <a:pt x="472" y="1002"/>
                        <a:pt x="594" y="1047"/>
                        <a:pt x="712" y="1047"/>
                      </a:cubicBezTo>
                      <a:cubicBezTo>
                        <a:pt x="1115" y="1047"/>
                        <a:pt x="1471" y="524"/>
                        <a:pt x="1107" y="152"/>
                      </a:cubicBezTo>
                      <a:cubicBezTo>
                        <a:pt x="998" y="46"/>
                        <a:pt x="876" y="1"/>
                        <a:pt x="75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0" name="Google Shape;1030;p28"/>
                <p:cNvSpPr/>
                <p:nvPr/>
              </p:nvSpPr>
              <p:spPr>
                <a:xfrm>
                  <a:off x="3125900" y="558500"/>
                  <a:ext cx="36800" cy="2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7" extrusionOk="0">
                      <a:moveTo>
                        <a:pt x="713" y="1"/>
                      </a:moveTo>
                      <a:cubicBezTo>
                        <a:pt x="595" y="1"/>
                        <a:pt x="473" y="46"/>
                        <a:pt x="364" y="152"/>
                      </a:cubicBezTo>
                      <a:cubicBezTo>
                        <a:pt x="1" y="524"/>
                        <a:pt x="357" y="1047"/>
                        <a:pt x="759" y="1047"/>
                      </a:cubicBezTo>
                      <a:cubicBezTo>
                        <a:pt x="877" y="1047"/>
                        <a:pt x="999" y="1002"/>
                        <a:pt x="1108" y="896"/>
                      </a:cubicBezTo>
                      <a:cubicBezTo>
                        <a:pt x="1471" y="524"/>
                        <a:pt x="1115" y="1"/>
                        <a:pt x="7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1" name="Google Shape;1031;p28"/>
                <p:cNvSpPr/>
                <p:nvPr/>
              </p:nvSpPr>
              <p:spPr>
                <a:xfrm>
                  <a:off x="2989800" y="422425"/>
                  <a:ext cx="36800" cy="2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2" h="1045" extrusionOk="0">
                      <a:moveTo>
                        <a:pt x="713" y="0"/>
                      </a:moveTo>
                      <a:cubicBezTo>
                        <a:pt x="595" y="0"/>
                        <a:pt x="473" y="45"/>
                        <a:pt x="364" y="151"/>
                      </a:cubicBezTo>
                      <a:cubicBezTo>
                        <a:pt x="0" y="516"/>
                        <a:pt x="359" y="1044"/>
                        <a:pt x="762" y="1044"/>
                      </a:cubicBezTo>
                      <a:cubicBezTo>
                        <a:pt x="879" y="1044"/>
                        <a:pt x="1000" y="1000"/>
                        <a:pt x="1108" y="895"/>
                      </a:cubicBezTo>
                      <a:cubicBezTo>
                        <a:pt x="1472" y="523"/>
                        <a:pt x="1116" y="0"/>
                        <a:pt x="71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2" name="Google Shape;1032;p28"/>
                <p:cNvSpPr/>
                <p:nvPr/>
              </p:nvSpPr>
              <p:spPr>
                <a:xfrm>
                  <a:off x="3040775" y="443200"/>
                  <a:ext cx="22600" cy="1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4" h="629" extrusionOk="0">
                      <a:moveTo>
                        <a:pt x="456" y="1"/>
                      </a:moveTo>
                      <a:cubicBezTo>
                        <a:pt x="415" y="1"/>
                        <a:pt x="371" y="10"/>
                        <a:pt x="326" y="31"/>
                      </a:cubicBezTo>
                      <a:cubicBezTo>
                        <a:pt x="1" y="175"/>
                        <a:pt x="162" y="629"/>
                        <a:pt x="456" y="629"/>
                      </a:cubicBezTo>
                      <a:cubicBezTo>
                        <a:pt x="498" y="629"/>
                        <a:pt x="542" y="619"/>
                        <a:pt x="589" y="599"/>
                      </a:cubicBezTo>
                      <a:cubicBezTo>
                        <a:pt x="904" y="446"/>
                        <a:pt x="743" y="1"/>
                        <a:pt x="45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3" name="Google Shape;1033;p28"/>
                <p:cNvSpPr/>
                <p:nvPr/>
              </p:nvSpPr>
              <p:spPr>
                <a:xfrm>
                  <a:off x="3089100" y="548075"/>
                  <a:ext cx="22575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3" h="632" extrusionOk="0">
                      <a:moveTo>
                        <a:pt x="456" y="0"/>
                      </a:moveTo>
                      <a:cubicBezTo>
                        <a:pt x="412" y="0"/>
                        <a:pt x="366" y="10"/>
                        <a:pt x="317" y="33"/>
                      </a:cubicBezTo>
                      <a:cubicBezTo>
                        <a:pt x="1" y="177"/>
                        <a:pt x="163" y="631"/>
                        <a:pt x="451" y="631"/>
                      </a:cubicBezTo>
                      <a:cubicBezTo>
                        <a:pt x="491" y="631"/>
                        <a:pt x="535" y="622"/>
                        <a:pt x="580" y="602"/>
                      </a:cubicBezTo>
                      <a:cubicBezTo>
                        <a:pt x="903" y="450"/>
                        <a:pt x="747" y="0"/>
                        <a:pt x="4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4" name="Google Shape;1034;p28"/>
                <p:cNvSpPr/>
                <p:nvPr/>
              </p:nvSpPr>
              <p:spPr>
                <a:xfrm>
                  <a:off x="3118900" y="471700"/>
                  <a:ext cx="19625" cy="1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" h="613" extrusionOk="0">
                      <a:moveTo>
                        <a:pt x="412" y="0"/>
                      </a:moveTo>
                      <a:cubicBezTo>
                        <a:pt x="210" y="0"/>
                        <a:pt x="1" y="195"/>
                        <a:pt x="109" y="432"/>
                      </a:cubicBezTo>
                      <a:cubicBezTo>
                        <a:pt x="165" y="560"/>
                        <a:pt x="269" y="613"/>
                        <a:pt x="374" y="613"/>
                      </a:cubicBezTo>
                      <a:cubicBezTo>
                        <a:pt x="576" y="613"/>
                        <a:pt x="785" y="418"/>
                        <a:pt x="677" y="180"/>
                      </a:cubicBezTo>
                      <a:cubicBezTo>
                        <a:pt x="621" y="53"/>
                        <a:pt x="517" y="0"/>
                        <a:pt x="41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5" name="Google Shape;1035;p28"/>
                <p:cNvSpPr/>
                <p:nvPr/>
              </p:nvSpPr>
              <p:spPr>
                <a:xfrm>
                  <a:off x="3013950" y="520000"/>
                  <a:ext cx="19650" cy="15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6" h="615" extrusionOk="0">
                      <a:moveTo>
                        <a:pt x="417" y="0"/>
                      </a:moveTo>
                      <a:cubicBezTo>
                        <a:pt x="213" y="0"/>
                        <a:pt x="0" y="196"/>
                        <a:pt x="109" y="435"/>
                      </a:cubicBezTo>
                      <a:cubicBezTo>
                        <a:pt x="165" y="562"/>
                        <a:pt x="268" y="615"/>
                        <a:pt x="373" y="615"/>
                      </a:cubicBezTo>
                      <a:cubicBezTo>
                        <a:pt x="576" y="615"/>
                        <a:pt x="786" y="417"/>
                        <a:pt x="678" y="172"/>
                      </a:cubicBezTo>
                      <a:cubicBezTo>
                        <a:pt x="622" y="51"/>
                        <a:pt x="521" y="0"/>
                        <a:pt x="4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6" name="Google Shape;1036;p28"/>
                <p:cNvSpPr/>
                <p:nvPr/>
              </p:nvSpPr>
              <p:spPr>
                <a:xfrm>
                  <a:off x="3085150" y="441500"/>
                  <a:ext cx="22325" cy="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" h="624" extrusionOk="0">
                      <a:moveTo>
                        <a:pt x="438" y="0"/>
                      </a:moveTo>
                      <a:cubicBezTo>
                        <a:pt x="140" y="0"/>
                        <a:pt x="1" y="484"/>
                        <a:pt x="333" y="601"/>
                      </a:cubicBezTo>
                      <a:cubicBezTo>
                        <a:pt x="374" y="617"/>
                        <a:pt x="413" y="624"/>
                        <a:pt x="450" y="624"/>
                      </a:cubicBezTo>
                      <a:cubicBezTo>
                        <a:pt x="756" y="624"/>
                        <a:pt x="893" y="149"/>
                        <a:pt x="551" y="22"/>
                      </a:cubicBezTo>
                      <a:cubicBezTo>
                        <a:pt x="512" y="7"/>
                        <a:pt x="474" y="0"/>
                        <a:pt x="43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7" name="Google Shape;1037;p28"/>
                <p:cNvSpPr/>
                <p:nvPr/>
              </p:nvSpPr>
              <p:spPr>
                <a:xfrm>
                  <a:off x="3044950" y="549800"/>
                  <a:ext cx="22400" cy="1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6" h="632" extrusionOk="0">
                      <a:moveTo>
                        <a:pt x="453" y="0"/>
                      </a:moveTo>
                      <a:cubicBezTo>
                        <a:pt x="143" y="0"/>
                        <a:pt x="1" y="481"/>
                        <a:pt x="345" y="610"/>
                      </a:cubicBezTo>
                      <a:cubicBezTo>
                        <a:pt x="384" y="625"/>
                        <a:pt x="422" y="631"/>
                        <a:pt x="457" y="631"/>
                      </a:cubicBezTo>
                      <a:cubicBezTo>
                        <a:pt x="756" y="631"/>
                        <a:pt x="896" y="146"/>
                        <a:pt x="563" y="19"/>
                      </a:cubicBezTo>
                      <a:cubicBezTo>
                        <a:pt x="525" y="6"/>
                        <a:pt x="488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8" name="Google Shape;1038;p28"/>
                <p:cNvSpPr/>
                <p:nvPr/>
              </p:nvSpPr>
              <p:spPr>
                <a:xfrm>
                  <a:off x="3120900" y="515950"/>
                  <a:ext cx="19125" cy="1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" h="611" extrusionOk="0">
                      <a:moveTo>
                        <a:pt x="360" y="0"/>
                      </a:moveTo>
                      <a:cubicBezTo>
                        <a:pt x="246" y="0"/>
                        <a:pt x="135" y="57"/>
                        <a:pt x="83" y="193"/>
                      </a:cubicBezTo>
                      <a:cubicBezTo>
                        <a:pt x="0" y="435"/>
                        <a:pt x="202" y="611"/>
                        <a:pt x="397" y="611"/>
                      </a:cubicBezTo>
                      <a:cubicBezTo>
                        <a:pt x="510" y="611"/>
                        <a:pt x="622" y="552"/>
                        <a:pt x="674" y="411"/>
                      </a:cubicBezTo>
                      <a:cubicBezTo>
                        <a:pt x="764" y="175"/>
                        <a:pt x="558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  <p:sp>
              <p:nvSpPr>
                <p:cNvPr id="1039" name="Google Shape;1039;p28"/>
                <p:cNvSpPr/>
                <p:nvPr/>
              </p:nvSpPr>
              <p:spPr>
                <a:xfrm>
                  <a:off x="3012500" y="475850"/>
                  <a:ext cx="19100" cy="15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4" h="612" extrusionOk="0">
                      <a:moveTo>
                        <a:pt x="367" y="1"/>
                      </a:moveTo>
                      <a:cubicBezTo>
                        <a:pt x="254" y="1"/>
                        <a:pt x="143" y="60"/>
                        <a:pt x="90" y="201"/>
                      </a:cubicBezTo>
                      <a:cubicBezTo>
                        <a:pt x="0" y="437"/>
                        <a:pt x="206" y="612"/>
                        <a:pt x="405" y="612"/>
                      </a:cubicBezTo>
                      <a:cubicBezTo>
                        <a:pt x="518" y="612"/>
                        <a:pt x="629" y="555"/>
                        <a:pt x="681" y="419"/>
                      </a:cubicBezTo>
                      <a:cubicBezTo>
                        <a:pt x="764" y="177"/>
                        <a:pt x="562" y="1"/>
                        <a:pt x="36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598" tIns="121598" rIns="121598" bIns="121598" anchor="ctr" anchorCtr="0">
                  <a:noAutofit/>
                </a:bodyPr>
                <a:lstStyle/>
                <a:p>
                  <a:endParaRPr sz="2479"/>
                </a:p>
              </p:txBody>
            </p:sp>
          </p:grpSp>
        </p:grpSp>
        <p:grpSp>
          <p:nvGrpSpPr>
            <p:cNvPr id="1040" name="Google Shape;1040;p28"/>
            <p:cNvGrpSpPr/>
            <p:nvPr/>
          </p:nvGrpSpPr>
          <p:grpSpPr>
            <a:xfrm rot="10800000">
              <a:off x="3119179" y="3526026"/>
              <a:ext cx="254640" cy="256879"/>
              <a:chOff x="5050500" y="-177700"/>
              <a:chExt cx="517350" cy="521900"/>
            </a:xfrm>
          </p:grpSpPr>
          <p:sp>
            <p:nvSpPr>
              <p:cNvPr id="1041" name="Google Shape;1041;p28"/>
              <p:cNvSpPr/>
              <p:nvPr/>
            </p:nvSpPr>
            <p:spPr>
              <a:xfrm>
                <a:off x="5050500" y="-177700"/>
                <a:ext cx="517350" cy="521900"/>
              </a:xfrm>
              <a:custGeom>
                <a:avLst/>
                <a:gdLst/>
                <a:ahLst/>
                <a:cxnLst/>
                <a:rect l="l" t="t" r="r" b="b"/>
                <a:pathLst>
                  <a:path w="20694" h="20876" extrusionOk="0">
                    <a:moveTo>
                      <a:pt x="8920" y="0"/>
                    </a:moveTo>
                    <a:cubicBezTo>
                      <a:pt x="8741" y="0"/>
                      <a:pt x="8564" y="80"/>
                      <a:pt x="8439" y="226"/>
                    </a:cubicBezTo>
                    <a:cubicBezTo>
                      <a:pt x="8429" y="237"/>
                      <a:pt x="8352" y="324"/>
                      <a:pt x="8243" y="466"/>
                    </a:cubicBezTo>
                    <a:cubicBezTo>
                      <a:pt x="8101" y="652"/>
                      <a:pt x="7948" y="893"/>
                      <a:pt x="7805" y="1133"/>
                    </a:cubicBezTo>
                    <a:lnTo>
                      <a:pt x="7795" y="1144"/>
                    </a:lnTo>
                    <a:cubicBezTo>
                      <a:pt x="7598" y="1494"/>
                      <a:pt x="7455" y="1800"/>
                      <a:pt x="7336" y="2117"/>
                    </a:cubicBezTo>
                    <a:cubicBezTo>
                      <a:pt x="7193" y="2489"/>
                      <a:pt x="7095" y="2893"/>
                      <a:pt x="7030" y="3286"/>
                    </a:cubicBezTo>
                    <a:lnTo>
                      <a:pt x="7030" y="3298"/>
                    </a:lnTo>
                    <a:cubicBezTo>
                      <a:pt x="6986" y="3560"/>
                      <a:pt x="6964" y="3823"/>
                      <a:pt x="6964" y="4073"/>
                    </a:cubicBezTo>
                    <a:cubicBezTo>
                      <a:pt x="6909" y="4041"/>
                      <a:pt x="6865" y="4019"/>
                      <a:pt x="6811" y="3997"/>
                    </a:cubicBezTo>
                    <a:cubicBezTo>
                      <a:pt x="6625" y="3899"/>
                      <a:pt x="6439" y="3811"/>
                      <a:pt x="6253" y="3735"/>
                    </a:cubicBezTo>
                    <a:cubicBezTo>
                      <a:pt x="5597" y="3483"/>
                      <a:pt x="4778" y="3330"/>
                      <a:pt x="4013" y="3330"/>
                    </a:cubicBezTo>
                    <a:lnTo>
                      <a:pt x="4001" y="3330"/>
                    </a:lnTo>
                    <a:cubicBezTo>
                      <a:pt x="3728" y="3330"/>
                      <a:pt x="3444" y="3342"/>
                      <a:pt x="3214" y="3374"/>
                    </a:cubicBezTo>
                    <a:cubicBezTo>
                      <a:pt x="3029" y="3396"/>
                      <a:pt x="2919" y="3418"/>
                      <a:pt x="2898" y="3418"/>
                    </a:cubicBezTo>
                    <a:cubicBezTo>
                      <a:pt x="2602" y="3473"/>
                      <a:pt x="2383" y="3724"/>
                      <a:pt x="2383" y="4019"/>
                    </a:cubicBezTo>
                    <a:cubicBezTo>
                      <a:pt x="2383" y="4041"/>
                      <a:pt x="2383" y="4161"/>
                      <a:pt x="2395" y="4358"/>
                    </a:cubicBezTo>
                    <a:cubicBezTo>
                      <a:pt x="2405" y="4576"/>
                      <a:pt x="2427" y="4839"/>
                      <a:pt x="2493" y="5145"/>
                    </a:cubicBezTo>
                    <a:cubicBezTo>
                      <a:pt x="2514" y="5287"/>
                      <a:pt x="2548" y="5462"/>
                      <a:pt x="2602" y="5648"/>
                    </a:cubicBezTo>
                    <a:cubicBezTo>
                      <a:pt x="2646" y="5834"/>
                      <a:pt x="2701" y="6009"/>
                      <a:pt x="2766" y="6184"/>
                    </a:cubicBezTo>
                    <a:cubicBezTo>
                      <a:pt x="2908" y="6588"/>
                      <a:pt x="3083" y="6959"/>
                      <a:pt x="3280" y="7287"/>
                    </a:cubicBezTo>
                    <a:cubicBezTo>
                      <a:pt x="3411" y="7506"/>
                      <a:pt x="3564" y="7725"/>
                      <a:pt x="3728" y="7921"/>
                    </a:cubicBezTo>
                    <a:cubicBezTo>
                      <a:pt x="3476" y="7976"/>
                      <a:pt x="3214" y="8042"/>
                      <a:pt x="2974" y="8129"/>
                    </a:cubicBezTo>
                    <a:cubicBezTo>
                      <a:pt x="2613" y="8249"/>
                      <a:pt x="2242" y="8414"/>
                      <a:pt x="1870" y="8632"/>
                    </a:cubicBezTo>
                    <a:cubicBezTo>
                      <a:pt x="1553" y="8829"/>
                      <a:pt x="1246" y="9036"/>
                      <a:pt x="984" y="9255"/>
                    </a:cubicBezTo>
                    <a:cubicBezTo>
                      <a:pt x="787" y="9419"/>
                      <a:pt x="602" y="9605"/>
                      <a:pt x="416" y="9802"/>
                    </a:cubicBezTo>
                    <a:cubicBezTo>
                      <a:pt x="284" y="9933"/>
                      <a:pt x="208" y="10020"/>
                      <a:pt x="197" y="10032"/>
                    </a:cubicBezTo>
                    <a:cubicBezTo>
                      <a:pt x="0" y="10261"/>
                      <a:pt x="0" y="10610"/>
                      <a:pt x="197" y="10840"/>
                    </a:cubicBezTo>
                    <a:cubicBezTo>
                      <a:pt x="208" y="10851"/>
                      <a:pt x="284" y="10938"/>
                      <a:pt x="416" y="11081"/>
                    </a:cubicBezTo>
                    <a:cubicBezTo>
                      <a:pt x="602" y="11278"/>
                      <a:pt x="787" y="11453"/>
                      <a:pt x="984" y="11616"/>
                    </a:cubicBezTo>
                    <a:cubicBezTo>
                      <a:pt x="1246" y="11835"/>
                      <a:pt x="1553" y="12053"/>
                      <a:pt x="1870" y="12240"/>
                    </a:cubicBezTo>
                    <a:cubicBezTo>
                      <a:pt x="2242" y="12458"/>
                      <a:pt x="2613" y="12633"/>
                      <a:pt x="2974" y="12753"/>
                    </a:cubicBezTo>
                    <a:cubicBezTo>
                      <a:pt x="3214" y="12840"/>
                      <a:pt x="3476" y="12906"/>
                      <a:pt x="3728" y="12950"/>
                    </a:cubicBezTo>
                    <a:cubicBezTo>
                      <a:pt x="3564" y="13158"/>
                      <a:pt x="3411" y="13377"/>
                      <a:pt x="3280" y="13595"/>
                    </a:cubicBezTo>
                    <a:cubicBezTo>
                      <a:pt x="3083" y="13923"/>
                      <a:pt x="2908" y="14295"/>
                      <a:pt x="2766" y="14688"/>
                    </a:cubicBezTo>
                    <a:lnTo>
                      <a:pt x="2766" y="14699"/>
                    </a:lnTo>
                    <a:cubicBezTo>
                      <a:pt x="2701" y="14863"/>
                      <a:pt x="2646" y="15049"/>
                      <a:pt x="2602" y="15235"/>
                    </a:cubicBezTo>
                    <a:cubicBezTo>
                      <a:pt x="2548" y="15420"/>
                      <a:pt x="2514" y="15595"/>
                      <a:pt x="2493" y="15738"/>
                    </a:cubicBezTo>
                    <a:cubicBezTo>
                      <a:pt x="2427" y="16044"/>
                      <a:pt x="2405" y="16306"/>
                      <a:pt x="2395" y="16525"/>
                    </a:cubicBezTo>
                    <a:cubicBezTo>
                      <a:pt x="2383" y="16722"/>
                      <a:pt x="2383" y="16841"/>
                      <a:pt x="2383" y="16853"/>
                    </a:cubicBezTo>
                    <a:cubicBezTo>
                      <a:pt x="2383" y="17159"/>
                      <a:pt x="2602" y="17410"/>
                      <a:pt x="2908" y="17465"/>
                    </a:cubicBezTo>
                    <a:cubicBezTo>
                      <a:pt x="2919" y="17465"/>
                      <a:pt x="3029" y="17475"/>
                      <a:pt x="3214" y="17497"/>
                    </a:cubicBezTo>
                    <a:cubicBezTo>
                      <a:pt x="3444" y="17530"/>
                      <a:pt x="3728" y="17541"/>
                      <a:pt x="4001" y="17541"/>
                    </a:cubicBezTo>
                    <a:lnTo>
                      <a:pt x="4013" y="17541"/>
                    </a:lnTo>
                    <a:cubicBezTo>
                      <a:pt x="4778" y="17541"/>
                      <a:pt x="5597" y="17399"/>
                      <a:pt x="6253" y="17137"/>
                    </a:cubicBezTo>
                    <a:cubicBezTo>
                      <a:pt x="6439" y="17060"/>
                      <a:pt x="6625" y="16984"/>
                      <a:pt x="6811" y="16885"/>
                    </a:cubicBezTo>
                    <a:cubicBezTo>
                      <a:pt x="6865" y="16863"/>
                      <a:pt x="6909" y="16831"/>
                      <a:pt x="6964" y="16798"/>
                    </a:cubicBezTo>
                    <a:cubicBezTo>
                      <a:pt x="6964" y="17060"/>
                      <a:pt x="6986" y="17312"/>
                      <a:pt x="7030" y="17585"/>
                    </a:cubicBezTo>
                    <a:cubicBezTo>
                      <a:pt x="7095" y="17990"/>
                      <a:pt x="7193" y="18394"/>
                      <a:pt x="7336" y="18755"/>
                    </a:cubicBezTo>
                    <a:cubicBezTo>
                      <a:pt x="7455" y="19071"/>
                      <a:pt x="7598" y="19389"/>
                      <a:pt x="7795" y="19739"/>
                    </a:cubicBezTo>
                    <a:cubicBezTo>
                      <a:pt x="7805" y="19739"/>
                      <a:pt x="7805" y="19739"/>
                      <a:pt x="7805" y="19749"/>
                    </a:cubicBezTo>
                    <a:cubicBezTo>
                      <a:pt x="7948" y="19990"/>
                      <a:pt x="8101" y="20220"/>
                      <a:pt x="8243" y="20405"/>
                    </a:cubicBezTo>
                    <a:cubicBezTo>
                      <a:pt x="8352" y="20558"/>
                      <a:pt x="8429" y="20646"/>
                      <a:pt x="8439" y="20657"/>
                    </a:cubicBezTo>
                    <a:cubicBezTo>
                      <a:pt x="8560" y="20799"/>
                      <a:pt x="8735" y="20876"/>
                      <a:pt x="8910" y="20876"/>
                    </a:cubicBezTo>
                    <a:cubicBezTo>
                      <a:pt x="9019" y="20876"/>
                      <a:pt x="9128" y="20842"/>
                      <a:pt x="9226" y="20788"/>
                    </a:cubicBezTo>
                    <a:cubicBezTo>
                      <a:pt x="9238" y="20788"/>
                      <a:pt x="9336" y="20733"/>
                      <a:pt x="9489" y="20624"/>
                    </a:cubicBezTo>
                    <a:lnTo>
                      <a:pt x="9500" y="20624"/>
                    </a:lnTo>
                    <a:cubicBezTo>
                      <a:pt x="9729" y="20471"/>
                      <a:pt x="9937" y="20307"/>
                      <a:pt x="10134" y="20154"/>
                    </a:cubicBezTo>
                    <a:cubicBezTo>
                      <a:pt x="10713" y="19662"/>
                      <a:pt x="11238" y="19017"/>
                      <a:pt x="11588" y="18383"/>
                    </a:cubicBezTo>
                    <a:cubicBezTo>
                      <a:pt x="11719" y="18143"/>
                      <a:pt x="11828" y="17913"/>
                      <a:pt x="11915" y="17672"/>
                    </a:cubicBezTo>
                    <a:cubicBezTo>
                      <a:pt x="12080" y="17869"/>
                      <a:pt x="12265" y="18055"/>
                      <a:pt x="12462" y="18230"/>
                    </a:cubicBezTo>
                    <a:lnTo>
                      <a:pt x="12462" y="18241"/>
                    </a:lnTo>
                    <a:cubicBezTo>
                      <a:pt x="12768" y="18503"/>
                      <a:pt x="13118" y="18743"/>
                      <a:pt x="13457" y="18930"/>
                    </a:cubicBezTo>
                    <a:cubicBezTo>
                      <a:pt x="13752" y="19105"/>
                      <a:pt x="14069" y="19246"/>
                      <a:pt x="14441" y="19389"/>
                    </a:cubicBezTo>
                    <a:lnTo>
                      <a:pt x="14452" y="19389"/>
                    </a:lnTo>
                    <a:cubicBezTo>
                      <a:pt x="14801" y="19509"/>
                      <a:pt x="15075" y="19586"/>
                      <a:pt x="15206" y="19618"/>
                    </a:cubicBezTo>
                    <a:cubicBezTo>
                      <a:pt x="15392" y="19662"/>
                      <a:pt x="15501" y="19673"/>
                      <a:pt x="15512" y="19684"/>
                    </a:cubicBezTo>
                    <a:cubicBezTo>
                      <a:pt x="15545" y="19688"/>
                      <a:pt x="15578" y="19691"/>
                      <a:pt x="15610" y="19691"/>
                    </a:cubicBezTo>
                    <a:cubicBezTo>
                      <a:pt x="15878" y="19691"/>
                      <a:pt x="16114" y="19533"/>
                      <a:pt x="16212" y="19280"/>
                    </a:cubicBezTo>
                    <a:cubicBezTo>
                      <a:pt x="16212" y="19268"/>
                      <a:pt x="16256" y="19159"/>
                      <a:pt x="16310" y="18984"/>
                    </a:cubicBezTo>
                    <a:lnTo>
                      <a:pt x="16310" y="18973"/>
                    </a:lnTo>
                    <a:cubicBezTo>
                      <a:pt x="16365" y="18799"/>
                      <a:pt x="16431" y="18525"/>
                      <a:pt x="16485" y="18208"/>
                    </a:cubicBezTo>
                    <a:cubicBezTo>
                      <a:pt x="16627" y="17454"/>
                      <a:pt x="16616" y="16623"/>
                      <a:pt x="16474" y="15913"/>
                    </a:cubicBezTo>
                    <a:cubicBezTo>
                      <a:pt x="16431" y="15705"/>
                      <a:pt x="16387" y="15508"/>
                      <a:pt x="16321" y="15322"/>
                    </a:cubicBezTo>
                    <a:cubicBezTo>
                      <a:pt x="16299" y="15267"/>
                      <a:pt x="16288" y="15213"/>
                      <a:pt x="16266" y="15158"/>
                    </a:cubicBezTo>
                    <a:lnTo>
                      <a:pt x="16266" y="15158"/>
                    </a:lnTo>
                    <a:lnTo>
                      <a:pt x="16431" y="15191"/>
                    </a:lnTo>
                    <a:cubicBezTo>
                      <a:pt x="16638" y="15213"/>
                      <a:pt x="16846" y="15235"/>
                      <a:pt x="17043" y="15235"/>
                    </a:cubicBezTo>
                    <a:cubicBezTo>
                      <a:pt x="17091" y="15236"/>
                      <a:pt x="17139" y="15237"/>
                      <a:pt x="17187" y="15237"/>
                    </a:cubicBezTo>
                    <a:cubicBezTo>
                      <a:pt x="17535" y="15237"/>
                      <a:pt x="17891" y="15204"/>
                      <a:pt x="18256" y="15136"/>
                    </a:cubicBezTo>
                    <a:cubicBezTo>
                      <a:pt x="18627" y="15070"/>
                      <a:pt x="18989" y="14973"/>
                      <a:pt x="19305" y="14852"/>
                    </a:cubicBezTo>
                    <a:cubicBezTo>
                      <a:pt x="19546" y="14764"/>
                      <a:pt x="19786" y="14666"/>
                      <a:pt x="20027" y="14535"/>
                    </a:cubicBezTo>
                    <a:cubicBezTo>
                      <a:pt x="20201" y="14448"/>
                      <a:pt x="20300" y="14393"/>
                      <a:pt x="20311" y="14393"/>
                    </a:cubicBezTo>
                    <a:cubicBezTo>
                      <a:pt x="20573" y="14240"/>
                      <a:pt x="20694" y="13912"/>
                      <a:pt x="20584" y="13628"/>
                    </a:cubicBezTo>
                    <a:cubicBezTo>
                      <a:pt x="20584" y="13617"/>
                      <a:pt x="20541" y="13508"/>
                      <a:pt x="20464" y="13333"/>
                    </a:cubicBezTo>
                    <a:cubicBezTo>
                      <a:pt x="20420" y="13234"/>
                      <a:pt x="20376" y="13125"/>
                      <a:pt x="20322" y="13027"/>
                    </a:cubicBezTo>
                    <a:lnTo>
                      <a:pt x="20322" y="13015"/>
                    </a:lnTo>
                    <a:cubicBezTo>
                      <a:pt x="20267" y="12896"/>
                      <a:pt x="20191" y="12764"/>
                      <a:pt x="20114" y="12633"/>
                    </a:cubicBezTo>
                    <a:cubicBezTo>
                      <a:pt x="19950" y="12338"/>
                      <a:pt x="19732" y="12032"/>
                      <a:pt x="19502" y="11737"/>
                    </a:cubicBezTo>
                    <a:lnTo>
                      <a:pt x="19491" y="11737"/>
                    </a:lnTo>
                    <a:cubicBezTo>
                      <a:pt x="19218" y="11409"/>
                      <a:pt x="18933" y="11125"/>
                      <a:pt x="18627" y="10884"/>
                    </a:cubicBezTo>
                    <a:cubicBezTo>
                      <a:pt x="18431" y="10720"/>
                      <a:pt x="18212" y="10567"/>
                      <a:pt x="17993" y="10436"/>
                    </a:cubicBezTo>
                    <a:cubicBezTo>
                      <a:pt x="18212" y="10304"/>
                      <a:pt x="18431" y="10151"/>
                      <a:pt x="18627" y="9998"/>
                    </a:cubicBezTo>
                    <a:cubicBezTo>
                      <a:pt x="18933" y="9758"/>
                      <a:pt x="19218" y="9474"/>
                      <a:pt x="19491" y="9146"/>
                    </a:cubicBezTo>
                    <a:cubicBezTo>
                      <a:pt x="19491" y="9146"/>
                      <a:pt x="19491" y="9135"/>
                      <a:pt x="19502" y="9135"/>
                    </a:cubicBezTo>
                    <a:cubicBezTo>
                      <a:pt x="19732" y="8851"/>
                      <a:pt x="19950" y="8534"/>
                      <a:pt x="20114" y="8249"/>
                    </a:cubicBezTo>
                    <a:cubicBezTo>
                      <a:pt x="20191" y="8108"/>
                      <a:pt x="20267" y="7976"/>
                      <a:pt x="20322" y="7856"/>
                    </a:cubicBezTo>
                    <a:cubicBezTo>
                      <a:pt x="20376" y="7746"/>
                      <a:pt x="20420" y="7648"/>
                      <a:pt x="20464" y="7539"/>
                    </a:cubicBezTo>
                    <a:cubicBezTo>
                      <a:pt x="20541" y="7364"/>
                      <a:pt x="20584" y="7255"/>
                      <a:pt x="20584" y="7244"/>
                    </a:cubicBezTo>
                    <a:cubicBezTo>
                      <a:pt x="20694" y="6959"/>
                      <a:pt x="20573" y="6643"/>
                      <a:pt x="20311" y="6490"/>
                    </a:cubicBezTo>
                    <a:cubicBezTo>
                      <a:pt x="20300" y="6478"/>
                      <a:pt x="20201" y="6424"/>
                      <a:pt x="20027" y="6337"/>
                    </a:cubicBezTo>
                    <a:cubicBezTo>
                      <a:pt x="19786" y="6216"/>
                      <a:pt x="19546" y="6118"/>
                      <a:pt x="19305" y="6031"/>
                    </a:cubicBezTo>
                    <a:cubicBezTo>
                      <a:pt x="18989" y="5910"/>
                      <a:pt x="18627" y="5812"/>
                      <a:pt x="18256" y="5735"/>
                    </a:cubicBezTo>
                    <a:cubicBezTo>
                      <a:pt x="17885" y="5676"/>
                      <a:pt x="17523" y="5635"/>
                      <a:pt x="17169" y="5635"/>
                    </a:cubicBezTo>
                    <a:cubicBezTo>
                      <a:pt x="17127" y="5635"/>
                      <a:pt x="17085" y="5636"/>
                      <a:pt x="17043" y="5637"/>
                    </a:cubicBezTo>
                    <a:cubicBezTo>
                      <a:pt x="16846" y="5648"/>
                      <a:pt x="16638" y="5659"/>
                      <a:pt x="16431" y="5691"/>
                    </a:cubicBezTo>
                    <a:cubicBezTo>
                      <a:pt x="16375" y="5691"/>
                      <a:pt x="16321" y="5703"/>
                      <a:pt x="16266" y="5713"/>
                    </a:cubicBezTo>
                    <a:cubicBezTo>
                      <a:pt x="16288" y="5659"/>
                      <a:pt x="16299" y="5604"/>
                      <a:pt x="16321" y="5560"/>
                    </a:cubicBezTo>
                    <a:lnTo>
                      <a:pt x="16321" y="5550"/>
                    </a:lnTo>
                    <a:cubicBezTo>
                      <a:pt x="16387" y="5363"/>
                      <a:pt x="16431" y="5167"/>
                      <a:pt x="16474" y="4959"/>
                    </a:cubicBezTo>
                    <a:cubicBezTo>
                      <a:pt x="16616" y="4260"/>
                      <a:pt x="16627" y="3418"/>
                      <a:pt x="16485" y="2674"/>
                    </a:cubicBezTo>
                    <a:cubicBezTo>
                      <a:pt x="16431" y="2346"/>
                      <a:pt x="16365" y="2084"/>
                      <a:pt x="16310" y="1909"/>
                    </a:cubicBezTo>
                    <a:lnTo>
                      <a:pt x="16310" y="1899"/>
                    </a:lnTo>
                    <a:cubicBezTo>
                      <a:pt x="16256" y="1712"/>
                      <a:pt x="16212" y="1614"/>
                      <a:pt x="16212" y="1603"/>
                    </a:cubicBezTo>
                    <a:cubicBezTo>
                      <a:pt x="16116" y="1354"/>
                      <a:pt x="15886" y="1189"/>
                      <a:pt x="15625" y="1189"/>
                    </a:cubicBezTo>
                    <a:cubicBezTo>
                      <a:pt x="15588" y="1189"/>
                      <a:pt x="15550" y="1192"/>
                      <a:pt x="15512" y="1199"/>
                    </a:cubicBezTo>
                    <a:cubicBezTo>
                      <a:pt x="15501" y="1199"/>
                      <a:pt x="15392" y="1221"/>
                      <a:pt x="15206" y="1265"/>
                    </a:cubicBezTo>
                    <a:cubicBezTo>
                      <a:pt x="15075" y="1297"/>
                      <a:pt x="14801" y="1362"/>
                      <a:pt x="14452" y="1483"/>
                    </a:cubicBezTo>
                    <a:lnTo>
                      <a:pt x="14441" y="1494"/>
                    </a:lnTo>
                    <a:cubicBezTo>
                      <a:pt x="14069" y="1625"/>
                      <a:pt x="13752" y="1778"/>
                      <a:pt x="13457" y="1942"/>
                    </a:cubicBezTo>
                    <a:cubicBezTo>
                      <a:pt x="13118" y="2139"/>
                      <a:pt x="12768" y="2380"/>
                      <a:pt x="12462" y="2642"/>
                    </a:cubicBezTo>
                    <a:cubicBezTo>
                      <a:pt x="12265" y="2817"/>
                      <a:pt x="12080" y="3002"/>
                      <a:pt x="11915" y="3199"/>
                    </a:cubicBezTo>
                    <a:cubicBezTo>
                      <a:pt x="11828" y="2970"/>
                      <a:pt x="11719" y="2729"/>
                      <a:pt x="11588" y="2489"/>
                    </a:cubicBezTo>
                    <a:cubicBezTo>
                      <a:pt x="11238" y="1855"/>
                      <a:pt x="10713" y="1209"/>
                      <a:pt x="10134" y="728"/>
                    </a:cubicBezTo>
                    <a:cubicBezTo>
                      <a:pt x="9937" y="565"/>
                      <a:pt x="9729" y="412"/>
                      <a:pt x="9500" y="259"/>
                    </a:cubicBezTo>
                    <a:cubicBezTo>
                      <a:pt x="9500" y="259"/>
                      <a:pt x="9500" y="247"/>
                      <a:pt x="9489" y="247"/>
                    </a:cubicBezTo>
                    <a:cubicBezTo>
                      <a:pt x="9336" y="150"/>
                      <a:pt x="9238" y="94"/>
                      <a:pt x="9226" y="84"/>
                    </a:cubicBezTo>
                    <a:cubicBezTo>
                      <a:pt x="9130" y="27"/>
                      <a:pt x="9025" y="0"/>
                      <a:pt x="8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8575" dist="38100" dir="4560000" algn="bl" rotWithShape="0">
                  <a:schemeClr val="lt2">
                    <a:alpha val="80000"/>
                  </a:schemeClr>
                </a:outerShdw>
              </a:effectLst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2" name="Google Shape;1042;p28"/>
              <p:cNvSpPr/>
              <p:nvPr/>
            </p:nvSpPr>
            <p:spPr>
              <a:xfrm>
                <a:off x="5343200" y="83250"/>
                <a:ext cx="207175" cy="104400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6" extrusionOk="0">
                    <a:moveTo>
                      <a:pt x="4134" y="0"/>
                    </a:moveTo>
                    <a:cubicBezTo>
                      <a:pt x="3761" y="0"/>
                      <a:pt x="3431" y="73"/>
                      <a:pt x="3181" y="206"/>
                    </a:cubicBezTo>
                    <a:cubicBezTo>
                      <a:pt x="2809" y="413"/>
                      <a:pt x="2416" y="500"/>
                      <a:pt x="2044" y="534"/>
                    </a:cubicBezTo>
                    <a:cubicBezTo>
                      <a:pt x="1902" y="550"/>
                      <a:pt x="1763" y="557"/>
                      <a:pt x="1629" y="557"/>
                    </a:cubicBezTo>
                    <a:cubicBezTo>
                      <a:pt x="1413" y="557"/>
                      <a:pt x="1210" y="539"/>
                      <a:pt x="1028" y="512"/>
                    </a:cubicBezTo>
                    <a:cubicBezTo>
                      <a:pt x="744" y="479"/>
                      <a:pt x="492" y="424"/>
                      <a:pt x="317" y="391"/>
                    </a:cubicBezTo>
                    <a:cubicBezTo>
                      <a:pt x="153" y="347"/>
                      <a:pt x="54" y="326"/>
                      <a:pt x="54" y="326"/>
                    </a:cubicBezTo>
                    <a:cubicBezTo>
                      <a:pt x="44" y="347"/>
                      <a:pt x="33" y="369"/>
                      <a:pt x="22" y="402"/>
                    </a:cubicBezTo>
                    <a:cubicBezTo>
                      <a:pt x="11" y="424"/>
                      <a:pt x="11" y="446"/>
                      <a:pt x="0" y="479"/>
                    </a:cubicBezTo>
                    <a:lnTo>
                      <a:pt x="241" y="599"/>
                    </a:lnTo>
                    <a:cubicBezTo>
                      <a:pt x="404" y="675"/>
                      <a:pt x="623" y="796"/>
                      <a:pt x="875" y="960"/>
                    </a:cubicBezTo>
                    <a:cubicBezTo>
                      <a:pt x="1115" y="1113"/>
                      <a:pt x="1399" y="1321"/>
                      <a:pt x="1662" y="1594"/>
                    </a:cubicBezTo>
                    <a:cubicBezTo>
                      <a:pt x="1924" y="1856"/>
                      <a:pt x="2165" y="2184"/>
                      <a:pt x="2318" y="2577"/>
                    </a:cubicBezTo>
                    <a:cubicBezTo>
                      <a:pt x="2481" y="2971"/>
                      <a:pt x="2842" y="3364"/>
                      <a:pt x="3378" y="3671"/>
                    </a:cubicBezTo>
                    <a:cubicBezTo>
                      <a:pt x="3651" y="3813"/>
                      <a:pt x="3957" y="3944"/>
                      <a:pt x="4296" y="4032"/>
                    </a:cubicBezTo>
                    <a:cubicBezTo>
                      <a:pt x="4460" y="4075"/>
                      <a:pt x="4635" y="4108"/>
                      <a:pt x="4810" y="4130"/>
                    </a:cubicBezTo>
                    <a:cubicBezTo>
                      <a:pt x="4985" y="4152"/>
                      <a:pt x="5170" y="4173"/>
                      <a:pt x="5357" y="4173"/>
                    </a:cubicBezTo>
                    <a:cubicBezTo>
                      <a:pt x="5395" y="4175"/>
                      <a:pt x="5434" y="4175"/>
                      <a:pt x="5473" y="4175"/>
                    </a:cubicBezTo>
                    <a:cubicBezTo>
                      <a:pt x="5797" y="4175"/>
                      <a:pt x="6126" y="4135"/>
                      <a:pt x="6438" y="4086"/>
                    </a:cubicBezTo>
                    <a:cubicBezTo>
                      <a:pt x="6778" y="4020"/>
                      <a:pt x="7106" y="3922"/>
                      <a:pt x="7378" y="3824"/>
                    </a:cubicBezTo>
                    <a:cubicBezTo>
                      <a:pt x="7663" y="3726"/>
                      <a:pt x="7881" y="3616"/>
                      <a:pt x="8046" y="3539"/>
                    </a:cubicBezTo>
                    <a:cubicBezTo>
                      <a:pt x="8199" y="3463"/>
                      <a:pt x="8286" y="3408"/>
                      <a:pt x="8286" y="3408"/>
                    </a:cubicBezTo>
                    <a:cubicBezTo>
                      <a:pt x="8286" y="3408"/>
                      <a:pt x="8253" y="3310"/>
                      <a:pt x="8187" y="3146"/>
                    </a:cubicBezTo>
                    <a:cubicBezTo>
                      <a:pt x="8155" y="3070"/>
                      <a:pt x="8111" y="2971"/>
                      <a:pt x="8056" y="2862"/>
                    </a:cubicBezTo>
                    <a:cubicBezTo>
                      <a:pt x="8002" y="2752"/>
                      <a:pt x="7936" y="2632"/>
                      <a:pt x="7859" y="2501"/>
                    </a:cubicBezTo>
                    <a:cubicBezTo>
                      <a:pt x="7718" y="2249"/>
                      <a:pt x="7521" y="1965"/>
                      <a:pt x="7302" y="1692"/>
                    </a:cubicBezTo>
                    <a:cubicBezTo>
                      <a:pt x="7072" y="1419"/>
                      <a:pt x="6821" y="1156"/>
                      <a:pt x="6526" y="927"/>
                    </a:cubicBezTo>
                    <a:cubicBezTo>
                      <a:pt x="6253" y="709"/>
                      <a:pt x="5936" y="512"/>
                      <a:pt x="5629" y="359"/>
                    </a:cubicBezTo>
                    <a:cubicBezTo>
                      <a:pt x="5313" y="216"/>
                      <a:pt x="4995" y="107"/>
                      <a:pt x="4701" y="53"/>
                    </a:cubicBezTo>
                    <a:cubicBezTo>
                      <a:pt x="4505" y="17"/>
                      <a:pt x="4315" y="0"/>
                      <a:pt x="4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3" name="Google Shape;1043;p28"/>
              <p:cNvSpPr/>
              <p:nvPr/>
            </p:nvSpPr>
            <p:spPr>
              <a:xfrm>
                <a:off x="5328975" y="107500"/>
                <a:ext cx="121625" cy="19132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53" extrusionOk="0">
                    <a:moveTo>
                      <a:pt x="154" y="1"/>
                    </a:moveTo>
                    <a:cubicBezTo>
                      <a:pt x="99" y="23"/>
                      <a:pt x="55" y="55"/>
                      <a:pt x="1" y="77"/>
                    </a:cubicBezTo>
                    <a:cubicBezTo>
                      <a:pt x="1" y="77"/>
                      <a:pt x="45" y="176"/>
                      <a:pt x="121" y="339"/>
                    </a:cubicBezTo>
                    <a:cubicBezTo>
                      <a:pt x="186" y="492"/>
                      <a:pt x="274" y="733"/>
                      <a:pt x="372" y="1017"/>
                    </a:cubicBezTo>
                    <a:cubicBezTo>
                      <a:pt x="536" y="1575"/>
                      <a:pt x="700" y="2373"/>
                      <a:pt x="438" y="3182"/>
                    </a:cubicBezTo>
                    <a:cubicBezTo>
                      <a:pt x="383" y="3390"/>
                      <a:pt x="351" y="3619"/>
                      <a:pt x="372" y="3881"/>
                    </a:cubicBezTo>
                    <a:cubicBezTo>
                      <a:pt x="383" y="4133"/>
                      <a:pt x="449" y="4417"/>
                      <a:pt x="558" y="4701"/>
                    </a:cubicBezTo>
                    <a:cubicBezTo>
                      <a:pt x="613" y="4843"/>
                      <a:pt x="679" y="4986"/>
                      <a:pt x="755" y="5139"/>
                    </a:cubicBezTo>
                    <a:cubicBezTo>
                      <a:pt x="832" y="5280"/>
                      <a:pt x="919" y="5423"/>
                      <a:pt x="1017" y="5565"/>
                    </a:cubicBezTo>
                    <a:cubicBezTo>
                      <a:pt x="1214" y="5849"/>
                      <a:pt x="1466" y="6111"/>
                      <a:pt x="1738" y="6352"/>
                    </a:cubicBezTo>
                    <a:cubicBezTo>
                      <a:pt x="2012" y="6592"/>
                      <a:pt x="2318" y="6811"/>
                      <a:pt x="2624" y="6975"/>
                    </a:cubicBezTo>
                    <a:cubicBezTo>
                      <a:pt x="2930" y="7161"/>
                      <a:pt x="3236" y="7292"/>
                      <a:pt x="3521" y="7391"/>
                    </a:cubicBezTo>
                    <a:cubicBezTo>
                      <a:pt x="3794" y="7488"/>
                      <a:pt x="4034" y="7554"/>
                      <a:pt x="4209" y="7598"/>
                    </a:cubicBezTo>
                    <a:cubicBezTo>
                      <a:pt x="4384" y="7631"/>
                      <a:pt x="4483" y="7653"/>
                      <a:pt x="4483" y="7653"/>
                    </a:cubicBezTo>
                    <a:lnTo>
                      <a:pt x="4570" y="7391"/>
                    </a:lnTo>
                    <a:cubicBezTo>
                      <a:pt x="4614" y="7216"/>
                      <a:pt x="4679" y="6975"/>
                      <a:pt x="4734" y="6691"/>
                    </a:cubicBezTo>
                    <a:cubicBezTo>
                      <a:pt x="4832" y="6111"/>
                      <a:pt x="4865" y="5346"/>
                      <a:pt x="4723" y="4636"/>
                    </a:cubicBezTo>
                    <a:cubicBezTo>
                      <a:pt x="4690" y="4450"/>
                      <a:pt x="4636" y="4275"/>
                      <a:pt x="4592" y="4100"/>
                    </a:cubicBezTo>
                    <a:cubicBezTo>
                      <a:pt x="4526" y="3936"/>
                      <a:pt x="4471" y="3772"/>
                      <a:pt x="4395" y="3608"/>
                    </a:cubicBezTo>
                    <a:cubicBezTo>
                      <a:pt x="4253" y="3302"/>
                      <a:pt x="4078" y="3018"/>
                      <a:pt x="3881" y="2777"/>
                    </a:cubicBezTo>
                    <a:cubicBezTo>
                      <a:pt x="3487" y="2307"/>
                      <a:pt x="3040" y="2012"/>
                      <a:pt x="2624" y="1925"/>
                    </a:cubicBezTo>
                    <a:cubicBezTo>
                      <a:pt x="1794" y="1739"/>
                      <a:pt x="1181" y="1203"/>
                      <a:pt x="776" y="777"/>
                    </a:cubicBezTo>
                    <a:cubicBezTo>
                      <a:pt x="580" y="558"/>
                      <a:pt x="416" y="361"/>
                      <a:pt x="317" y="220"/>
                    </a:cubicBezTo>
                    <a:cubicBezTo>
                      <a:pt x="208" y="77"/>
                      <a:pt x="154" y="1"/>
                      <a:pt x="1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4" name="Google Shape;1044;p28"/>
              <p:cNvSpPr/>
              <p:nvPr/>
            </p:nvSpPr>
            <p:spPr>
              <a:xfrm>
                <a:off x="5239900" y="111600"/>
                <a:ext cx="100300" cy="217000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0" extrusionOk="0">
                    <a:moveTo>
                      <a:pt x="2777" y="0"/>
                    </a:moveTo>
                    <a:cubicBezTo>
                      <a:pt x="2777" y="0"/>
                      <a:pt x="2743" y="99"/>
                      <a:pt x="2700" y="263"/>
                    </a:cubicBezTo>
                    <a:cubicBezTo>
                      <a:pt x="2646" y="427"/>
                      <a:pt x="2569" y="668"/>
                      <a:pt x="2449" y="941"/>
                    </a:cubicBezTo>
                    <a:cubicBezTo>
                      <a:pt x="2219" y="1487"/>
                      <a:pt x="1837" y="2198"/>
                      <a:pt x="1115" y="2657"/>
                    </a:cubicBezTo>
                    <a:cubicBezTo>
                      <a:pt x="929" y="2767"/>
                      <a:pt x="765" y="2930"/>
                      <a:pt x="612" y="3138"/>
                    </a:cubicBezTo>
                    <a:cubicBezTo>
                      <a:pt x="459" y="3345"/>
                      <a:pt x="328" y="3597"/>
                      <a:pt x="229" y="3892"/>
                    </a:cubicBezTo>
                    <a:cubicBezTo>
                      <a:pt x="175" y="4035"/>
                      <a:pt x="131" y="4188"/>
                      <a:pt x="98" y="4351"/>
                    </a:cubicBezTo>
                    <a:cubicBezTo>
                      <a:pt x="66" y="4504"/>
                      <a:pt x="44" y="4669"/>
                      <a:pt x="22" y="4843"/>
                    </a:cubicBezTo>
                    <a:cubicBezTo>
                      <a:pt x="0" y="5193"/>
                      <a:pt x="11" y="5554"/>
                      <a:pt x="66" y="5915"/>
                    </a:cubicBezTo>
                    <a:cubicBezTo>
                      <a:pt x="131" y="6275"/>
                      <a:pt x="219" y="6636"/>
                      <a:pt x="350" y="6964"/>
                    </a:cubicBezTo>
                    <a:cubicBezTo>
                      <a:pt x="470" y="7303"/>
                      <a:pt x="623" y="7598"/>
                      <a:pt x="765" y="7849"/>
                    </a:cubicBezTo>
                    <a:cubicBezTo>
                      <a:pt x="918" y="8101"/>
                      <a:pt x="1060" y="8320"/>
                      <a:pt x="1169" y="8451"/>
                    </a:cubicBezTo>
                    <a:cubicBezTo>
                      <a:pt x="1268" y="8593"/>
                      <a:pt x="1334" y="8680"/>
                      <a:pt x="1334" y="8680"/>
                    </a:cubicBezTo>
                    <a:cubicBezTo>
                      <a:pt x="1334" y="8680"/>
                      <a:pt x="1432" y="8626"/>
                      <a:pt x="1574" y="8527"/>
                    </a:cubicBezTo>
                    <a:cubicBezTo>
                      <a:pt x="1727" y="8429"/>
                      <a:pt x="1924" y="8286"/>
                      <a:pt x="2153" y="8101"/>
                    </a:cubicBezTo>
                    <a:cubicBezTo>
                      <a:pt x="2602" y="7718"/>
                      <a:pt x="3115" y="7150"/>
                      <a:pt x="3465" y="6516"/>
                    </a:cubicBezTo>
                    <a:cubicBezTo>
                      <a:pt x="3640" y="6188"/>
                      <a:pt x="3771" y="5860"/>
                      <a:pt x="3870" y="5521"/>
                    </a:cubicBezTo>
                    <a:cubicBezTo>
                      <a:pt x="3957" y="5193"/>
                      <a:pt x="4012" y="4865"/>
                      <a:pt x="4012" y="4559"/>
                    </a:cubicBezTo>
                    <a:cubicBezTo>
                      <a:pt x="4012" y="4253"/>
                      <a:pt x="3979" y="3969"/>
                      <a:pt x="3902" y="3717"/>
                    </a:cubicBezTo>
                    <a:cubicBezTo>
                      <a:pt x="3837" y="3466"/>
                      <a:pt x="3727" y="3258"/>
                      <a:pt x="3596" y="3094"/>
                    </a:cubicBezTo>
                    <a:cubicBezTo>
                      <a:pt x="3071" y="2417"/>
                      <a:pt x="2952" y="1618"/>
                      <a:pt x="2918" y="1028"/>
                    </a:cubicBezTo>
                    <a:cubicBezTo>
                      <a:pt x="2908" y="722"/>
                      <a:pt x="2908" y="481"/>
                      <a:pt x="2918" y="307"/>
                    </a:cubicBezTo>
                    <a:cubicBezTo>
                      <a:pt x="2930" y="132"/>
                      <a:pt x="2940" y="22"/>
                      <a:pt x="2940" y="22"/>
                    </a:cubicBezTo>
                    <a:cubicBezTo>
                      <a:pt x="2886" y="12"/>
                      <a:pt x="2831" y="12"/>
                      <a:pt x="27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5" name="Google Shape;1045;p28"/>
              <p:cNvSpPr/>
              <p:nvPr/>
            </p:nvSpPr>
            <p:spPr>
              <a:xfrm>
                <a:off x="5125650" y="100125"/>
                <a:ext cx="170025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6" extrusionOk="0">
                    <a:moveTo>
                      <a:pt x="6691" y="0"/>
                    </a:moveTo>
                    <a:cubicBezTo>
                      <a:pt x="6691" y="0"/>
                      <a:pt x="6603" y="66"/>
                      <a:pt x="6450" y="165"/>
                    </a:cubicBezTo>
                    <a:cubicBezTo>
                      <a:pt x="6308" y="252"/>
                      <a:pt x="6089" y="383"/>
                      <a:pt x="5827" y="525"/>
                    </a:cubicBezTo>
                    <a:cubicBezTo>
                      <a:pt x="5564" y="656"/>
                      <a:pt x="5248" y="799"/>
                      <a:pt x="4887" y="886"/>
                    </a:cubicBezTo>
                    <a:cubicBezTo>
                      <a:pt x="4799" y="919"/>
                      <a:pt x="4701" y="940"/>
                      <a:pt x="4614" y="952"/>
                    </a:cubicBezTo>
                    <a:cubicBezTo>
                      <a:pt x="4515" y="974"/>
                      <a:pt x="4417" y="984"/>
                      <a:pt x="4318" y="984"/>
                    </a:cubicBezTo>
                    <a:cubicBezTo>
                      <a:pt x="4230" y="994"/>
                      <a:pt x="4139" y="999"/>
                      <a:pt x="4046" y="999"/>
                    </a:cubicBezTo>
                    <a:cubicBezTo>
                      <a:pt x="3934" y="999"/>
                      <a:pt x="3820" y="991"/>
                      <a:pt x="3706" y="974"/>
                    </a:cubicBezTo>
                    <a:cubicBezTo>
                      <a:pt x="3641" y="965"/>
                      <a:pt x="3574" y="961"/>
                      <a:pt x="3503" y="961"/>
                    </a:cubicBezTo>
                    <a:cubicBezTo>
                      <a:pt x="3124" y="961"/>
                      <a:pt x="2674" y="1087"/>
                      <a:pt x="2231" y="1345"/>
                    </a:cubicBezTo>
                    <a:cubicBezTo>
                      <a:pt x="1968" y="1509"/>
                      <a:pt x="1706" y="1706"/>
                      <a:pt x="1466" y="1957"/>
                    </a:cubicBezTo>
                    <a:cubicBezTo>
                      <a:pt x="1225" y="2198"/>
                      <a:pt x="995" y="2493"/>
                      <a:pt x="810" y="2799"/>
                    </a:cubicBezTo>
                    <a:cubicBezTo>
                      <a:pt x="623" y="3116"/>
                      <a:pt x="470" y="3455"/>
                      <a:pt x="351" y="3783"/>
                    </a:cubicBezTo>
                    <a:cubicBezTo>
                      <a:pt x="285" y="3957"/>
                      <a:pt x="241" y="4122"/>
                      <a:pt x="198" y="4275"/>
                    </a:cubicBezTo>
                    <a:cubicBezTo>
                      <a:pt x="154" y="4438"/>
                      <a:pt x="121" y="4592"/>
                      <a:pt x="99" y="4734"/>
                    </a:cubicBezTo>
                    <a:cubicBezTo>
                      <a:pt x="45" y="5029"/>
                      <a:pt x="23" y="5269"/>
                      <a:pt x="11" y="5444"/>
                    </a:cubicBezTo>
                    <a:cubicBezTo>
                      <a:pt x="1" y="5630"/>
                      <a:pt x="1" y="5728"/>
                      <a:pt x="1" y="5728"/>
                    </a:cubicBezTo>
                    <a:cubicBezTo>
                      <a:pt x="1" y="5728"/>
                      <a:pt x="110" y="5750"/>
                      <a:pt x="285" y="5772"/>
                    </a:cubicBezTo>
                    <a:cubicBezTo>
                      <a:pt x="460" y="5783"/>
                      <a:pt x="711" y="5805"/>
                      <a:pt x="995" y="5805"/>
                    </a:cubicBezTo>
                    <a:cubicBezTo>
                      <a:pt x="1585" y="5805"/>
                      <a:pt x="2340" y="5707"/>
                      <a:pt x="3018" y="5444"/>
                    </a:cubicBezTo>
                    <a:cubicBezTo>
                      <a:pt x="3193" y="5379"/>
                      <a:pt x="3356" y="5302"/>
                      <a:pt x="3521" y="5215"/>
                    </a:cubicBezTo>
                    <a:cubicBezTo>
                      <a:pt x="3674" y="5138"/>
                      <a:pt x="3827" y="5040"/>
                      <a:pt x="3968" y="4941"/>
                    </a:cubicBezTo>
                    <a:cubicBezTo>
                      <a:pt x="4253" y="4745"/>
                      <a:pt x="4505" y="4526"/>
                      <a:pt x="4701" y="4297"/>
                    </a:cubicBezTo>
                    <a:cubicBezTo>
                      <a:pt x="4898" y="4056"/>
                      <a:pt x="5051" y="3816"/>
                      <a:pt x="5160" y="3586"/>
                    </a:cubicBezTo>
                    <a:cubicBezTo>
                      <a:pt x="5258" y="3345"/>
                      <a:pt x="5313" y="3116"/>
                      <a:pt x="5324" y="2908"/>
                    </a:cubicBezTo>
                    <a:cubicBezTo>
                      <a:pt x="5335" y="2701"/>
                      <a:pt x="5368" y="2493"/>
                      <a:pt x="5423" y="2296"/>
                    </a:cubicBezTo>
                    <a:cubicBezTo>
                      <a:pt x="5467" y="2099"/>
                      <a:pt x="5532" y="1924"/>
                      <a:pt x="5608" y="1749"/>
                    </a:cubicBezTo>
                    <a:cubicBezTo>
                      <a:pt x="5696" y="1586"/>
                      <a:pt x="5773" y="1433"/>
                      <a:pt x="5871" y="1280"/>
                    </a:cubicBezTo>
                    <a:cubicBezTo>
                      <a:pt x="5958" y="1137"/>
                      <a:pt x="6045" y="1006"/>
                      <a:pt x="6133" y="886"/>
                    </a:cubicBezTo>
                    <a:cubicBezTo>
                      <a:pt x="6319" y="656"/>
                      <a:pt x="6483" y="471"/>
                      <a:pt x="6603" y="340"/>
                    </a:cubicBezTo>
                    <a:cubicBezTo>
                      <a:pt x="6723" y="208"/>
                      <a:pt x="6800" y="131"/>
                      <a:pt x="6800" y="131"/>
                    </a:cubicBezTo>
                    <a:cubicBezTo>
                      <a:pt x="6756" y="99"/>
                      <a:pt x="6723" y="44"/>
                      <a:pt x="66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6" name="Google Shape;1046;p28"/>
              <p:cNvSpPr/>
              <p:nvPr/>
            </p:nvSpPr>
            <p:spPr>
              <a:xfrm>
                <a:off x="5067450" y="34050"/>
                <a:ext cx="220025" cy="98525"/>
              </a:xfrm>
              <a:custGeom>
                <a:avLst/>
                <a:gdLst/>
                <a:ahLst/>
                <a:cxnLst/>
                <a:rect l="l" t="t" r="r" b="b"/>
                <a:pathLst>
                  <a:path w="8801" h="3941" extrusionOk="0">
                    <a:moveTo>
                      <a:pt x="3946" y="1"/>
                    </a:moveTo>
                    <a:cubicBezTo>
                      <a:pt x="3815" y="1"/>
                      <a:pt x="3680" y="7"/>
                      <a:pt x="3542" y="20"/>
                    </a:cubicBezTo>
                    <a:cubicBezTo>
                      <a:pt x="3203" y="53"/>
                      <a:pt x="2842" y="129"/>
                      <a:pt x="2504" y="250"/>
                    </a:cubicBezTo>
                    <a:cubicBezTo>
                      <a:pt x="2154" y="370"/>
                      <a:pt x="1815" y="523"/>
                      <a:pt x="1509" y="709"/>
                    </a:cubicBezTo>
                    <a:cubicBezTo>
                      <a:pt x="1214" y="884"/>
                      <a:pt x="940" y="1081"/>
                      <a:pt x="711" y="1266"/>
                    </a:cubicBezTo>
                    <a:cubicBezTo>
                      <a:pt x="481" y="1463"/>
                      <a:pt x="306" y="1638"/>
                      <a:pt x="186" y="1758"/>
                    </a:cubicBezTo>
                    <a:cubicBezTo>
                      <a:pt x="66" y="1889"/>
                      <a:pt x="0" y="1966"/>
                      <a:pt x="0" y="1966"/>
                    </a:cubicBezTo>
                    <a:cubicBezTo>
                      <a:pt x="0" y="1966"/>
                      <a:pt x="66" y="2043"/>
                      <a:pt x="186" y="2174"/>
                    </a:cubicBezTo>
                    <a:cubicBezTo>
                      <a:pt x="306" y="2305"/>
                      <a:pt x="481" y="2480"/>
                      <a:pt x="711" y="2665"/>
                    </a:cubicBezTo>
                    <a:cubicBezTo>
                      <a:pt x="940" y="2851"/>
                      <a:pt x="1214" y="3048"/>
                      <a:pt x="1509" y="3234"/>
                    </a:cubicBezTo>
                    <a:cubicBezTo>
                      <a:pt x="1815" y="3409"/>
                      <a:pt x="2154" y="3573"/>
                      <a:pt x="2504" y="3693"/>
                    </a:cubicBezTo>
                    <a:cubicBezTo>
                      <a:pt x="2842" y="3813"/>
                      <a:pt x="3203" y="3890"/>
                      <a:pt x="3542" y="3923"/>
                    </a:cubicBezTo>
                    <a:cubicBezTo>
                      <a:pt x="3673" y="3935"/>
                      <a:pt x="3801" y="3941"/>
                      <a:pt x="3926" y="3941"/>
                    </a:cubicBezTo>
                    <a:cubicBezTo>
                      <a:pt x="4134" y="3941"/>
                      <a:pt x="4334" y="3924"/>
                      <a:pt x="4526" y="3890"/>
                    </a:cubicBezTo>
                    <a:cubicBezTo>
                      <a:pt x="5127" y="3792"/>
                      <a:pt x="5608" y="3540"/>
                      <a:pt x="5892" y="3234"/>
                    </a:cubicBezTo>
                    <a:cubicBezTo>
                      <a:pt x="6034" y="3070"/>
                      <a:pt x="6187" y="2939"/>
                      <a:pt x="6352" y="2818"/>
                    </a:cubicBezTo>
                    <a:cubicBezTo>
                      <a:pt x="6439" y="2764"/>
                      <a:pt x="6515" y="2709"/>
                      <a:pt x="6603" y="2665"/>
                    </a:cubicBezTo>
                    <a:cubicBezTo>
                      <a:pt x="6680" y="2611"/>
                      <a:pt x="6767" y="2567"/>
                      <a:pt x="6854" y="2534"/>
                    </a:cubicBezTo>
                    <a:cubicBezTo>
                      <a:pt x="7182" y="2370"/>
                      <a:pt x="7521" y="2272"/>
                      <a:pt x="7805" y="2206"/>
                    </a:cubicBezTo>
                    <a:cubicBezTo>
                      <a:pt x="8101" y="2140"/>
                      <a:pt x="8352" y="2108"/>
                      <a:pt x="8526" y="2086"/>
                    </a:cubicBezTo>
                    <a:cubicBezTo>
                      <a:pt x="8701" y="2064"/>
                      <a:pt x="8800" y="2053"/>
                      <a:pt x="8800" y="2053"/>
                    </a:cubicBezTo>
                    <a:cubicBezTo>
                      <a:pt x="8789" y="2031"/>
                      <a:pt x="8800" y="1999"/>
                      <a:pt x="8800" y="1966"/>
                    </a:cubicBezTo>
                    <a:cubicBezTo>
                      <a:pt x="8800" y="1944"/>
                      <a:pt x="8789" y="1911"/>
                      <a:pt x="8800" y="1878"/>
                    </a:cubicBezTo>
                    <a:cubicBezTo>
                      <a:pt x="8800" y="1878"/>
                      <a:pt x="8701" y="1868"/>
                      <a:pt x="8526" y="1846"/>
                    </a:cubicBezTo>
                    <a:cubicBezTo>
                      <a:pt x="8352" y="1824"/>
                      <a:pt x="8101" y="1791"/>
                      <a:pt x="7805" y="1725"/>
                    </a:cubicBezTo>
                    <a:cubicBezTo>
                      <a:pt x="7521" y="1659"/>
                      <a:pt x="7182" y="1562"/>
                      <a:pt x="6854" y="1409"/>
                    </a:cubicBezTo>
                    <a:cubicBezTo>
                      <a:pt x="6767" y="1365"/>
                      <a:pt x="6680" y="1321"/>
                      <a:pt x="6603" y="1277"/>
                    </a:cubicBezTo>
                    <a:cubicBezTo>
                      <a:pt x="6515" y="1222"/>
                      <a:pt x="6439" y="1168"/>
                      <a:pt x="6352" y="1113"/>
                    </a:cubicBezTo>
                    <a:cubicBezTo>
                      <a:pt x="6187" y="1004"/>
                      <a:pt x="6034" y="862"/>
                      <a:pt x="5892" y="709"/>
                    </a:cubicBezTo>
                    <a:cubicBezTo>
                      <a:pt x="5608" y="391"/>
                      <a:pt x="5127" y="151"/>
                      <a:pt x="4526" y="42"/>
                    </a:cubicBezTo>
                    <a:cubicBezTo>
                      <a:pt x="4340" y="15"/>
                      <a:pt x="4147" y="1"/>
                      <a:pt x="394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7" name="Google Shape;1047;p28"/>
              <p:cNvSpPr/>
              <p:nvPr/>
            </p:nvSpPr>
            <p:spPr>
              <a:xfrm>
                <a:off x="5125650" y="-78875"/>
                <a:ext cx="170025" cy="145125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5805" extrusionOk="0">
                    <a:moveTo>
                      <a:pt x="995" y="1"/>
                    </a:moveTo>
                    <a:cubicBezTo>
                      <a:pt x="711" y="1"/>
                      <a:pt x="460" y="23"/>
                      <a:pt x="285" y="44"/>
                    </a:cubicBezTo>
                    <a:cubicBezTo>
                      <a:pt x="110" y="66"/>
                      <a:pt x="1" y="77"/>
                      <a:pt x="1" y="77"/>
                    </a:cubicBezTo>
                    <a:cubicBezTo>
                      <a:pt x="1" y="77"/>
                      <a:pt x="1" y="186"/>
                      <a:pt x="11" y="361"/>
                    </a:cubicBezTo>
                    <a:cubicBezTo>
                      <a:pt x="23" y="536"/>
                      <a:pt x="45" y="788"/>
                      <a:pt x="99" y="1072"/>
                    </a:cubicBezTo>
                    <a:cubicBezTo>
                      <a:pt x="121" y="1225"/>
                      <a:pt x="154" y="1378"/>
                      <a:pt x="198" y="1531"/>
                    </a:cubicBezTo>
                    <a:cubicBezTo>
                      <a:pt x="241" y="1695"/>
                      <a:pt x="285" y="1859"/>
                      <a:pt x="351" y="2023"/>
                    </a:cubicBezTo>
                    <a:cubicBezTo>
                      <a:pt x="470" y="2362"/>
                      <a:pt x="623" y="2690"/>
                      <a:pt x="810" y="3006"/>
                    </a:cubicBezTo>
                    <a:cubicBezTo>
                      <a:pt x="995" y="3324"/>
                      <a:pt x="1225" y="3608"/>
                      <a:pt x="1466" y="3859"/>
                    </a:cubicBezTo>
                    <a:cubicBezTo>
                      <a:pt x="1706" y="4100"/>
                      <a:pt x="1968" y="4308"/>
                      <a:pt x="2231" y="4461"/>
                    </a:cubicBezTo>
                    <a:cubicBezTo>
                      <a:pt x="2664" y="4722"/>
                      <a:pt x="3103" y="4850"/>
                      <a:pt x="3477" y="4850"/>
                    </a:cubicBezTo>
                    <a:cubicBezTo>
                      <a:pt x="3557" y="4850"/>
                      <a:pt x="3633" y="4844"/>
                      <a:pt x="3706" y="4832"/>
                    </a:cubicBezTo>
                    <a:cubicBezTo>
                      <a:pt x="3836" y="4819"/>
                      <a:pt x="3965" y="4809"/>
                      <a:pt x="4091" y="4809"/>
                    </a:cubicBezTo>
                    <a:cubicBezTo>
                      <a:pt x="4168" y="4809"/>
                      <a:pt x="4244" y="4813"/>
                      <a:pt x="4318" y="4821"/>
                    </a:cubicBezTo>
                    <a:lnTo>
                      <a:pt x="4614" y="4854"/>
                    </a:lnTo>
                    <a:cubicBezTo>
                      <a:pt x="4701" y="4876"/>
                      <a:pt x="4799" y="4898"/>
                      <a:pt x="4887" y="4920"/>
                    </a:cubicBezTo>
                    <a:cubicBezTo>
                      <a:pt x="5248" y="5007"/>
                      <a:pt x="5564" y="5149"/>
                      <a:pt x="5827" y="5291"/>
                    </a:cubicBezTo>
                    <a:cubicBezTo>
                      <a:pt x="6089" y="5423"/>
                      <a:pt x="6308" y="5554"/>
                      <a:pt x="6450" y="5652"/>
                    </a:cubicBezTo>
                    <a:cubicBezTo>
                      <a:pt x="6603" y="5751"/>
                      <a:pt x="6691" y="5805"/>
                      <a:pt x="6691" y="5805"/>
                    </a:cubicBezTo>
                    <a:cubicBezTo>
                      <a:pt x="6723" y="5761"/>
                      <a:pt x="6756" y="5717"/>
                      <a:pt x="6800" y="5674"/>
                    </a:cubicBezTo>
                    <a:cubicBezTo>
                      <a:pt x="6800" y="5674"/>
                      <a:pt x="6723" y="5608"/>
                      <a:pt x="6603" y="5477"/>
                    </a:cubicBezTo>
                    <a:cubicBezTo>
                      <a:pt x="6483" y="5346"/>
                      <a:pt x="6319" y="5160"/>
                      <a:pt x="6133" y="4920"/>
                    </a:cubicBezTo>
                    <a:cubicBezTo>
                      <a:pt x="6045" y="4799"/>
                      <a:pt x="5958" y="4668"/>
                      <a:pt x="5871" y="4526"/>
                    </a:cubicBezTo>
                    <a:cubicBezTo>
                      <a:pt x="5773" y="4384"/>
                      <a:pt x="5696" y="4231"/>
                      <a:pt x="5608" y="4056"/>
                    </a:cubicBezTo>
                    <a:cubicBezTo>
                      <a:pt x="5532" y="3892"/>
                      <a:pt x="5467" y="3706"/>
                      <a:pt x="5423" y="3509"/>
                    </a:cubicBezTo>
                    <a:cubicBezTo>
                      <a:pt x="5368" y="3324"/>
                      <a:pt x="5335" y="3116"/>
                      <a:pt x="5324" y="2908"/>
                    </a:cubicBezTo>
                    <a:cubicBezTo>
                      <a:pt x="5313" y="2690"/>
                      <a:pt x="5258" y="2460"/>
                      <a:pt x="5160" y="2231"/>
                    </a:cubicBezTo>
                    <a:cubicBezTo>
                      <a:pt x="5051" y="1990"/>
                      <a:pt x="4898" y="1750"/>
                      <a:pt x="4701" y="1520"/>
                    </a:cubicBezTo>
                    <a:cubicBezTo>
                      <a:pt x="4505" y="1279"/>
                      <a:pt x="4253" y="1061"/>
                      <a:pt x="3968" y="864"/>
                    </a:cubicBezTo>
                    <a:cubicBezTo>
                      <a:pt x="3827" y="766"/>
                      <a:pt x="3674" y="678"/>
                      <a:pt x="3521" y="591"/>
                    </a:cubicBezTo>
                    <a:cubicBezTo>
                      <a:pt x="3356" y="514"/>
                      <a:pt x="3193" y="438"/>
                      <a:pt x="3018" y="372"/>
                    </a:cubicBezTo>
                    <a:cubicBezTo>
                      <a:pt x="2340" y="99"/>
                      <a:pt x="1585" y="1"/>
                      <a:pt x="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8" name="Google Shape;1048;p28"/>
              <p:cNvSpPr/>
              <p:nvPr/>
            </p:nvSpPr>
            <p:spPr>
              <a:xfrm>
                <a:off x="5239900" y="-161950"/>
                <a:ext cx="100300" cy="217025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8681" extrusionOk="0">
                    <a:moveTo>
                      <a:pt x="1334" y="1"/>
                    </a:moveTo>
                    <a:cubicBezTo>
                      <a:pt x="1334" y="1"/>
                      <a:pt x="1268" y="77"/>
                      <a:pt x="1169" y="219"/>
                    </a:cubicBezTo>
                    <a:cubicBezTo>
                      <a:pt x="1060" y="361"/>
                      <a:pt x="918" y="569"/>
                      <a:pt x="765" y="820"/>
                    </a:cubicBezTo>
                    <a:cubicBezTo>
                      <a:pt x="623" y="1082"/>
                      <a:pt x="470" y="1378"/>
                      <a:pt x="350" y="1706"/>
                    </a:cubicBezTo>
                    <a:cubicBezTo>
                      <a:pt x="219" y="2034"/>
                      <a:pt x="131" y="2394"/>
                      <a:pt x="66" y="2755"/>
                    </a:cubicBezTo>
                    <a:cubicBezTo>
                      <a:pt x="11" y="3127"/>
                      <a:pt x="0" y="3477"/>
                      <a:pt x="22" y="3827"/>
                    </a:cubicBezTo>
                    <a:cubicBezTo>
                      <a:pt x="44" y="4001"/>
                      <a:pt x="66" y="4165"/>
                      <a:pt x="98" y="4329"/>
                    </a:cubicBezTo>
                    <a:cubicBezTo>
                      <a:pt x="131" y="4493"/>
                      <a:pt x="175" y="4646"/>
                      <a:pt x="229" y="4788"/>
                    </a:cubicBezTo>
                    <a:cubicBezTo>
                      <a:pt x="328" y="5073"/>
                      <a:pt x="459" y="5324"/>
                      <a:pt x="612" y="5532"/>
                    </a:cubicBezTo>
                    <a:cubicBezTo>
                      <a:pt x="765" y="5750"/>
                      <a:pt x="929" y="5903"/>
                      <a:pt x="1115" y="6023"/>
                    </a:cubicBezTo>
                    <a:cubicBezTo>
                      <a:pt x="1837" y="6472"/>
                      <a:pt x="2219" y="7193"/>
                      <a:pt x="2449" y="7729"/>
                    </a:cubicBezTo>
                    <a:cubicBezTo>
                      <a:pt x="2569" y="8002"/>
                      <a:pt x="2646" y="8243"/>
                      <a:pt x="2700" y="8406"/>
                    </a:cubicBezTo>
                    <a:cubicBezTo>
                      <a:pt x="2743" y="8581"/>
                      <a:pt x="2777" y="8680"/>
                      <a:pt x="2777" y="8680"/>
                    </a:cubicBezTo>
                    <a:lnTo>
                      <a:pt x="2940" y="8647"/>
                    </a:lnTo>
                    <a:cubicBezTo>
                      <a:pt x="2940" y="8647"/>
                      <a:pt x="2930" y="8549"/>
                      <a:pt x="2918" y="8374"/>
                    </a:cubicBezTo>
                    <a:cubicBezTo>
                      <a:pt x="2908" y="8199"/>
                      <a:pt x="2908" y="7947"/>
                      <a:pt x="2918" y="7653"/>
                    </a:cubicBezTo>
                    <a:cubicBezTo>
                      <a:pt x="2952" y="7062"/>
                      <a:pt x="3071" y="6264"/>
                      <a:pt x="3596" y="5586"/>
                    </a:cubicBezTo>
                    <a:cubicBezTo>
                      <a:pt x="3727" y="5411"/>
                      <a:pt x="3837" y="5204"/>
                      <a:pt x="3902" y="4952"/>
                    </a:cubicBezTo>
                    <a:cubicBezTo>
                      <a:pt x="3979" y="4712"/>
                      <a:pt x="4012" y="4427"/>
                      <a:pt x="4012" y="4121"/>
                    </a:cubicBezTo>
                    <a:cubicBezTo>
                      <a:pt x="4012" y="3815"/>
                      <a:pt x="3957" y="3487"/>
                      <a:pt x="3870" y="3149"/>
                    </a:cubicBezTo>
                    <a:cubicBezTo>
                      <a:pt x="3771" y="2821"/>
                      <a:pt x="3640" y="2482"/>
                      <a:pt x="3465" y="2165"/>
                    </a:cubicBezTo>
                    <a:cubicBezTo>
                      <a:pt x="3115" y="1520"/>
                      <a:pt x="2602" y="951"/>
                      <a:pt x="2153" y="579"/>
                    </a:cubicBezTo>
                    <a:cubicBezTo>
                      <a:pt x="1924" y="394"/>
                      <a:pt x="1727" y="241"/>
                      <a:pt x="1574" y="142"/>
                    </a:cubicBezTo>
                    <a:cubicBezTo>
                      <a:pt x="1432" y="55"/>
                      <a:pt x="1334" y="1"/>
                      <a:pt x="1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49" name="Google Shape;1049;p28"/>
              <p:cNvSpPr/>
              <p:nvPr/>
            </p:nvSpPr>
            <p:spPr>
              <a:xfrm>
                <a:off x="5328975" y="-132425"/>
                <a:ext cx="121625" cy="191575"/>
              </a:xfrm>
              <a:custGeom>
                <a:avLst/>
                <a:gdLst/>
                <a:ahLst/>
                <a:cxnLst/>
                <a:rect l="l" t="t" r="r" b="b"/>
                <a:pathLst>
                  <a:path w="4865" h="7663" extrusionOk="0">
                    <a:moveTo>
                      <a:pt x="4483" y="0"/>
                    </a:moveTo>
                    <a:cubicBezTo>
                      <a:pt x="4483" y="0"/>
                      <a:pt x="4384" y="22"/>
                      <a:pt x="4209" y="66"/>
                    </a:cubicBezTo>
                    <a:cubicBezTo>
                      <a:pt x="4034" y="98"/>
                      <a:pt x="3794" y="175"/>
                      <a:pt x="3521" y="262"/>
                    </a:cubicBezTo>
                    <a:cubicBezTo>
                      <a:pt x="3236" y="372"/>
                      <a:pt x="2930" y="503"/>
                      <a:pt x="2624" y="678"/>
                    </a:cubicBezTo>
                    <a:cubicBezTo>
                      <a:pt x="2318" y="853"/>
                      <a:pt x="2012" y="1060"/>
                      <a:pt x="1738" y="1301"/>
                    </a:cubicBezTo>
                    <a:cubicBezTo>
                      <a:pt x="1466" y="1541"/>
                      <a:pt x="1214" y="1815"/>
                      <a:pt x="1017" y="2099"/>
                    </a:cubicBezTo>
                    <a:cubicBezTo>
                      <a:pt x="919" y="2241"/>
                      <a:pt x="832" y="2383"/>
                      <a:pt x="755" y="2525"/>
                    </a:cubicBezTo>
                    <a:cubicBezTo>
                      <a:pt x="679" y="2667"/>
                      <a:pt x="613" y="2809"/>
                      <a:pt x="558" y="2962"/>
                    </a:cubicBezTo>
                    <a:cubicBezTo>
                      <a:pt x="449" y="3246"/>
                      <a:pt x="383" y="3520"/>
                      <a:pt x="372" y="3782"/>
                    </a:cubicBezTo>
                    <a:cubicBezTo>
                      <a:pt x="351" y="4045"/>
                      <a:pt x="383" y="4274"/>
                      <a:pt x="438" y="4471"/>
                    </a:cubicBezTo>
                    <a:cubicBezTo>
                      <a:pt x="700" y="5291"/>
                      <a:pt x="536" y="6078"/>
                      <a:pt x="372" y="6646"/>
                    </a:cubicBezTo>
                    <a:cubicBezTo>
                      <a:pt x="274" y="6931"/>
                      <a:pt x="186" y="7160"/>
                      <a:pt x="121" y="7324"/>
                    </a:cubicBezTo>
                    <a:cubicBezTo>
                      <a:pt x="45" y="7488"/>
                      <a:pt x="1" y="7575"/>
                      <a:pt x="1" y="7575"/>
                    </a:cubicBezTo>
                    <a:cubicBezTo>
                      <a:pt x="55" y="7597"/>
                      <a:pt x="99" y="7630"/>
                      <a:pt x="154" y="7663"/>
                    </a:cubicBezTo>
                    <a:cubicBezTo>
                      <a:pt x="154" y="7663"/>
                      <a:pt x="208" y="7575"/>
                      <a:pt x="317" y="7433"/>
                    </a:cubicBezTo>
                    <a:cubicBezTo>
                      <a:pt x="416" y="7302"/>
                      <a:pt x="580" y="7106"/>
                      <a:pt x="776" y="6887"/>
                    </a:cubicBezTo>
                    <a:cubicBezTo>
                      <a:pt x="1181" y="6450"/>
                      <a:pt x="1794" y="5914"/>
                      <a:pt x="2624" y="5739"/>
                    </a:cubicBezTo>
                    <a:cubicBezTo>
                      <a:pt x="3040" y="5651"/>
                      <a:pt x="3487" y="5357"/>
                      <a:pt x="3881" y="4876"/>
                    </a:cubicBezTo>
                    <a:cubicBezTo>
                      <a:pt x="4078" y="4646"/>
                      <a:pt x="4253" y="4361"/>
                      <a:pt x="4395" y="4045"/>
                    </a:cubicBezTo>
                    <a:cubicBezTo>
                      <a:pt x="4471" y="3892"/>
                      <a:pt x="4526" y="3727"/>
                      <a:pt x="4592" y="3552"/>
                    </a:cubicBezTo>
                    <a:cubicBezTo>
                      <a:pt x="4636" y="3377"/>
                      <a:pt x="4690" y="3203"/>
                      <a:pt x="4723" y="3028"/>
                    </a:cubicBezTo>
                    <a:cubicBezTo>
                      <a:pt x="4865" y="2306"/>
                      <a:pt x="4832" y="1552"/>
                      <a:pt x="4734" y="973"/>
                    </a:cubicBezTo>
                    <a:cubicBezTo>
                      <a:pt x="4679" y="678"/>
                      <a:pt x="4614" y="437"/>
                      <a:pt x="4570" y="273"/>
                    </a:cubicBezTo>
                    <a:cubicBezTo>
                      <a:pt x="4515" y="98"/>
                      <a:pt x="4483" y="0"/>
                      <a:pt x="4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0" name="Google Shape;1050;p28"/>
              <p:cNvSpPr/>
              <p:nvPr/>
            </p:nvSpPr>
            <p:spPr>
              <a:xfrm>
                <a:off x="5343200" y="-21000"/>
                <a:ext cx="207175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8287" h="4171" extrusionOk="0">
                    <a:moveTo>
                      <a:pt x="5497" y="1"/>
                    </a:moveTo>
                    <a:cubicBezTo>
                      <a:pt x="5450" y="1"/>
                      <a:pt x="5403" y="2"/>
                      <a:pt x="5357" y="3"/>
                    </a:cubicBezTo>
                    <a:cubicBezTo>
                      <a:pt x="5170" y="3"/>
                      <a:pt x="4985" y="14"/>
                      <a:pt x="4810" y="47"/>
                    </a:cubicBezTo>
                    <a:cubicBezTo>
                      <a:pt x="4635" y="69"/>
                      <a:pt x="4460" y="101"/>
                      <a:pt x="4296" y="145"/>
                    </a:cubicBezTo>
                    <a:cubicBezTo>
                      <a:pt x="3957" y="232"/>
                      <a:pt x="3651" y="353"/>
                      <a:pt x="3378" y="506"/>
                    </a:cubicBezTo>
                    <a:cubicBezTo>
                      <a:pt x="2842" y="812"/>
                      <a:pt x="2481" y="1206"/>
                      <a:pt x="2318" y="1599"/>
                    </a:cubicBezTo>
                    <a:cubicBezTo>
                      <a:pt x="2165" y="1993"/>
                      <a:pt x="1924" y="2321"/>
                      <a:pt x="1662" y="2583"/>
                    </a:cubicBezTo>
                    <a:cubicBezTo>
                      <a:pt x="1399" y="2845"/>
                      <a:pt x="1115" y="3053"/>
                      <a:pt x="875" y="3217"/>
                    </a:cubicBezTo>
                    <a:cubicBezTo>
                      <a:pt x="623" y="3370"/>
                      <a:pt x="404" y="3490"/>
                      <a:pt x="241" y="3577"/>
                    </a:cubicBezTo>
                    <a:lnTo>
                      <a:pt x="0" y="3698"/>
                    </a:lnTo>
                    <a:cubicBezTo>
                      <a:pt x="11" y="3720"/>
                      <a:pt x="11" y="3752"/>
                      <a:pt x="22" y="3774"/>
                    </a:cubicBezTo>
                    <a:cubicBezTo>
                      <a:pt x="33" y="3796"/>
                      <a:pt x="44" y="3818"/>
                      <a:pt x="54" y="3851"/>
                    </a:cubicBezTo>
                    <a:cubicBezTo>
                      <a:pt x="54" y="3851"/>
                      <a:pt x="153" y="3818"/>
                      <a:pt x="317" y="3785"/>
                    </a:cubicBezTo>
                    <a:cubicBezTo>
                      <a:pt x="492" y="3742"/>
                      <a:pt x="744" y="3687"/>
                      <a:pt x="1028" y="3654"/>
                    </a:cubicBezTo>
                    <a:cubicBezTo>
                      <a:pt x="1219" y="3633"/>
                      <a:pt x="1434" y="3616"/>
                      <a:pt x="1663" y="3616"/>
                    </a:cubicBezTo>
                    <a:cubicBezTo>
                      <a:pt x="1786" y="3616"/>
                      <a:pt x="1914" y="3621"/>
                      <a:pt x="2044" y="3632"/>
                    </a:cubicBezTo>
                    <a:cubicBezTo>
                      <a:pt x="2416" y="3665"/>
                      <a:pt x="2809" y="3764"/>
                      <a:pt x="3181" y="3960"/>
                    </a:cubicBezTo>
                    <a:cubicBezTo>
                      <a:pt x="3431" y="4093"/>
                      <a:pt x="3761" y="4171"/>
                      <a:pt x="4134" y="4171"/>
                    </a:cubicBezTo>
                    <a:cubicBezTo>
                      <a:pt x="4314" y="4171"/>
                      <a:pt x="4504" y="4152"/>
                      <a:pt x="4701" y="4113"/>
                    </a:cubicBezTo>
                    <a:cubicBezTo>
                      <a:pt x="4995" y="4058"/>
                      <a:pt x="5313" y="3960"/>
                      <a:pt x="5629" y="3807"/>
                    </a:cubicBezTo>
                    <a:cubicBezTo>
                      <a:pt x="5936" y="3665"/>
                      <a:pt x="6253" y="3468"/>
                      <a:pt x="6526" y="3239"/>
                    </a:cubicBezTo>
                    <a:cubicBezTo>
                      <a:pt x="6821" y="3009"/>
                      <a:pt x="7072" y="2746"/>
                      <a:pt x="7302" y="2474"/>
                    </a:cubicBezTo>
                    <a:cubicBezTo>
                      <a:pt x="7521" y="2200"/>
                      <a:pt x="7718" y="1916"/>
                      <a:pt x="7859" y="1665"/>
                    </a:cubicBezTo>
                    <a:cubicBezTo>
                      <a:pt x="7936" y="1544"/>
                      <a:pt x="8002" y="1424"/>
                      <a:pt x="8056" y="1315"/>
                    </a:cubicBezTo>
                    <a:cubicBezTo>
                      <a:pt x="8111" y="1206"/>
                      <a:pt x="8155" y="1107"/>
                      <a:pt x="8187" y="1019"/>
                    </a:cubicBezTo>
                    <a:cubicBezTo>
                      <a:pt x="8253" y="856"/>
                      <a:pt x="8286" y="768"/>
                      <a:pt x="8286" y="768"/>
                    </a:cubicBezTo>
                    <a:cubicBezTo>
                      <a:pt x="8286" y="768"/>
                      <a:pt x="8199" y="713"/>
                      <a:pt x="8046" y="626"/>
                    </a:cubicBezTo>
                    <a:cubicBezTo>
                      <a:pt x="7881" y="550"/>
                      <a:pt x="7663" y="451"/>
                      <a:pt x="7378" y="342"/>
                    </a:cubicBezTo>
                    <a:cubicBezTo>
                      <a:pt x="7106" y="244"/>
                      <a:pt x="6778" y="156"/>
                      <a:pt x="6438" y="91"/>
                    </a:cubicBezTo>
                    <a:cubicBezTo>
                      <a:pt x="6134" y="34"/>
                      <a:pt x="5813" y="1"/>
                      <a:pt x="54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1051" name="Google Shape;1051;p28"/>
              <p:cNvSpPr/>
              <p:nvPr/>
            </p:nvSpPr>
            <p:spPr>
              <a:xfrm>
                <a:off x="5265575" y="39725"/>
                <a:ext cx="86925" cy="86950"/>
              </a:xfrm>
              <a:custGeom>
                <a:avLst/>
                <a:gdLst/>
                <a:ahLst/>
                <a:cxnLst/>
                <a:rect l="l" t="t" r="r" b="b"/>
                <a:pathLst>
                  <a:path w="3477" h="3478" extrusionOk="0">
                    <a:moveTo>
                      <a:pt x="1738" y="1"/>
                    </a:moveTo>
                    <a:cubicBezTo>
                      <a:pt x="776" y="1"/>
                      <a:pt x="1" y="777"/>
                      <a:pt x="1" y="1739"/>
                    </a:cubicBezTo>
                    <a:cubicBezTo>
                      <a:pt x="1" y="2701"/>
                      <a:pt x="776" y="3477"/>
                      <a:pt x="1738" y="3477"/>
                    </a:cubicBezTo>
                    <a:cubicBezTo>
                      <a:pt x="2700" y="3477"/>
                      <a:pt x="3477" y="2701"/>
                      <a:pt x="3477" y="1739"/>
                    </a:cubicBezTo>
                    <a:cubicBezTo>
                      <a:pt x="3477" y="777"/>
                      <a:pt x="2700" y="1"/>
                      <a:pt x="173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3ACB742-3640-D3C3-6AC6-752E512A061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56" b="156"/>
          <a:stretch/>
        </p:blipFill>
        <p:spPr>
          <a:xfrm>
            <a:off x="6105150" y="3429000"/>
            <a:ext cx="3668299" cy="1784957"/>
          </a:xfrm>
          <a:prstGeom prst="rect">
            <a:avLst/>
          </a:prstGeom>
        </p:spPr>
      </p:pic>
      <p:pic>
        <p:nvPicPr>
          <p:cNvPr id="4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773CA36C-A66E-DE50-A21B-6664199006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5482242" y="72253"/>
            <a:ext cx="1561590" cy="144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542A80-64B3-6BF4-A9EC-6330FEB21E14}"/>
              </a:ext>
            </a:extLst>
          </p:cNvPr>
          <p:cNvGrpSpPr/>
          <p:nvPr/>
        </p:nvGrpSpPr>
        <p:grpSpPr>
          <a:xfrm>
            <a:off x="1168200" y="1818162"/>
            <a:ext cx="3480496" cy="4045432"/>
            <a:chOff x="859431" y="1486020"/>
            <a:chExt cx="3480496" cy="4045432"/>
          </a:xfrm>
        </p:grpSpPr>
        <p:sp>
          <p:nvSpPr>
            <p:cNvPr id="921" name="Google Shape;921;p28"/>
            <p:cNvSpPr/>
            <p:nvPr/>
          </p:nvSpPr>
          <p:spPr>
            <a:xfrm rot="997747">
              <a:off x="925572" y="1486020"/>
              <a:ext cx="3414355" cy="4045432"/>
            </a:xfrm>
            <a:custGeom>
              <a:avLst/>
              <a:gdLst/>
              <a:ahLst/>
              <a:cxnLst/>
              <a:rect l="l" t="t" r="r" b="b"/>
              <a:pathLst>
                <a:path w="24958" h="29571" extrusionOk="0">
                  <a:moveTo>
                    <a:pt x="603" y="0"/>
                  </a:moveTo>
                  <a:cubicBezTo>
                    <a:pt x="532" y="0"/>
                    <a:pt x="463" y="33"/>
                    <a:pt x="394" y="119"/>
                  </a:cubicBezTo>
                  <a:cubicBezTo>
                    <a:pt x="1" y="588"/>
                    <a:pt x="701" y="840"/>
                    <a:pt x="701" y="1441"/>
                  </a:cubicBezTo>
                  <a:cubicBezTo>
                    <a:pt x="701" y="2053"/>
                    <a:pt x="351" y="2053"/>
                    <a:pt x="351" y="2655"/>
                  </a:cubicBezTo>
                  <a:cubicBezTo>
                    <a:pt x="351" y="3267"/>
                    <a:pt x="701" y="3267"/>
                    <a:pt x="701" y="3868"/>
                  </a:cubicBezTo>
                  <a:cubicBezTo>
                    <a:pt x="701" y="4480"/>
                    <a:pt x="351" y="4480"/>
                    <a:pt x="351" y="5082"/>
                  </a:cubicBezTo>
                  <a:cubicBezTo>
                    <a:pt x="351" y="5694"/>
                    <a:pt x="701" y="5694"/>
                    <a:pt x="701" y="6295"/>
                  </a:cubicBezTo>
                  <a:cubicBezTo>
                    <a:pt x="701" y="6896"/>
                    <a:pt x="351" y="6896"/>
                    <a:pt x="351" y="7508"/>
                  </a:cubicBezTo>
                  <a:cubicBezTo>
                    <a:pt x="351" y="8109"/>
                    <a:pt x="701" y="8109"/>
                    <a:pt x="701" y="8721"/>
                  </a:cubicBezTo>
                  <a:cubicBezTo>
                    <a:pt x="701" y="9323"/>
                    <a:pt x="351" y="9323"/>
                    <a:pt x="351" y="9935"/>
                  </a:cubicBezTo>
                  <a:cubicBezTo>
                    <a:pt x="351" y="10536"/>
                    <a:pt x="701" y="10536"/>
                    <a:pt x="701" y="11148"/>
                  </a:cubicBezTo>
                  <a:cubicBezTo>
                    <a:pt x="701" y="11750"/>
                    <a:pt x="351" y="11750"/>
                    <a:pt x="351" y="12362"/>
                  </a:cubicBezTo>
                  <a:cubicBezTo>
                    <a:pt x="351" y="12963"/>
                    <a:pt x="701" y="12963"/>
                    <a:pt x="701" y="13575"/>
                  </a:cubicBezTo>
                  <a:cubicBezTo>
                    <a:pt x="701" y="14177"/>
                    <a:pt x="351" y="14177"/>
                    <a:pt x="351" y="14789"/>
                  </a:cubicBezTo>
                  <a:cubicBezTo>
                    <a:pt x="351" y="15390"/>
                    <a:pt x="701" y="15390"/>
                    <a:pt x="701" y="16002"/>
                  </a:cubicBezTo>
                  <a:cubicBezTo>
                    <a:pt x="701" y="16603"/>
                    <a:pt x="351" y="16603"/>
                    <a:pt x="351" y="17216"/>
                  </a:cubicBezTo>
                  <a:cubicBezTo>
                    <a:pt x="351" y="17816"/>
                    <a:pt x="701" y="17816"/>
                    <a:pt x="701" y="18429"/>
                  </a:cubicBezTo>
                  <a:cubicBezTo>
                    <a:pt x="701" y="19030"/>
                    <a:pt x="351" y="19030"/>
                    <a:pt x="351" y="19642"/>
                  </a:cubicBezTo>
                  <a:cubicBezTo>
                    <a:pt x="351" y="20243"/>
                    <a:pt x="701" y="20243"/>
                    <a:pt x="701" y="20855"/>
                  </a:cubicBezTo>
                  <a:cubicBezTo>
                    <a:pt x="701" y="21457"/>
                    <a:pt x="351" y="21457"/>
                    <a:pt x="351" y="22069"/>
                  </a:cubicBezTo>
                  <a:cubicBezTo>
                    <a:pt x="351" y="22670"/>
                    <a:pt x="701" y="22670"/>
                    <a:pt x="701" y="23272"/>
                  </a:cubicBezTo>
                  <a:cubicBezTo>
                    <a:pt x="701" y="23884"/>
                    <a:pt x="351" y="23884"/>
                    <a:pt x="351" y="24485"/>
                  </a:cubicBezTo>
                  <a:cubicBezTo>
                    <a:pt x="351" y="25097"/>
                    <a:pt x="701" y="25097"/>
                    <a:pt x="701" y="25698"/>
                  </a:cubicBezTo>
                  <a:cubicBezTo>
                    <a:pt x="701" y="26311"/>
                    <a:pt x="351" y="26311"/>
                    <a:pt x="351" y="26911"/>
                  </a:cubicBezTo>
                  <a:cubicBezTo>
                    <a:pt x="351" y="27523"/>
                    <a:pt x="701" y="27523"/>
                    <a:pt x="701" y="28125"/>
                  </a:cubicBezTo>
                  <a:cubicBezTo>
                    <a:pt x="701" y="28737"/>
                    <a:pt x="1" y="28988"/>
                    <a:pt x="394" y="29447"/>
                  </a:cubicBezTo>
                  <a:cubicBezTo>
                    <a:pt x="463" y="29536"/>
                    <a:pt x="533" y="29570"/>
                    <a:pt x="605" y="29570"/>
                  </a:cubicBezTo>
                  <a:cubicBezTo>
                    <a:pt x="853" y="29570"/>
                    <a:pt x="1131" y="29163"/>
                    <a:pt x="1521" y="29163"/>
                  </a:cubicBezTo>
                  <a:cubicBezTo>
                    <a:pt x="2024" y="29163"/>
                    <a:pt x="2024" y="29513"/>
                    <a:pt x="2515" y="29513"/>
                  </a:cubicBezTo>
                  <a:cubicBezTo>
                    <a:pt x="3018" y="29513"/>
                    <a:pt x="3018" y="29163"/>
                    <a:pt x="3510" y="29163"/>
                  </a:cubicBezTo>
                  <a:cubicBezTo>
                    <a:pt x="4013" y="29163"/>
                    <a:pt x="4013" y="29513"/>
                    <a:pt x="4505" y="29513"/>
                  </a:cubicBezTo>
                  <a:cubicBezTo>
                    <a:pt x="5007" y="29513"/>
                    <a:pt x="5007" y="29163"/>
                    <a:pt x="5510" y="29163"/>
                  </a:cubicBezTo>
                  <a:cubicBezTo>
                    <a:pt x="6003" y="29163"/>
                    <a:pt x="6003" y="29513"/>
                    <a:pt x="6506" y="29513"/>
                  </a:cubicBezTo>
                  <a:cubicBezTo>
                    <a:pt x="6997" y="29513"/>
                    <a:pt x="6997" y="29163"/>
                    <a:pt x="7500" y="29163"/>
                  </a:cubicBezTo>
                  <a:cubicBezTo>
                    <a:pt x="7992" y="29163"/>
                    <a:pt x="7992" y="29513"/>
                    <a:pt x="8495" y="29513"/>
                  </a:cubicBezTo>
                  <a:cubicBezTo>
                    <a:pt x="8998" y="29513"/>
                    <a:pt x="8998" y="29163"/>
                    <a:pt x="9489" y="29163"/>
                  </a:cubicBezTo>
                  <a:cubicBezTo>
                    <a:pt x="9992" y="29163"/>
                    <a:pt x="9992" y="29513"/>
                    <a:pt x="10485" y="29513"/>
                  </a:cubicBezTo>
                  <a:cubicBezTo>
                    <a:pt x="10987" y="29513"/>
                    <a:pt x="10987" y="29163"/>
                    <a:pt x="11479" y="29163"/>
                  </a:cubicBezTo>
                  <a:cubicBezTo>
                    <a:pt x="11982" y="29163"/>
                    <a:pt x="11982" y="29513"/>
                    <a:pt x="12485" y="29513"/>
                  </a:cubicBezTo>
                  <a:cubicBezTo>
                    <a:pt x="12977" y="29513"/>
                    <a:pt x="12977" y="29163"/>
                    <a:pt x="13480" y="29163"/>
                  </a:cubicBezTo>
                  <a:cubicBezTo>
                    <a:pt x="13971" y="29163"/>
                    <a:pt x="13971" y="29513"/>
                    <a:pt x="14474" y="29513"/>
                  </a:cubicBezTo>
                  <a:cubicBezTo>
                    <a:pt x="14966" y="29513"/>
                    <a:pt x="14966" y="29163"/>
                    <a:pt x="15469" y="29163"/>
                  </a:cubicBezTo>
                  <a:cubicBezTo>
                    <a:pt x="15961" y="29163"/>
                    <a:pt x="15961" y="29513"/>
                    <a:pt x="16464" y="29513"/>
                  </a:cubicBezTo>
                  <a:cubicBezTo>
                    <a:pt x="16966" y="29513"/>
                    <a:pt x="16966" y="29163"/>
                    <a:pt x="17459" y="29163"/>
                  </a:cubicBezTo>
                  <a:cubicBezTo>
                    <a:pt x="17962" y="29163"/>
                    <a:pt x="17962" y="29513"/>
                    <a:pt x="18453" y="29513"/>
                  </a:cubicBezTo>
                  <a:cubicBezTo>
                    <a:pt x="18956" y="29513"/>
                    <a:pt x="18956" y="29163"/>
                    <a:pt x="19448" y="29163"/>
                  </a:cubicBezTo>
                  <a:cubicBezTo>
                    <a:pt x="19951" y="29163"/>
                    <a:pt x="19951" y="29513"/>
                    <a:pt x="20454" y="29513"/>
                  </a:cubicBezTo>
                  <a:cubicBezTo>
                    <a:pt x="20945" y="29513"/>
                    <a:pt x="20945" y="29163"/>
                    <a:pt x="21448" y="29163"/>
                  </a:cubicBezTo>
                  <a:cubicBezTo>
                    <a:pt x="21941" y="29163"/>
                    <a:pt x="21941" y="29513"/>
                    <a:pt x="22443" y="29513"/>
                  </a:cubicBezTo>
                  <a:cubicBezTo>
                    <a:pt x="22935" y="29513"/>
                    <a:pt x="22935" y="29163"/>
                    <a:pt x="23438" y="29163"/>
                  </a:cubicBezTo>
                  <a:cubicBezTo>
                    <a:pt x="23819" y="29163"/>
                    <a:pt x="24102" y="29570"/>
                    <a:pt x="24353" y="29570"/>
                  </a:cubicBezTo>
                  <a:cubicBezTo>
                    <a:pt x="24425" y="29570"/>
                    <a:pt x="24495" y="29536"/>
                    <a:pt x="24564" y="29447"/>
                  </a:cubicBezTo>
                  <a:cubicBezTo>
                    <a:pt x="24958" y="28988"/>
                    <a:pt x="24433" y="28857"/>
                    <a:pt x="24269" y="28169"/>
                  </a:cubicBezTo>
                  <a:cubicBezTo>
                    <a:pt x="24116" y="27579"/>
                    <a:pt x="24608" y="27523"/>
                    <a:pt x="24608" y="26911"/>
                  </a:cubicBezTo>
                  <a:cubicBezTo>
                    <a:pt x="24608" y="26311"/>
                    <a:pt x="24258" y="26311"/>
                    <a:pt x="24258" y="25698"/>
                  </a:cubicBezTo>
                  <a:cubicBezTo>
                    <a:pt x="24258" y="25097"/>
                    <a:pt x="24608" y="25097"/>
                    <a:pt x="24608" y="24485"/>
                  </a:cubicBezTo>
                  <a:cubicBezTo>
                    <a:pt x="24608" y="23884"/>
                    <a:pt x="24258" y="23884"/>
                    <a:pt x="24258" y="23272"/>
                  </a:cubicBezTo>
                  <a:cubicBezTo>
                    <a:pt x="24258" y="22670"/>
                    <a:pt x="24608" y="22670"/>
                    <a:pt x="24608" y="22058"/>
                  </a:cubicBezTo>
                  <a:cubicBezTo>
                    <a:pt x="24608" y="21457"/>
                    <a:pt x="24258" y="21457"/>
                    <a:pt x="24258" y="20845"/>
                  </a:cubicBezTo>
                  <a:cubicBezTo>
                    <a:pt x="24258" y="20243"/>
                    <a:pt x="24608" y="20243"/>
                    <a:pt x="24608" y="19642"/>
                  </a:cubicBezTo>
                  <a:cubicBezTo>
                    <a:pt x="24608" y="19030"/>
                    <a:pt x="24258" y="19030"/>
                    <a:pt x="24258" y="18429"/>
                  </a:cubicBezTo>
                  <a:cubicBezTo>
                    <a:pt x="24258" y="17816"/>
                    <a:pt x="24608" y="17816"/>
                    <a:pt x="24608" y="17216"/>
                  </a:cubicBezTo>
                  <a:cubicBezTo>
                    <a:pt x="24608" y="16603"/>
                    <a:pt x="24258" y="16603"/>
                    <a:pt x="24258" y="16002"/>
                  </a:cubicBezTo>
                  <a:cubicBezTo>
                    <a:pt x="24258" y="15390"/>
                    <a:pt x="24608" y="15390"/>
                    <a:pt x="24608" y="14789"/>
                  </a:cubicBezTo>
                  <a:cubicBezTo>
                    <a:pt x="24608" y="14177"/>
                    <a:pt x="24258" y="14177"/>
                    <a:pt x="24258" y="13575"/>
                  </a:cubicBezTo>
                  <a:cubicBezTo>
                    <a:pt x="24258" y="12963"/>
                    <a:pt x="24608" y="12963"/>
                    <a:pt x="24608" y="12362"/>
                  </a:cubicBezTo>
                  <a:cubicBezTo>
                    <a:pt x="24608" y="11750"/>
                    <a:pt x="24258" y="11750"/>
                    <a:pt x="24258" y="11148"/>
                  </a:cubicBezTo>
                  <a:cubicBezTo>
                    <a:pt x="24258" y="10536"/>
                    <a:pt x="24608" y="10536"/>
                    <a:pt x="24608" y="9935"/>
                  </a:cubicBezTo>
                  <a:cubicBezTo>
                    <a:pt x="24608" y="9323"/>
                    <a:pt x="24258" y="9323"/>
                    <a:pt x="24258" y="8721"/>
                  </a:cubicBezTo>
                  <a:cubicBezTo>
                    <a:pt x="24258" y="8109"/>
                    <a:pt x="24608" y="8109"/>
                    <a:pt x="24608" y="7508"/>
                  </a:cubicBezTo>
                  <a:cubicBezTo>
                    <a:pt x="24608" y="6896"/>
                    <a:pt x="24258" y="6896"/>
                    <a:pt x="24258" y="6295"/>
                  </a:cubicBezTo>
                  <a:cubicBezTo>
                    <a:pt x="24258" y="5683"/>
                    <a:pt x="24608" y="5683"/>
                    <a:pt x="24608" y="5082"/>
                  </a:cubicBezTo>
                  <a:cubicBezTo>
                    <a:pt x="24608" y="4480"/>
                    <a:pt x="24258" y="4480"/>
                    <a:pt x="24258" y="3868"/>
                  </a:cubicBezTo>
                  <a:cubicBezTo>
                    <a:pt x="24258" y="3267"/>
                    <a:pt x="24608" y="3267"/>
                    <a:pt x="24608" y="2655"/>
                  </a:cubicBezTo>
                  <a:cubicBezTo>
                    <a:pt x="24608" y="2053"/>
                    <a:pt x="24258" y="2053"/>
                    <a:pt x="24258" y="1441"/>
                  </a:cubicBezTo>
                  <a:cubicBezTo>
                    <a:pt x="24258" y="840"/>
                    <a:pt x="24958" y="588"/>
                    <a:pt x="24564" y="119"/>
                  </a:cubicBezTo>
                  <a:cubicBezTo>
                    <a:pt x="24496" y="33"/>
                    <a:pt x="24427" y="0"/>
                    <a:pt x="24355" y="0"/>
                  </a:cubicBezTo>
                  <a:cubicBezTo>
                    <a:pt x="24104" y="0"/>
                    <a:pt x="23820" y="403"/>
                    <a:pt x="23438" y="403"/>
                  </a:cubicBezTo>
                  <a:cubicBezTo>
                    <a:pt x="22935" y="403"/>
                    <a:pt x="22935" y="53"/>
                    <a:pt x="22443" y="53"/>
                  </a:cubicBezTo>
                  <a:cubicBezTo>
                    <a:pt x="21941" y="53"/>
                    <a:pt x="21941" y="403"/>
                    <a:pt x="21448" y="403"/>
                  </a:cubicBezTo>
                  <a:cubicBezTo>
                    <a:pt x="20945" y="403"/>
                    <a:pt x="20945" y="53"/>
                    <a:pt x="20454" y="53"/>
                  </a:cubicBezTo>
                  <a:cubicBezTo>
                    <a:pt x="19951" y="53"/>
                    <a:pt x="19951" y="403"/>
                    <a:pt x="19448" y="403"/>
                  </a:cubicBezTo>
                  <a:cubicBezTo>
                    <a:pt x="18956" y="403"/>
                    <a:pt x="18956" y="53"/>
                    <a:pt x="18453" y="53"/>
                  </a:cubicBezTo>
                  <a:cubicBezTo>
                    <a:pt x="17962" y="53"/>
                    <a:pt x="17962" y="403"/>
                    <a:pt x="17459" y="403"/>
                  </a:cubicBezTo>
                  <a:cubicBezTo>
                    <a:pt x="16966" y="403"/>
                    <a:pt x="16966" y="53"/>
                    <a:pt x="16464" y="53"/>
                  </a:cubicBezTo>
                  <a:cubicBezTo>
                    <a:pt x="15961" y="53"/>
                    <a:pt x="15961" y="403"/>
                    <a:pt x="15469" y="403"/>
                  </a:cubicBezTo>
                  <a:cubicBezTo>
                    <a:pt x="14966" y="403"/>
                    <a:pt x="14966" y="53"/>
                    <a:pt x="14474" y="53"/>
                  </a:cubicBezTo>
                  <a:cubicBezTo>
                    <a:pt x="13971" y="53"/>
                    <a:pt x="13971" y="403"/>
                    <a:pt x="13480" y="403"/>
                  </a:cubicBezTo>
                  <a:cubicBezTo>
                    <a:pt x="12977" y="403"/>
                    <a:pt x="12977" y="53"/>
                    <a:pt x="12474" y="53"/>
                  </a:cubicBezTo>
                  <a:cubicBezTo>
                    <a:pt x="11982" y="53"/>
                    <a:pt x="11982" y="403"/>
                    <a:pt x="11479" y="403"/>
                  </a:cubicBezTo>
                  <a:cubicBezTo>
                    <a:pt x="10987" y="403"/>
                    <a:pt x="10987" y="53"/>
                    <a:pt x="10485" y="53"/>
                  </a:cubicBezTo>
                  <a:cubicBezTo>
                    <a:pt x="9992" y="53"/>
                    <a:pt x="9992" y="403"/>
                    <a:pt x="9489" y="403"/>
                  </a:cubicBezTo>
                  <a:cubicBezTo>
                    <a:pt x="8998" y="403"/>
                    <a:pt x="8998" y="53"/>
                    <a:pt x="8495" y="53"/>
                  </a:cubicBezTo>
                  <a:cubicBezTo>
                    <a:pt x="7992" y="53"/>
                    <a:pt x="7992" y="403"/>
                    <a:pt x="7500" y="403"/>
                  </a:cubicBezTo>
                  <a:cubicBezTo>
                    <a:pt x="6997" y="403"/>
                    <a:pt x="6997" y="53"/>
                    <a:pt x="6506" y="53"/>
                  </a:cubicBezTo>
                  <a:cubicBezTo>
                    <a:pt x="6003" y="53"/>
                    <a:pt x="6003" y="403"/>
                    <a:pt x="5510" y="403"/>
                  </a:cubicBezTo>
                  <a:cubicBezTo>
                    <a:pt x="5007" y="403"/>
                    <a:pt x="5007" y="53"/>
                    <a:pt x="4505" y="53"/>
                  </a:cubicBezTo>
                  <a:cubicBezTo>
                    <a:pt x="4013" y="53"/>
                    <a:pt x="4013" y="403"/>
                    <a:pt x="3510" y="403"/>
                  </a:cubicBezTo>
                  <a:cubicBezTo>
                    <a:pt x="3018" y="403"/>
                    <a:pt x="3018" y="53"/>
                    <a:pt x="2515" y="53"/>
                  </a:cubicBezTo>
                  <a:cubicBezTo>
                    <a:pt x="2024" y="53"/>
                    <a:pt x="2024" y="403"/>
                    <a:pt x="1521" y="403"/>
                  </a:cubicBezTo>
                  <a:cubicBezTo>
                    <a:pt x="1130" y="403"/>
                    <a:pt x="851" y="0"/>
                    <a:pt x="603" y="0"/>
                  </a:cubicBezTo>
                  <a:close/>
                </a:path>
              </a:pathLst>
            </a:custGeom>
            <a:solidFill>
              <a:schemeClr val="accent5">
                <a:lumMod val="90000"/>
              </a:scheme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E2470D-2669-C7E0-3C2A-9CED0101D17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9431" y="1831562"/>
              <a:ext cx="3231160" cy="3682303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992630" y="846766"/>
                <a:ext cx="10318837" cy="16063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/>
                <a:r>
                  <a:rPr lang="en-US" sz="4000" b="1"/>
                  <a:t>1. 	a) Viết phân số đảo ngược của mỗi phân số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/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30" y="846766"/>
                <a:ext cx="10318837" cy="1606337"/>
              </a:xfrm>
              <a:prstGeom prst="rect">
                <a:avLst/>
              </a:prstGeom>
              <a:blipFill>
                <a:blip r:embed="rId3"/>
                <a:stretch>
                  <a:fillRect l="-2126" t="-6844" r="-2067" b="-6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/>
              <p:nvPr/>
            </p:nvSpPr>
            <p:spPr>
              <a:xfrm>
                <a:off x="1456267" y="2651018"/>
                <a:ext cx="9584266" cy="115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400"/>
                  <a:t>Phân số đảo ngược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/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600"/>
                  <a:t>. </a:t>
                </a:r>
                <a:endParaRPr lang="vi-VN" sz="36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67" y="2651018"/>
                <a:ext cx="9584266" cy="1152495"/>
              </a:xfrm>
              <a:prstGeom prst="rect">
                <a:avLst/>
              </a:prstGeom>
              <a:blipFill>
                <a:blip r:embed="rId4"/>
                <a:stretch>
                  <a:fillRect l="-2354"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ACC1F3-9C45-971A-0EA2-F863790A8C8B}"/>
                  </a:ext>
                </a:extLst>
              </p:cNvPr>
              <p:cNvSpPr txBox="1"/>
              <p:nvPr/>
            </p:nvSpPr>
            <p:spPr>
              <a:xfrm>
                <a:off x="1456267" y="3830893"/>
                <a:ext cx="9584266" cy="115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400"/>
                  <a:t>Phân số đảo ngược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600"/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/>
                  <a:t>. </a:t>
                </a:r>
                <a:endParaRPr lang="vi-VN" sz="36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AACC1F3-9C45-971A-0EA2-F863790A8C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67" y="3830893"/>
                <a:ext cx="9584266" cy="1152495"/>
              </a:xfrm>
              <a:prstGeom prst="rect">
                <a:avLst/>
              </a:prstGeom>
              <a:blipFill>
                <a:blip r:embed="rId5"/>
                <a:stretch>
                  <a:fillRect l="-2354"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0EC5AD-7045-B784-CA42-6E0A076C1C65}"/>
                  </a:ext>
                </a:extLst>
              </p:cNvPr>
              <p:cNvSpPr txBox="1"/>
              <p:nvPr/>
            </p:nvSpPr>
            <p:spPr>
              <a:xfrm>
                <a:off x="1456267" y="5010768"/>
                <a:ext cx="9584266" cy="115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4400"/>
                  <a:t>Phân số đảo ngược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/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3600"/>
                  <a:t>. </a:t>
                </a:r>
                <a:endParaRPr lang="vi-VN" sz="36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30EC5AD-7045-B784-CA42-6E0A076C1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267" y="5010768"/>
                <a:ext cx="9584266" cy="1152495"/>
              </a:xfrm>
              <a:prstGeom prst="rect">
                <a:avLst/>
              </a:prstGeom>
              <a:blipFill>
                <a:blip r:embed="rId6"/>
                <a:stretch>
                  <a:fillRect l="-2354"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296267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992630" y="846766"/>
            <a:ext cx="10318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just"/>
            <a:r>
              <a:rPr lang="en-US" sz="4000" b="1"/>
              <a:t>1. b) Tính.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/>
              <p:nvPr/>
            </p:nvSpPr>
            <p:spPr>
              <a:xfrm>
                <a:off x="1608667" y="1869641"/>
                <a:ext cx="2438400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7" y="1869641"/>
                <a:ext cx="2438400" cy="1285032"/>
              </a:xfrm>
              <a:prstGeom prst="rect">
                <a:avLst/>
              </a:prstGeom>
              <a:blipFill>
                <a:blip r:embed="rId3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991E1F-0B48-B316-65B8-5CE3F21F970D}"/>
                  </a:ext>
                </a:extLst>
              </p:cNvPr>
              <p:cNvSpPr txBox="1"/>
              <p:nvPr/>
            </p:nvSpPr>
            <p:spPr>
              <a:xfrm>
                <a:off x="2827867" y="1861626"/>
                <a:ext cx="6079066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>
                    <a:latin typeface="+mj-lt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5991E1F-0B48-B316-65B8-5CE3F21F9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67" y="1861626"/>
                <a:ext cx="6079066" cy="1301062"/>
              </a:xfrm>
              <a:prstGeom prst="rect">
                <a:avLst/>
              </a:prstGeom>
              <a:blipFill>
                <a:blip r:embed="rId4"/>
                <a:stretch>
                  <a:fillRect l="-4112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9994D3-AFBA-84AB-8B20-FD79F6393831}"/>
                  </a:ext>
                </a:extLst>
              </p:cNvPr>
              <p:cNvSpPr txBox="1"/>
              <p:nvPr/>
            </p:nvSpPr>
            <p:spPr>
              <a:xfrm>
                <a:off x="4726254" y="1859639"/>
                <a:ext cx="2573865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8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5</m:t>
                        </m:r>
                      </m:den>
                    </m:f>
                  </m:oMath>
                </a14:m>
                <a:endParaRPr lang="vi-VN" sz="440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99994D3-AFBA-84AB-8B20-FD79F6393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54" y="1859639"/>
                <a:ext cx="2573865" cy="1305037"/>
              </a:xfrm>
              <a:prstGeom prst="rect">
                <a:avLst/>
              </a:prstGeom>
              <a:blipFill>
                <a:blip r:embed="rId5"/>
                <a:stretch>
                  <a:fillRect l="-9456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393C4-8C5D-E5E6-447B-84DF6924CB7D}"/>
                  </a:ext>
                </a:extLst>
              </p:cNvPr>
              <p:cNvSpPr txBox="1"/>
              <p:nvPr/>
            </p:nvSpPr>
            <p:spPr>
              <a:xfrm>
                <a:off x="6502401" y="1869641"/>
                <a:ext cx="2573865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𝟐𝟒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2E393C4-8C5D-E5E6-447B-84DF6924C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1" y="1869641"/>
                <a:ext cx="2573865" cy="1285032"/>
              </a:xfrm>
              <a:prstGeom prst="rect">
                <a:avLst/>
              </a:prstGeom>
              <a:blipFill>
                <a:blip r:embed="rId6"/>
                <a:stretch>
                  <a:fillRect l="-9716" b="-5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9ECBFB-7B34-DBB8-BF75-7D4286D3FEDB}"/>
                  </a:ext>
                </a:extLst>
              </p:cNvPr>
              <p:cNvSpPr txBox="1"/>
              <p:nvPr/>
            </p:nvSpPr>
            <p:spPr>
              <a:xfrm>
                <a:off x="1608667" y="3354337"/>
                <a:ext cx="2438400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E9ECBFB-7B34-DBB8-BF75-7D4286D3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7" y="3354337"/>
                <a:ext cx="2438400" cy="1285032"/>
              </a:xfrm>
              <a:prstGeom prst="rect">
                <a:avLst/>
              </a:prstGeom>
              <a:blipFill>
                <a:blip r:embed="rId7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565FAB-3D4A-46A5-D5B5-A3F50B568DAD}"/>
                  </a:ext>
                </a:extLst>
              </p:cNvPr>
              <p:cNvSpPr txBox="1"/>
              <p:nvPr/>
            </p:nvSpPr>
            <p:spPr>
              <a:xfrm>
                <a:off x="2827867" y="3346322"/>
                <a:ext cx="6079066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>
                    <a:latin typeface="+mj-lt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4565FAB-3D4A-46A5-D5B5-A3F50B568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67" y="3346322"/>
                <a:ext cx="6079066" cy="1301062"/>
              </a:xfrm>
              <a:prstGeom prst="rect">
                <a:avLst/>
              </a:prstGeom>
              <a:blipFill>
                <a:blip r:embed="rId8"/>
                <a:stretch>
                  <a:fillRect l="-4112" b="-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22F42A-84BB-92F8-6C52-232A6646C70B}"/>
                  </a:ext>
                </a:extLst>
              </p:cNvPr>
              <p:cNvSpPr txBox="1"/>
              <p:nvPr/>
            </p:nvSpPr>
            <p:spPr>
              <a:xfrm>
                <a:off x="4726254" y="3344335"/>
                <a:ext cx="2573865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3</m:t>
                        </m:r>
                      </m:den>
                    </m:f>
                  </m:oMath>
                </a14:m>
                <a:endParaRPr lang="vi-VN" sz="4400"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822F42A-84BB-92F8-6C52-232A6646C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54" y="3344335"/>
                <a:ext cx="2573865" cy="1305037"/>
              </a:xfrm>
              <a:prstGeom prst="rect">
                <a:avLst/>
              </a:prstGeom>
              <a:blipFill>
                <a:blip r:embed="rId9"/>
                <a:stretch>
                  <a:fillRect l="-9456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A0FB8B-7FC7-22E5-82DB-05E0031A3AAF}"/>
                  </a:ext>
                </a:extLst>
              </p:cNvPr>
              <p:cNvSpPr txBox="1"/>
              <p:nvPr/>
            </p:nvSpPr>
            <p:spPr>
              <a:xfrm>
                <a:off x="6502401" y="3354337"/>
                <a:ext cx="2573865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7A0FB8B-7FC7-22E5-82DB-05E0031A3A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1" y="3354337"/>
                <a:ext cx="2573865" cy="1285032"/>
              </a:xfrm>
              <a:prstGeom prst="rect">
                <a:avLst/>
              </a:prstGeom>
              <a:blipFill>
                <a:blip r:embed="rId10"/>
                <a:stretch>
                  <a:fillRect l="-9716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E1CFBD-F9E5-2B3F-B6FF-05278AD24AB1}"/>
                  </a:ext>
                </a:extLst>
              </p:cNvPr>
              <p:cNvSpPr txBox="1"/>
              <p:nvPr/>
            </p:nvSpPr>
            <p:spPr>
              <a:xfrm>
                <a:off x="1608667" y="4839033"/>
                <a:ext cx="2438400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E1CFBD-F9E5-2B3F-B6FF-05278AD24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8667" y="4839033"/>
                <a:ext cx="2438400" cy="1285032"/>
              </a:xfrm>
              <a:prstGeom prst="rect">
                <a:avLst/>
              </a:prstGeom>
              <a:blipFill>
                <a:blip r:embed="rId11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E5335-B11D-0AB7-95AC-9F64BE2F41D1}"/>
                  </a:ext>
                </a:extLst>
              </p:cNvPr>
              <p:cNvSpPr txBox="1"/>
              <p:nvPr/>
            </p:nvSpPr>
            <p:spPr>
              <a:xfrm>
                <a:off x="2827867" y="4831018"/>
                <a:ext cx="6079066" cy="1301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>
                    <a:latin typeface="+mj-lt"/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480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23E5335-B11D-0AB7-95AC-9F64BE2F41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7867" y="4831018"/>
                <a:ext cx="6079066" cy="1301062"/>
              </a:xfrm>
              <a:prstGeom prst="rect">
                <a:avLst/>
              </a:prstGeom>
              <a:blipFill>
                <a:blip r:embed="rId12"/>
                <a:stretch>
                  <a:fillRect l="-4112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B56C1D-FCC0-CB82-64D7-C23810EC239A}"/>
                  </a:ext>
                </a:extLst>
              </p:cNvPr>
              <p:cNvSpPr txBox="1"/>
              <p:nvPr/>
            </p:nvSpPr>
            <p:spPr>
              <a:xfrm>
                <a:off x="4726254" y="4829031"/>
                <a:ext cx="2573865" cy="13050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3 </m:t>
                        </m:r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 1</m:t>
                        </m:r>
                      </m:den>
                    </m:f>
                  </m:oMath>
                </a14:m>
                <a:endParaRPr lang="vi-VN" sz="4400">
                  <a:latin typeface="+mj-lt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B56C1D-FCC0-CB82-64D7-C23810EC23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6254" y="4829031"/>
                <a:ext cx="2573865" cy="1305037"/>
              </a:xfrm>
              <a:prstGeom prst="rect">
                <a:avLst/>
              </a:prstGeom>
              <a:blipFill>
                <a:blip r:embed="rId13"/>
                <a:stretch>
                  <a:fillRect l="-9456" b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8DCF53-C4AE-12B1-F21F-67761CE9ECE7}"/>
                  </a:ext>
                </a:extLst>
              </p:cNvPr>
              <p:cNvSpPr txBox="1"/>
              <p:nvPr/>
            </p:nvSpPr>
            <p:spPr>
              <a:xfrm>
                <a:off x="6502401" y="4839033"/>
                <a:ext cx="2573865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4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54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vi-VN" sz="4400" b="1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08DCF53-C4AE-12B1-F21F-67761CE9EC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401" y="4839033"/>
                <a:ext cx="2573865" cy="1285032"/>
              </a:xfrm>
              <a:prstGeom prst="rect">
                <a:avLst/>
              </a:prstGeom>
              <a:blipFill>
                <a:blip r:embed="rId14"/>
                <a:stretch>
                  <a:fillRect l="-9716" b="-4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24979651-2E9D-E1DC-1163-57D8E9742B23}"/>
              </a:ext>
            </a:extLst>
          </p:cNvPr>
          <p:cNvSpPr/>
          <p:nvPr/>
        </p:nvSpPr>
        <p:spPr>
          <a:xfrm>
            <a:off x="2844800" y="1869641"/>
            <a:ext cx="1898387" cy="1293047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2213A01-43CA-1058-BC73-77695F15688D}"/>
              </a:ext>
            </a:extLst>
          </p:cNvPr>
          <p:cNvSpPr/>
          <p:nvPr/>
        </p:nvSpPr>
        <p:spPr>
          <a:xfrm>
            <a:off x="2827867" y="3394694"/>
            <a:ext cx="1898387" cy="1293047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DB1A86-3ED6-0DEE-E00D-6E79568EA87E}"/>
              </a:ext>
            </a:extLst>
          </p:cNvPr>
          <p:cNvSpPr/>
          <p:nvPr/>
        </p:nvSpPr>
        <p:spPr>
          <a:xfrm>
            <a:off x="2844800" y="4867400"/>
            <a:ext cx="1898387" cy="1293047"/>
          </a:xfrm>
          <a:prstGeom prst="rect">
            <a:avLst/>
          </a:prstGeom>
          <a:solidFill>
            <a:srgbClr val="FFFC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129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6" grpId="0" animBg="1"/>
      <p:bldP spid="17" grpId="0"/>
      <p:bldP spid="20" grpId="0" animBg="1"/>
      <p:bldP spid="21" grpId="0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9DA6980-A4CE-81FB-60EF-11F38D60C7C8}"/>
              </a:ext>
            </a:extLst>
          </p:cNvPr>
          <p:cNvCxnSpPr>
            <a:cxnSpLocks/>
          </p:cNvCxnSpPr>
          <p:nvPr/>
        </p:nvCxnSpPr>
        <p:spPr>
          <a:xfrm flipV="1">
            <a:off x="2045757" y="3285065"/>
            <a:ext cx="1808938" cy="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560C081-BD2D-03DF-7832-02F6F338E0F4}"/>
              </a:ext>
            </a:extLst>
          </p:cNvPr>
          <p:cNvCxnSpPr>
            <a:cxnSpLocks/>
          </p:cNvCxnSpPr>
          <p:nvPr/>
        </p:nvCxnSpPr>
        <p:spPr>
          <a:xfrm>
            <a:off x="8203964" y="3285065"/>
            <a:ext cx="1729809" cy="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CE25531B-7F06-46BA-C6BD-892CC1D48CB9}"/>
              </a:ext>
            </a:extLst>
          </p:cNvPr>
          <p:cNvCxnSpPr>
            <a:cxnSpLocks/>
          </p:cNvCxnSpPr>
          <p:nvPr/>
        </p:nvCxnSpPr>
        <p:spPr>
          <a:xfrm>
            <a:off x="4872150" y="3285065"/>
            <a:ext cx="1729809" cy="1"/>
          </a:xfrm>
          <a:prstGeom prst="straightConnector1">
            <a:avLst/>
          </a:prstGeom>
          <a:ln w="38100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56D5836-7A39-D816-01D7-13533E49ACC2}"/>
              </a:ext>
            </a:extLst>
          </p:cNvPr>
          <p:cNvSpPr txBox="1"/>
          <p:nvPr/>
        </p:nvSpPr>
        <p:spPr>
          <a:xfrm>
            <a:off x="877355" y="665730"/>
            <a:ext cx="112844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/>
              <a:t>2. Tìm phân số thích hợp.</a:t>
            </a:r>
            <a:endParaRPr lang="vi-VN" sz="4000" b="1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7A2EC3-BD99-A86E-6865-0B5F734FEA0C}"/>
              </a:ext>
            </a:extLst>
          </p:cNvPr>
          <p:cNvSpPr/>
          <p:nvPr/>
        </p:nvSpPr>
        <p:spPr>
          <a:xfrm>
            <a:off x="538689" y="2489199"/>
            <a:ext cx="1591733" cy="1591733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AEBBDAC8-0250-06B0-F2E6-A66F1FB1A55B}"/>
              </a:ext>
            </a:extLst>
          </p:cNvPr>
          <p:cNvSpPr/>
          <p:nvPr/>
        </p:nvSpPr>
        <p:spPr>
          <a:xfrm>
            <a:off x="3399186" y="2285999"/>
            <a:ext cx="2160695" cy="1862668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C8494628-7B65-FEAD-0F8A-D00BF8B31E3C}"/>
              </a:ext>
            </a:extLst>
          </p:cNvPr>
          <p:cNvSpPr/>
          <p:nvPr/>
        </p:nvSpPr>
        <p:spPr>
          <a:xfrm>
            <a:off x="6676248" y="2489200"/>
            <a:ext cx="1846409" cy="1591732"/>
          </a:xfrm>
          <a:prstGeom prst="hex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AF09E2B3-CFB9-0096-B34F-9E4A0DC31E5B}"/>
              </a:ext>
            </a:extLst>
          </p:cNvPr>
          <p:cNvSpPr/>
          <p:nvPr/>
        </p:nvSpPr>
        <p:spPr>
          <a:xfrm>
            <a:off x="9895275" y="2306243"/>
            <a:ext cx="1846408" cy="1758484"/>
          </a:xfrm>
          <a:prstGeom prst="pentag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487595-D482-9FC0-5E5F-535C7C57AB9F}"/>
                  </a:ext>
                </a:extLst>
              </p:cNvPr>
              <p:cNvSpPr txBox="1"/>
              <p:nvPr/>
            </p:nvSpPr>
            <p:spPr>
              <a:xfrm>
                <a:off x="200978" y="2661785"/>
                <a:ext cx="2267153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9487595-D482-9FC0-5E5F-535C7C57A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8" y="2661785"/>
                <a:ext cx="2267153" cy="12465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E67C7C-6953-A7D6-C58F-B6E6E6B4EB28}"/>
                  </a:ext>
                </a:extLst>
              </p:cNvPr>
              <p:cNvSpPr txBox="1"/>
              <p:nvPr/>
            </p:nvSpPr>
            <p:spPr>
              <a:xfrm>
                <a:off x="2468131" y="2120501"/>
                <a:ext cx="2267153" cy="114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0E67C7C-6953-A7D6-C58F-B6E6E6B4E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131" y="2120501"/>
                <a:ext cx="2267153" cy="1148520"/>
              </a:xfrm>
              <a:prstGeom prst="rect">
                <a:avLst/>
              </a:prstGeom>
              <a:blipFill>
                <a:blip r:embed="rId5"/>
                <a:stretch>
                  <a:fillRect l="-9677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E9AEDA-CE31-C218-E53B-94689A9AD062}"/>
                  </a:ext>
                </a:extLst>
              </p:cNvPr>
              <p:cNvSpPr txBox="1"/>
              <p:nvPr/>
            </p:nvSpPr>
            <p:spPr>
              <a:xfrm>
                <a:off x="3345956" y="2818165"/>
                <a:ext cx="2267153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CE9AEDA-CE31-C218-E53B-94689A9AD0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956" y="2818165"/>
                <a:ext cx="2267153" cy="12465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0AE88E-F435-4F76-6054-286E588F99FD}"/>
                  </a:ext>
                </a:extLst>
              </p:cNvPr>
              <p:cNvSpPr txBox="1"/>
              <p:nvPr/>
            </p:nvSpPr>
            <p:spPr>
              <a:xfrm>
                <a:off x="5303630" y="2120501"/>
                <a:ext cx="2267153" cy="114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2F0AE88E-F435-4F76-6054-286E588F9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3630" y="2120501"/>
                <a:ext cx="2267153" cy="1148520"/>
              </a:xfrm>
              <a:prstGeom prst="rect">
                <a:avLst/>
              </a:prstGeom>
              <a:blipFill>
                <a:blip r:embed="rId7"/>
                <a:stretch>
                  <a:fillRect l="-9409"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1B9EAF-61E3-7D8C-A032-E0EBE0B42842}"/>
                  </a:ext>
                </a:extLst>
              </p:cNvPr>
              <p:cNvSpPr txBox="1"/>
              <p:nvPr/>
            </p:nvSpPr>
            <p:spPr>
              <a:xfrm>
                <a:off x="8761698" y="2120501"/>
                <a:ext cx="2267153" cy="1148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71B9EAF-61E3-7D8C-A032-E0EBE0B42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1698" y="2120501"/>
                <a:ext cx="2267153" cy="1148520"/>
              </a:xfrm>
              <a:prstGeom prst="rect">
                <a:avLst/>
              </a:prstGeom>
              <a:blipFill>
                <a:blip r:embed="rId8"/>
                <a:stretch>
                  <a:fillRect l="-9409" b="-4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DA705F-6E7A-2B1D-AF0D-52BFDBEEE158}"/>
                  </a:ext>
                </a:extLst>
              </p:cNvPr>
              <p:cNvSpPr txBox="1"/>
              <p:nvPr/>
            </p:nvSpPr>
            <p:spPr>
              <a:xfrm>
                <a:off x="6465875" y="2612765"/>
                <a:ext cx="2267153" cy="124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vi-VN" sz="3200">
                  <a:latin typeface="+mj-lt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69DA705F-6E7A-2B1D-AF0D-52BFDBEEE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5875" y="2612765"/>
                <a:ext cx="2267153" cy="12465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DC845494-1503-CAE3-7C0E-702723DC376A}"/>
              </a:ext>
            </a:extLst>
          </p:cNvPr>
          <p:cNvSpPr txBox="1"/>
          <p:nvPr/>
        </p:nvSpPr>
        <p:spPr>
          <a:xfrm>
            <a:off x="10595917" y="2915078"/>
            <a:ext cx="1343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0"/>
              <a:t>3</a:t>
            </a:r>
            <a:endParaRPr lang="vi-VN" sz="320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103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870700" y="508100"/>
                <a:ext cx="10420437" cy="484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800" b="1"/>
                  <a:t>3. Tìm phân số thích hợp.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800"/>
                  <a:t>Một bức tranh hình chữ nhật có diện tích là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800"/>
                  <a:t> dm</a:t>
                </a:r>
                <a:r>
                  <a:rPr lang="en-US" sz="4800" baseline="30000"/>
                  <a:t>2</a:t>
                </a:r>
                <a:r>
                  <a:rPr lang="en-US" sz="4800"/>
                  <a:t> và chiều rộng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4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/>
                  <a:t>dm. Chiều dài của bức tranh là          dm.</a:t>
                </a:r>
                <a:endParaRPr lang="vi-VN" sz="48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700" y="508100"/>
                <a:ext cx="10420437" cy="4846198"/>
              </a:xfrm>
              <a:prstGeom prst="rect">
                <a:avLst/>
              </a:prstGeom>
              <a:blipFill>
                <a:blip r:embed="rId5"/>
                <a:stretch>
                  <a:fillRect l="-2692" r="-2633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407BBFC-98E5-710E-B8C9-6E82BDE9B8E7}"/>
              </a:ext>
            </a:extLst>
          </p:cNvPr>
          <p:cNvSpPr/>
          <p:nvPr/>
        </p:nvSpPr>
        <p:spPr>
          <a:xfrm>
            <a:off x="8522186" y="4436533"/>
            <a:ext cx="917765" cy="9177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5071D89-A338-5044-E9A7-0F2435BD40E9}"/>
              </a:ext>
            </a:extLst>
          </p:cNvPr>
          <p:cNvGrpSpPr/>
          <p:nvPr/>
        </p:nvGrpSpPr>
        <p:grpSpPr>
          <a:xfrm>
            <a:off x="8333368" y="4128463"/>
            <a:ext cx="1363131" cy="1500036"/>
            <a:chOff x="8333368" y="4128463"/>
            <a:chExt cx="1363131" cy="150003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1DD9680E-FA1C-24F3-230B-0678CE2148C9}"/>
                </a:ext>
              </a:extLst>
            </p:cNvPr>
            <p:cNvSpPr/>
            <p:nvPr/>
          </p:nvSpPr>
          <p:spPr>
            <a:xfrm>
              <a:off x="8333368" y="4162330"/>
              <a:ext cx="1295399" cy="146616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b="1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79BDB017-3312-7062-EAB2-78881004C135}"/>
                    </a:ext>
                  </a:extLst>
                </p:cNvPr>
                <p:cNvSpPr/>
                <p:nvPr/>
              </p:nvSpPr>
              <p:spPr>
                <a:xfrm>
                  <a:off x="8401100" y="4128463"/>
                  <a:ext cx="1295399" cy="1466169"/>
                </a:xfrm>
                <a:prstGeom prst="round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81</m:t>
                            </m:r>
                          </m:num>
                          <m:den>
                            <m:r>
                              <a:rPr lang="en-US" sz="4800" b="0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</m:oMath>
                    </m:oMathPara>
                  </a14:m>
                  <a:endParaRPr lang="en-US" sz="4800" b="1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79BDB017-3312-7062-EAB2-78881004C1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1100" y="4128463"/>
                  <a:ext cx="1295399" cy="1466169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400619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8800" b="1">
                <a:solidFill>
                  <a:srgbClr val="000000"/>
                </a:solidFill>
              </a:rPr>
              <a:t>VẬN DỤNG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81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4" descr="https://i.pinimg.com/564x/c2/63/17/c26317cbccd94cdf364addd106ca3bb9.jpg">
            <a:hlinkClick r:id="rId7" action="ppaction://hlinksldjump"/>
            <a:extLst>
              <a:ext uri="{FF2B5EF4-FFF2-40B4-BE49-F238E27FC236}">
                <a16:creationId xmlns:a16="http://schemas.microsoft.com/office/drawing/2014/main" id="{717BFE81-399C-8F5F-483D-4F6F9B266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4164" l="3375" r="92718">
                        <a14:backgroundMark x1="7993" y1="69231" x2="11901" y2="82626"/>
                        <a14:backgroundMark x1="74423" y1="69761" x2="73002" y2="78382"/>
                        <a14:backgroundMark x1="83837" y1="77188" x2="80817" y2="828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593" y="4738036"/>
            <a:ext cx="1549245" cy="2079978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7EDF13-2CB6-4A73-4E8E-DDD9505AA549}"/>
              </a:ext>
            </a:extLst>
          </p:cNvPr>
          <p:cNvSpPr/>
          <p:nvPr/>
        </p:nvSpPr>
        <p:spPr>
          <a:xfrm>
            <a:off x="1590562" y="1136608"/>
            <a:ext cx="152400" cy="51297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7654D2-8FB7-D65D-7605-1B33073D7CBE}"/>
                  </a:ext>
                </a:extLst>
              </p:cNvPr>
              <p:cNvSpPr/>
              <p:nvPr/>
            </p:nvSpPr>
            <p:spPr>
              <a:xfrm>
                <a:off x="1755662" y="2427361"/>
                <a:ext cx="8815614" cy="1134239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7654D2-8FB7-D65D-7605-1B33073D7C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62" y="2427361"/>
                <a:ext cx="8815614" cy="113423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D88AB2-F964-85ED-E364-BD1978224356}"/>
                  </a:ext>
                </a:extLst>
              </p:cNvPr>
              <p:cNvSpPr/>
              <p:nvPr/>
            </p:nvSpPr>
            <p:spPr>
              <a:xfrm>
                <a:off x="1755662" y="3766305"/>
                <a:ext cx="8815614" cy="1134239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1D88AB2-F964-85ED-E364-BD1978224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62" y="3766305"/>
                <a:ext cx="8815614" cy="113423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DB46A00E-89E2-57CB-8C58-5F7C7A116780}"/>
              </a:ext>
            </a:extLst>
          </p:cNvPr>
          <p:cNvSpPr/>
          <p:nvPr/>
        </p:nvSpPr>
        <p:spPr>
          <a:xfrm>
            <a:off x="1321686" y="2649211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C60648D-930F-E1C4-56AB-94AFDBDDAF2D}"/>
              </a:ext>
            </a:extLst>
          </p:cNvPr>
          <p:cNvSpPr/>
          <p:nvPr/>
        </p:nvSpPr>
        <p:spPr>
          <a:xfrm>
            <a:off x="1321686" y="3972561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6E0D327-F26A-0C52-293E-595E73302DD8}"/>
                  </a:ext>
                </a:extLst>
              </p:cNvPr>
              <p:cNvSpPr/>
              <p:nvPr/>
            </p:nvSpPr>
            <p:spPr>
              <a:xfrm>
                <a:off x="1755662" y="5103979"/>
                <a:ext cx="8815614" cy="1134239"/>
              </a:xfrm>
              <a:prstGeom prst="rect">
                <a:avLst/>
              </a:prstGeom>
              <a:solidFill>
                <a:srgbClr val="FFFFFF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0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6E0D327-F26A-0C52-293E-595E73302D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62" y="5103979"/>
                <a:ext cx="8815614" cy="113423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BF2E3101-0473-FD19-CBA9-AB446EF30A8B}"/>
              </a:ext>
            </a:extLst>
          </p:cNvPr>
          <p:cNvSpPr/>
          <p:nvPr/>
        </p:nvSpPr>
        <p:spPr>
          <a:xfrm>
            <a:off x="1321686" y="5324935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Google Shape;238;p18">
                <a:extLst>
                  <a:ext uri="{FF2B5EF4-FFF2-40B4-BE49-F238E27FC236}">
                    <a16:creationId xmlns:a16="http://schemas.microsoft.com/office/drawing/2014/main" id="{93D5D39D-1FF6-502F-75B7-2D98BA49CF8F}"/>
                  </a:ext>
                </a:extLst>
              </p:cNvPr>
              <p:cNvSpPr/>
              <p:nvPr/>
            </p:nvSpPr>
            <p:spPr>
              <a:xfrm>
                <a:off x="1247768" y="877343"/>
                <a:ext cx="9666301" cy="126861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spcFirstLastPara="1" wrap="square" lIns="119703" tIns="121598" rIns="213404" bIns="121598" anchor="t" anchorCtr="0">
                <a:noAutofit/>
              </a:bodyPr>
              <a:lstStyle/>
              <a:p>
                <a:pPr algn="ctr">
                  <a:buClr>
                    <a:schemeClr val="dk1"/>
                  </a:buClr>
                  <a:buSzPts val="1100"/>
                </a:pPr>
                <a:r>
                  <a:rPr lang="en-US" sz="4800"/>
                  <a:t>Phân số đảo ngược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000"/>
                  <a:t> là:</a:t>
                </a:r>
                <a:endParaRPr lang="en-US" sz="4800"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9" name="Google Shape;238;p18">
                <a:extLst>
                  <a:ext uri="{FF2B5EF4-FFF2-40B4-BE49-F238E27FC236}">
                    <a16:creationId xmlns:a16="http://schemas.microsoft.com/office/drawing/2014/main" id="{93D5D39D-1FF6-502F-75B7-2D98BA49CF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768" y="877343"/>
                <a:ext cx="9666301" cy="1268615"/>
              </a:xfrm>
              <a:prstGeom prst="rect">
                <a:avLst/>
              </a:prstGeom>
              <a:blipFill>
                <a:blip r:embed="rId13"/>
                <a:stretch>
                  <a:fillRect b="-6667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True And False PNG Free Download - PNG All">
            <a:extLst>
              <a:ext uri="{FF2B5EF4-FFF2-40B4-BE49-F238E27FC236}">
                <a16:creationId xmlns:a16="http://schemas.microsoft.com/office/drawing/2014/main" id="{1053D49B-CC8F-C061-2842-E4164065B8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205249" y="3498688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rue And False PNG Free Download - PNG All">
            <a:extLst>
              <a:ext uri="{FF2B5EF4-FFF2-40B4-BE49-F238E27FC236}">
                <a16:creationId xmlns:a16="http://schemas.microsoft.com/office/drawing/2014/main" id="{49818CD8-1E62-1868-3A16-A525FFC34C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6" b="890"/>
          <a:stretch/>
        </p:blipFill>
        <p:spPr bwMode="auto">
          <a:xfrm>
            <a:off x="10179635" y="2074997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True And False PNG Free Download - PNG All">
            <a:extLst>
              <a:ext uri="{FF2B5EF4-FFF2-40B4-BE49-F238E27FC236}">
                <a16:creationId xmlns:a16="http://schemas.microsoft.com/office/drawing/2014/main" id="{2E715BDD-67FC-0F25-4E00-48B050BD67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179635" y="4832229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B5A076DA-7612-CD59-1D23-618292414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/>
        </p:blipFill>
        <p:spPr bwMode="auto">
          <a:xfrm>
            <a:off x="2322082" y="1863963"/>
            <a:ext cx="3328321" cy="367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29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349201__hotlavaman__magic-mal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3CEB87-E669-15E2-2275-903DE3108A1D}"/>
              </a:ext>
            </a:extLst>
          </p:cNvPr>
          <p:cNvSpPr/>
          <p:nvPr/>
        </p:nvSpPr>
        <p:spPr>
          <a:xfrm>
            <a:off x="1590562" y="1826356"/>
            <a:ext cx="152400" cy="42394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238;p18">
                <a:extLst>
                  <a:ext uri="{FF2B5EF4-FFF2-40B4-BE49-F238E27FC236}">
                    <a16:creationId xmlns:a16="http://schemas.microsoft.com/office/drawing/2014/main" id="{E17867ED-279A-C0FE-7895-1A523E150356}"/>
                  </a:ext>
                </a:extLst>
              </p:cNvPr>
              <p:cNvSpPr/>
              <p:nvPr/>
            </p:nvSpPr>
            <p:spPr>
              <a:xfrm>
                <a:off x="1358227" y="764160"/>
                <a:ext cx="9666301" cy="156620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rgbClr val="000000"/>
                </a:solidFill>
              </a:ln>
            </p:spPr>
            <p:txBody>
              <a:bodyPr spcFirstLastPara="1" wrap="square" lIns="119703" tIns="121598" rIns="213404" bIns="121598" anchor="t" anchorCtr="0">
                <a:noAutofit/>
              </a:bodyPr>
              <a:lstStyle/>
              <a:p>
                <a:pPr algn="just">
                  <a:buClr>
                    <a:schemeClr val="dk1"/>
                  </a:buClr>
                  <a:buSzPts val="1100"/>
                </a:pPr>
                <a:r>
                  <a:rPr lang="en-US" sz="3600">
                    <a:latin typeface="+mj-lt"/>
                    <a:ea typeface="Roboto"/>
                    <a:cs typeface="Roboto"/>
                    <a:sym typeface="Roboto"/>
                  </a:rPr>
                  <a:t>Tìm phép tính tính có cùng kết quả với phép tính: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600" b="0" i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8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/>
                  <a:t>.</a:t>
                </a:r>
                <a:endParaRPr lang="en-US" sz="3600">
                  <a:latin typeface="+mj-lt"/>
                  <a:ea typeface="Roboto"/>
                  <a:cs typeface="Roboto"/>
                  <a:sym typeface="Roboto"/>
                </a:endParaRPr>
              </a:p>
            </p:txBody>
          </p:sp>
        </mc:Choice>
        <mc:Fallback xmlns="">
          <p:sp>
            <p:nvSpPr>
              <p:cNvPr id="4" name="Google Shape;238;p18">
                <a:extLst>
                  <a:ext uri="{FF2B5EF4-FFF2-40B4-BE49-F238E27FC236}">
                    <a16:creationId xmlns:a16="http://schemas.microsoft.com/office/drawing/2014/main" id="{E17867ED-279A-C0FE-7895-1A523E1503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27" y="764160"/>
                <a:ext cx="9666301" cy="1566202"/>
              </a:xfrm>
              <a:prstGeom prst="rect">
                <a:avLst/>
              </a:prstGeom>
              <a:blipFill>
                <a:blip r:embed="rId7"/>
                <a:stretch>
                  <a:fillRect l="-1575" t="-772" r="-630" b="-1931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7E59CD-2510-51A9-571B-D0B5450F04E8}"/>
                  </a:ext>
                </a:extLst>
              </p:cNvPr>
              <p:cNvSpPr/>
              <p:nvPr/>
            </p:nvSpPr>
            <p:spPr>
              <a:xfrm>
                <a:off x="1755662" y="2696929"/>
                <a:ext cx="8815614" cy="937387"/>
              </a:xfrm>
              <a:prstGeom prst="rect">
                <a:avLst/>
              </a:prstGeom>
              <a:solidFill>
                <a:srgbClr val="FFFCEF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44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</a:rPr>
                  <a:t> </a:t>
                </a:r>
                <a:endParaRPr lang="en-US" sz="4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A7E59CD-2510-51A9-571B-D0B5450F0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62" y="2696929"/>
                <a:ext cx="8815614" cy="9373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5C520C-699A-A9D6-85AD-009416DCD56B}"/>
                  </a:ext>
                </a:extLst>
              </p:cNvPr>
              <p:cNvSpPr/>
              <p:nvPr/>
            </p:nvSpPr>
            <p:spPr>
              <a:xfrm>
                <a:off x="1755662" y="3925246"/>
                <a:ext cx="8815614" cy="937387"/>
              </a:xfrm>
              <a:prstGeom prst="rect">
                <a:avLst/>
              </a:prstGeom>
              <a:solidFill>
                <a:srgbClr val="FFFCEF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1" algn="just"/>
                <a:r>
                  <a:rPr lang="en-US" sz="44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44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</a:rPr>
                  <a:t> </a:t>
                </a:r>
                <a:endParaRPr lang="en-US" sz="44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35C520C-699A-A9D6-85AD-009416DCD5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62" y="3925246"/>
                <a:ext cx="8815614" cy="9373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">
            <a:extLst>
              <a:ext uri="{FF2B5EF4-FFF2-40B4-BE49-F238E27FC236}">
                <a16:creationId xmlns:a16="http://schemas.microsoft.com/office/drawing/2014/main" id="{B234FB40-D9FF-A3EA-C02B-8B3E188B9BCB}"/>
              </a:ext>
            </a:extLst>
          </p:cNvPr>
          <p:cNvSpPr/>
          <p:nvPr/>
        </p:nvSpPr>
        <p:spPr>
          <a:xfrm>
            <a:off x="1321686" y="2820353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1" name="B">
            <a:extLst>
              <a:ext uri="{FF2B5EF4-FFF2-40B4-BE49-F238E27FC236}">
                <a16:creationId xmlns:a16="http://schemas.microsoft.com/office/drawing/2014/main" id="{1C6B4804-8D48-F01F-5752-509171F078B7}"/>
              </a:ext>
            </a:extLst>
          </p:cNvPr>
          <p:cNvSpPr/>
          <p:nvPr/>
        </p:nvSpPr>
        <p:spPr>
          <a:xfrm>
            <a:off x="1321686" y="4033076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9DB1EE-14D3-2D7D-5FDF-2CEFB2BBF121}"/>
                  </a:ext>
                </a:extLst>
              </p:cNvPr>
              <p:cNvSpPr/>
              <p:nvPr/>
            </p:nvSpPr>
            <p:spPr>
              <a:xfrm>
                <a:off x="1755662" y="5153418"/>
                <a:ext cx="8815614" cy="937387"/>
              </a:xfrm>
              <a:prstGeom prst="rect">
                <a:avLst/>
              </a:prstGeom>
              <a:solidFill>
                <a:srgbClr val="FFFCEF"/>
              </a:solidFill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3" algn="just"/>
                <a:r>
                  <a: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	</a:t>
                </a:r>
                <a:r>
                  <a:rPr lang="en-US" sz="36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44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</a:rPr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>
                    <a:solidFill>
                      <a:srgbClr val="000000"/>
                    </a:solidFill>
                  </a:rPr>
                  <a:t> </a:t>
                </a:r>
                <a:endParaRPr lang="en-US" sz="3600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69DB1EE-14D3-2D7D-5FDF-2CEFB2BBF1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662" y="5153418"/>
                <a:ext cx="8815614" cy="9373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">
            <a:extLst>
              <a:ext uri="{FF2B5EF4-FFF2-40B4-BE49-F238E27FC236}">
                <a16:creationId xmlns:a16="http://schemas.microsoft.com/office/drawing/2014/main" id="{ED29EA29-6B8E-7776-AE7D-EC7FCFB906FF}"/>
              </a:ext>
            </a:extLst>
          </p:cNvPr>
          <p:cNvSpPr/>
          <p:nvPr/>
        </p:nvSpPr>
        <p:spPr>
          <a:xfrm>
            <a:off x="1321686" y="5275948"/>
            <a:ext cx="731520" cy="731520"/>
          </a:xfrm>
          <a:prstGeom prst="ellipse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pic>
        <p:nvPicPr>
          <p:cNvPr id="17" name="Picture 2" descr="True And False PNG Free Download - PNG All">
            <a:extLst>
              <a:ext uri="{FF2B5EF4-FFF2-40B4-BE49-F238E27FC236}">
                <a16:creationId xmlns:a16="http://schemas.microsoft.com/office/drawing/2014/main" id="{9831DFF6-47EE-B6B3-854D-2C2FE1AB1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198963" y="2269717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True And False PNG Free Download - PNG All">
            <a:extLst>
              <a:ext uri="{FF2B5EF4-FFF2-40B4-BE49-F238E27FC236}">
                <a16:creationId xmlns:a16="http://schemas.microsoft.com/office/drawing/2014/main" id="{94E06D2A-9E37-43EF-77A9-AEE80C44E7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66" b="890"/>
          <a:stretch/>
        </p:blipFill>
        <p:spPr bwMode="auto">
          <a:xfrm>
            <a:off x="10118023" y="4837632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rue And False PNG Free Download - PNG All">
            <a:extLst>
              <a:ext uri="{FF2B5EF4-FFF2-40B4-BE49-F238E27FC236}">
                <a16:creationId xmlns:a16="http://schemas.microsoft.com/office/drawing/2014/main" id="{8987E04A-20F2-EFD3-A9D9-0236E880F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02" t="890" r="-5636"/>
          <a:stretch/>
        </p:blipFill>
        <p:spPr bwMode="auto">
          <a:xfrm>
            <a:off x="10198963" y="3615790"/>
            <a:ext cx="906505" cy="11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944EA-38CA-7923-C3C7-9E2B3BBA5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/>
        </p:blipFill>
        <p:spPr bwMode="auto">
          <a:xfrm>
            <a:off x="5541217" y="2770750"/>
            <a:ext cx="2382777" cy="263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353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349201__hotlavaman__magic-mall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F7845A-4D77-FB15-02AA-5F9798D855D3}"/>
              </a:ext>
            </a:extLst>
          </p:cNvPr>
          <p:cNvSpPr/>
          <p:nvPr/>
        </p:nvSpPr>
        <p:spPr>
          <a:xfrm>
            <a:off x="1369345" y="2326340"/>
            <a:ext cx="9423147" cy="2205320"/>
          </a:xfrm>
          <a:prstGeom prst="roundRect">
            <a:avLst/>
          </a:prstGeom>
          <a:noFill/>
          <a:ln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13800" b="1">
                <a:solidFill>
                  <a:srgbClr val="000000"/>
                </a:solidFill>
              </a:rPr>
              <a:t>DẶN DÒ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666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379359" y="2338349"/>
            <a:ext cx="11403119" cy="2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4800" b="1" dirty="0" smtClean="0">
                <a:solidFill>
                  <a:srgbClr val="0070C0"/>
                </a:solidFill>
                <a:latin typeface="+mn-lt"/>
              </a:rPr>
              <a:t>TOÁN </a:t>
            </a:r>
            <a:endParaRPr lang="en-US" sz="4800" b="1" dirty="0">
              <a:solidFill>
                <a:srgbClr val="0070C0"/>
              </a:solidFill>
              <a:latin typeface="+mn-lt"/>
            </a:endParaRPr>
          </a:p>
          <a:p>
            <a:r>
              <a:rPr lang="en-US" sz="4800" b="1" dirty="0">
                <a:solidFill>
                  <a:srgbClr val="0070C0"/>
                </a:solidFill>
                <a:latin typeface="+mn-lt"/>
              </a:rPr>
              <a:t>PHÉP CHIA PHÂN SỐ</a:t>
            </a:r>
          </a:p>
          <a:p>
            <a:r>
              <a:rPr lang="en-US" sz="4000" b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sz="4000" b="1" dirty="0" err="1">
                <a:solidFill>
                  <a:srgbClr val="0070C0"/>
                </a:solidFill>
                <a:latin typeface="+mn-lt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+mn-lt"/>
              </a:rPr>
              <a:t> 1)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C0E4A41-EB3D-BD20-4FE7-C25665E9136F}"/>
              </a:ext>
            </a:extLst>
          </p:cNvPr>
          <p:cNvSpPr/>
          <p:nvPr/>
        </p:nvSpPr>
        <p:spPr>
          <a:xfrm>
            <a:off x="1390742" y="5448653"/>
            <a:ext cx="2846716" cy="65572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S/</a:t>
            </a:r>
            <a:r>
              <a:rPr lang="en-US" sz="3200" dirty="0" err="1">
                <a:solidFill>
                  <a:srgbClr val="000000"/>
                </a:solidFill>
              </a:rPr>
              <a:t>Trang</a:t>
            </a:r>
            <a:r>
              <a:rPr lang="en-US" sz="3200" dirty="0">
                <a:solidFill>
                  <a:srgbClr val="000000"/>
                </a:solidFill>
              </a:rPr>
              <a:t> 91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5715038" y="4866314"/>
            <a:ext cx="5459287" cy="5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184" b="1" i="1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cs typeface="Arial"/>
                <a:sym typeface="Arial"/>
              </a:rPr>
              <a:t>Giáo viên: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Dương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Thị</a:t>
            </a:r>
            <a:r>
              <a:rPr lang="en-US" sz="3184" b="1" i="1" kern="1200" dirty="0" smtClean="0">
                <a:solidFill>
                  <a:srgbClr val="3333CC"/>
                </a:solidFill>
                <a:latin typeface="Times New Roman" pitchFamily="18" charset="0"/>
              </a:rPr>
              <a:t> </a:t>
            </a:r>
            <a:r>
              <a:rPr lang="en-US" sz="3184" b="1" i="1" kern="1200" dirty="0" err="1" smtClean="0">
                <a:solidFill>
                  <a:srgbClr val="3333CC"/>
                </a:solidFill>
                <a:latin typeface="Times New Roman" pitchFamily="18" charset="0"/>
              </a:rPr>
              <a:t>Quyên</a:t>
            </a:r>
            <a:endParaRPr lang="en-US" sz="3184" b="1" i="1" kern="1200" dirty="0" smtClean="0">
              <a:solidFill>
                <a:srgbClr val="3333CC"/>
              </a:solidFill>
              <a:latin typeface="Times New Roman" pitchFamily="18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191909" y="517230"/>
            <a:ext cx="9778018" cy="162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786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TRƯỜNG TIỂU HỌC QUANG TRUNG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Sách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kết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nối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tri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thức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với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cuộc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sống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–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Lớp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4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Năm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kumimoji="0" lang="en-US" sz="2388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học</a:t>
            </a: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Arial"/>
              </a:rPr>
              <a:t> 2024-2025</a:t>
            </a:r>
          </a:p>
          <a:p>
            <a:pPr marL="0" marR="0" lvl="0" indent="0" algn="ctr" defTabSz="909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388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</a:t>
            </a:r>
            <a:endParaRPr kumimoji="0" lang="en-US" sz="2388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F8BE6DA-FFB9-0B59-ADA2-78F93E13A272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KHÁM PHÁ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0845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E4C302-6E25-0F32-8F52-7703BA401F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3447"/>
          <a:stretch/>
        </p:blipFill>
        <p:spPr>
          <a:xfrm>
            <a:off x="1500873" y="700660"/>
            <a:ext cx="9160091" cy="5456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27606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1BD4E9-8D61-F28A-1315-3E9D53455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44635" y="3156058"/>
            <a:ext cx="2103762" cy="3116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AF939A-3871-E8EC-E4C6-1366795A5478}"/>
                  </a:ext>
                </a:extLst>
              </p:cNvPr>
              <p:cNvSpPr txBox="1"/>
              <p:nvPr/>
            </p:nvSpPr>
            <p:spPr>
              <a:xfrm>
                <a:off x="695570" y="4181204"/>
                <a:ext cx="6660571" cy="1608004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/>
                  <a:t>Để tính chiều dài hình chữ nhật, ta làm phép chia: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6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600"/>
                  <a:t>.</a:t>
                </a:r>
                <a:endParaRPr lang="vi-VN" sz="36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AF939A-3871-E8EC-E4C6-1366795A5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70" y="4181204"/>
                <a:ext cx="6660571" cy="1608004"/>
              </a:xfrm>
              <a:prstGeom prst="rect">
                <a:avLst/>
              </a:prstGeom>
              <a:blipFill>
                <a:blip r:embed="rId5"/>
                <a:stretch>
                  <a:fillRect l="-2745" t="-6061" r="-2836" b="-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29DE83-66BF-F41A-4BEA-1C83AA7D3603}"/>
                  </a:ext>
                </a:extLst>
              </p:cNvPr>
              <p:cNvSpPr txBox="1"/>
              <p:nvPr/>
            </p:nvSpPr>
            <p:spPr>
              <a:xfrm>
                <a:off x="1347900" y="941345"/>
                <a:ext cx="8812100" cy="2047795"/>
              </a:xfrm>
              <a:prstGeom prst="wedgeRoundRectCallout">
                <a:avLst>
                  <a:gd name="adj1" fmla="val 45844"/>
                  <a:gd name="adj2" fmla="val 71074"/>
                  <a:gd name="adj3" fmla="val 16667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/>
                  <a:t>Phân số đảo ngược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/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 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/>
                  <a:t>Để chia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200"/>
                  <a:t> 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/>
                  <a:t>, ta có thể nhân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200"/>
                  <a:t> cho</a:t>
                </a:r>
                <a:r>
                  <a:rPr lang="en-US" sz="400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endParaRPr lang="vi-VN" sz="32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D29DE83-66BF-F41A-4BEA-1C83AA7D3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900" y="941345"/>
                <a:ext cx="8812100" cy="2047795"/>
              </a:xfrm>
              <a:prstGeom prst="wedgeRoundRectCallout">
                <a:avLst>
                  <a:gd name="adj1" fmla="val 45844"/>
                  <a:gd name="adj2" fmla="val 71074"/>
                  <a:gd name="adj3" fmla="val 16667"/>
                </a:avLst>
              </a:prstGeom>
              <a:blipFill>
                <a:blip r:embed="rId6"/>
                <a:stretch>
                  <a:fillRect l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500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8EB355-8752-AAA9-77FD-B5CD8A349B32}"/>
                  </a:ext>
                </a:extLst>
              </p:cNvPr>
              <p:cNvSpPr txBox="1"/>
              <p:nvPr/>
            </p:nvSpPr>
            <p:spPr>
              <a:xfrm>
                <a:off x="812800" y="659071"/>
                <a:ext cx="10989733" cy="966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/>
                  <a:t>Để tính chiều dài hình chữ nhật, ta làm phép chia: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2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/>
                  <a:t>.</a:t>
                </a:r>
                <a:endParaRPr lang="vi-VN" sz="32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C8EB355-8752-AAA9-77FD-B5CD8A349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659071"/>
                <a:ext cx="10989733" cy="966675"/>
              </a:xfrm>
              <a:prstGeom prst="rect">
                <a:avLst/>
              </a:prstGeom>
              <a:blipFill>
                <a:blip r:embed="rId3"/>
                <a:stretch>
                  <a:fillRect l="-1387" b="-2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1CD490-15F5-FE7D-DC62-5FE36CB09239}"/>
                  </a:ext>
                </a:extLst>
              </p:cNvPr>
              <p:cNvSpPr txBox="1"/>
              <p:nvPr/>
            </p:nvSpPr>
            <p:spPr>
              <a:xfrm>
                <a:off x="812800" y="3961072"/>
                <a:ext cx="7093826" cy="1136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Ta có thể viết: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40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00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800"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400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1CD490-15F5-FE7D-DC62-5FE36CB09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00" y="3961072"/>
                <a:ext cx="7093826" cy="1136658"/>
              </a:xfrm>
              <a:prstGeom prst="rect">
                <a:avLst/>
              </a:prstGeom>
              <a:blipFill>
                <a:blip r:embed="rId4"/>
                <a:stretch>
                  <a:fillRect l="-3007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309264-4857-2F27-46B3-56B70F0AEE69}"/>
                  </a:ext>
                </a:extLst>
              </p:cNvPr>
              <p:cNvSpPr txBox="1"/>
              <p:nvPr/>
            </p:nvSpPr>
            <p:spPr>
              <a:xfrm>
                <a:off x="7433734" y="3946325"/>
                <a:ext cx="2573865" cy="11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 5</m:t>
                        </m:r>
                      </m:num>
                      <m:den>
                        <m:r>
                          <a:rPr lang="en-US" sz="4800" i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 2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D309264-4857-2F27-46B3-56B70F0AE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3734" y="3946325"/>
                <a:ext cx="2573865" cy="1151405"/>
              </a:xfrm>
              <a:prstGeom prst="rect">
                <a:avLst/>
              </a:prstGeom>
              <a:blipFill>
                <a:blip r:embed="rId5"/>
                <a:stretch>
                  <a:fillRect l="-827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654951-ECE3-B806-65D9-89E2B504F491}"/>
                  </a:ext>
                </a:extLst>
              </p:cNvPr>
              <p:cNvSpPr txBox="1"/>
              <p:nvPr/>
            </p:nvSpPr>
            <p:spPr>
              <a:xfrm>
                <a:off x="9262533" y="3946325"/>
                <a:ext cx="2573865" cy="115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00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38</m:t>
                        </m:r>
                      </m:den>
                    </m:f>
                  </m:oMath>
                </a14:m>
                <a:endParaRPr lang="vi-VN" sz="40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654951-ECE3-B806-65D9-89E2B504F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2533" y="3946325"/>
                <a:ext cx="2573865" cy="1152495"/>
              </a:xfrm>
              <a:prstGeom prst="rect">
                <a:avLst/>
              </a:prstGeom>
              <a:blipFill>
                <a:blip r:embed="rId6"/>
                <a:stretch>
                  <a:fillRect l="-8274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0652E-C2A1-699C-B8BD-17FAF7A51E31}"/>
                  </a:ext>
                </a:extLst>
              </p:cNvPr>
              <p:cNvSpPr txBox="1"/>
              <p:nvPr/>
            </p:nvSpPr>
            <p:spPr>
              <a:xfrm>
                <a:off x="694266" y="1447511"/>
                <a:ext cx="9313333" cy="2047795"/>
              </a:xfrm>
              <a:prstGeom prst="round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rgbClr val="000000"/>
                    </a:solidFill>
                  </a:rPr>
                  <a:t>Phân số đảo ngược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 b="0" i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 .</a:t>
                </a:r>
              </a:p>
              <a:p>
                <a:pPr marL="571500" indent="-571500" algn="just">
                  <a:buFont typeface="Arial" panose="020B0604020202020204" pitchFamily="34" charset="0"/>
                  <a:buChar char="•"/>
                </a:pPr>
                <a:r>
                  <a:rPr lang="en-US" sz="3200">
                    <a:solidFill>
                      <a:srgbClr val="000000"/>
                    </a:solidFill>
                  </a:rPr>
                  <a:t>Để chia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 cho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, ta có thể nhân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19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 cho</a:t>
                </a:r>
                <a:r>
                  <a:rPr lang="en-US" sz="400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0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>
                    <a:solidFill>
                      <a:srgbClr val="000000"/>
                    </a:solidFill>
                  </a:rPr>
                  <a:t>.</a:t>
                </a:r>
                <a:endParaRPr lang="vi-VN" sz="320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E60652E-C2A1-699C-B8BD-17FAF7A51E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66" y="1447511"/>
                <a:ext cx="9313333" cy="2047795"/>
              </a:xfrm>
              <a:prstGeom prst="roundRect">
                <a:avLst/>
              </a:prstGeom>
              <a:blipFill>
                <a:blip r:embed="rId7"/>
                <a:stretch>
                  <a:fillRect l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F5A252F-B3F1-AE01-8A87-0BCF1341BAE1}"/>
              </a:ext>
            </a:extLst>
          </p:cNvPr>
          <p:cNvSpPr txBox="1"/>
          <p:nvPr/>
        </p:nvSpPr>
        <p:spPr>
          <a:xfrm>
            <a:off x="-218801" y="5563496"/>
            <a:ext cx="1259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>
                <a:solidFill>
                  <a:srgbClr val="C00000"/>
                </a:solidFill>
              </a:rPr>
              <a:t>Nêu cách thực hiện phép chia hai phân số.</a:t>
            </a:r>
            <a:endParaRPr lang="vi-VN" sz="4000" b="1" i="1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87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A72C57-F4AE-E40C-F6E5-4035E23422B7}"/>
              </a:ext>
            </a:extLst>
          </p:cNvPr>
          <p:cNvSpPr txBox="1"/>
          <p:nvPr/>
        </p:nvSpPr>
        <p:spPr>
          <a:xfrm>
            <a:off x="874539" y="1720840"/>
            <a:ext cx="104127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i="1">
                <a:solidFill>
                  <a:srgbClr val="C00000"/>
                </a:solidFill>
              </a:rPr>
              <a:t>Muốn thực hiện phép chia hai phân số, ta lấy phân số thứ nhất nhân với phân số đảo ngược của phân số thứ hai.</a:t>
            </a:r>
            <a:endParaRPr lang="vi-VN" sz="5400" b="1" i="1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3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207AC0-3F86-A940-4D98-8211726E09ED}"/>
              </a:ext>
            </a:extLst>
          </p:cNvPr>
          <p:cNvSpPr txBox="1"/>
          <p:nvPr/>
        </p:nvSpPr>
        <p:spPr>
          <a:xfrm>
            <a:off x="1822149" y="2489180"/>
            <a:ext cx="8517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/>
              <a:t>HOẠT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553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/>
              <p:nvPr/>
            </p:nvSpPr>
            <p:spPr>
              <a:xfrm>
                <a:off x="992630" y="846766"/>
                <a:ext cx="10318837" cy="22218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2" algn="just"/>
                <a:r>
                  <a:rPr lang="en-US" sz="4000" b="1"/>
                  <a:t>1. 	a) Viết phân số đảo ngược của mỗi phân số sau: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000" b="1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000" b="1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/>
                  <a:t>.</a:t>
                </a:r>
              </a:p>
              <a:p>
                <a:pPr algn="just"/>
                <a:r>
                  <a:rPr lang="en-US" sz="4000" b="1"/>
                  <a:t>	b) Tính.</a:t>
                </a:r>
                <a:endParaRPr lang="vi-VN" sz="4000" b="1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6D5836-7A39-D816-01D7-13533E49A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30" y="846766"/>
                <a:ext cx="10318837" cy="2221890"/>
              </a:xfrm>
              <a:prstGeom prst="rect">
                <a:avLst/>
              </a:prstGeom>
              <a:blipFill>
                <a:blip r:embed="rId3"/>
                <a:stretch>
                  <a:fillRect l="-2126" t="-4945" r="-2067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/>
              <p:nvPr/>
            </p:nvSpPr>
            <p:spPr>
              <a:xfrm>
                <a:off x="2711247" y="3657599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CC56E0-FEAC-9531-C5E8-442A1840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1247" y="3657599"/>
                <a:ext cx="2267153" cy="1285032"/>
              </a:xfrm>
              <a:prstGeom prst="rect">
                <a:avLst/>
              </a:prstGeom>
              <a:blipFill>
                <a:blip r:embed="rId4"/>
                <a:stretch>
                  <a:fillRect b="-3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6EE4CD-9A90-CA82-1DF9-F8778ADB2616}"/>
                  </a:ext>
                </a:extLst>
              </p:cNvPr>
              <p:cNvSpPr txBox="1"/>
              <p:nvPr/>
            </p:nvSpPr>
            <p:spPr>
              <a:xfrm>
                <a:off x="5725380" y="3657599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36EE4CD-9A90-CA82-1DF9-F8778ADB2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80" y="3657599"/>
                <a:ext cx="2267153" cy="1285032"/>
              </a:xfrm>
              <a:prstGeom prst="rect">
                <a:avLst/>
              </a:prstGeom>
              <a:blipFill>
                <a:blip r:embed="rId5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39EAFD-DD91-B348-08DA-ED440E464639}"/>
                  </a:ext>
                </a:extLst>
              </p:cNvPr>
              <p:cNvSpPr txBox="1"/>
              <p:nvPr/>
            </p:nvSpPr>
            <p:spPr>
              <a:xfrm>
                <a:off x="8739513" y="3657599"/>
                <a:ext cx="2267153" cy="1285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/>
                  <a:t> </a:t>
                </a:r>
                <a:endParaRPr lang="vi-VN" sz="440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39EAFD-DD91-B348-08DA-ED440E464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513" y="3657599"/>
                <a:ext cx="2267153" cy="1285032"/>
              </a:xfrm>
              <a:prstGeom prst="rect">
                <a:avLst/>
              </a:prstGeom>
              <a:blipFill>
                <a:blip r:embed="rId6"/>
                <a:stretch>
                  <a:fillRect b="-28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43316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B6DB442-3820-4D80-B38D-DF5B7D9D98CA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)\uFFFD\uFFFD\u001C{1C6DC5B0-1A5A-4F78-82C3-E71CEB5D3893}&quot;,&quot;C:\\Users\\STD_DELL\\Desktop\\tuần 30. quyê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1.4_Bài 64_Phép chia phân số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1E6DCB7-A7AA-4298-B55F-2981B3F5BE68}:102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D78A01E-9BB8-44DB-9E18-659C3A38553E}:103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7D8FE8-92CF-4278-9194-D6D76D9798CC}:10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E7930D6-EDFC-4E0A-9CE1-AF97B60BA447}:103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1E2103-34D6-4D45-881C-2822BD3E9DD6}:103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869E035-F95F-4C17-BE5C-BDA110A8EC30}:98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673C50C-655B-4B6D-AEBA-8CDBA558068C}:6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0311F0-AC92-446F-81E2-F5FF8E04AF25}:69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D53955-4608-4A07-A1E2-321A182802A5}:10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1DEE564-A893-4560-A897-427DF2DA4024}:8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AA9896-7CB8-4D60-86B7-93D19F847708}:3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C96AC8-BAEB-49ED-9018-8E5AEFC667CA}:8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B9A528F-8A7E-4CCC-BC59-7F45D0135004}:102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458F8E3-E827-4A5C-A9B4-BE3B6D0E6FB9}:103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96F968-E082-4866-9FA2-DFC7B168DCDE}:103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B849513-72F0-400B-9404-40278A3949BF}:103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709F8E6-D9FE-4119-A2A2-2A311071D732}:1028"/>
</p:tagLst>
</file>

<file path=ppt/theme/theme1.xml><?xml version="1.0" encoding="utf-8"?>
<a:theme xmlns:a="http://schemas.openxmlformats.org/drawingml/2006/main" name="Colors and Descriptions of Objects - Spanish - Foreign Language - 4th Grade by Slidesgo">
  <a:themeElements>
    <a:clrScheme name="Simple Light">
      <a:dk1>
        <a:srgbClr val="333333"/>
      </a:dk1>
      <a:lt1>
        <a:srgbClr val="FFFCEF"/>
      </a:lt1>
      <a:dk2>
        <a:srgbClr val="2E5EC9"/>
      </a:dk2>
      <a:lt2>
        <a:srgbClr val="FF5D50"/>
      </a:lt2>
      <a:accent1>
        <a:srgbClr val="FED351"/>
      </a:accent1>
      <a:accent2>
        <a:srgbClr val="19CEA2"/>
      </a:accent2>
      <a:accent3>
        <a:srgbClr val="FF7468"/>
      </a:accent3>
      <a:accent4>
        <a:srgbClr val="FF9BBB"/>
      </a:accent4>
      <a:accent5>
        <a:srgbClr val="0C7AE8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5252</TotalTime>
  <Words>249</Words>
  <Application>Microsoft Office PowerPoint</Application>
  <PresentationFormat>Custom</PresentationFormat>
  <Paragraphs>75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Cambria Math</vt:lpstr>
      <vt:lpstr>DM Sans</vt:lpstr>
      <vt:lpstr>Paytone One</vt:lpstr>
      <vt:lpstr>Roboto</vt:lpstr>
      <vt:lpstr>Times New Roman</vt:lpstr>
      <vt:lpstr>Varela Round</vt:lpstr>
      <vt:lpstr>Wingdings</vt:lpstr>
      <vt:lpstr>Colors and Descriptions of Objects - Spanish - Foreign Language - 4th Grade by Slidesgo</vt:lpstr>
      <vt:lpstr>TOÁN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31.4_Bài 64_Phép chia phân số</dc:title>
  <dc:creator>ADMIN</dc:creator>
  <cp:lastModifiedBy>STD_DELL</cp:lastModifiedBy>
  <cp:revision>451</cp:revision>
  <dcterms:modified xsi:type="dcterms:W3CDTF">2025-04-15T14:47:19Z</dcterms:modified>
</cp:coreProperties>
</file>