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61" r:id="rId2"/>
    <p:sldId id="372" r:id="rId3"/>
    <p:sldId id="259" r:id="rId4"/>
    <p:sldId id="369" r:id="rId5"/>
    <p:sldId id="292" r:id="rId6"/>
    <p:sldId id="413" r:id="rId7"/>
    <p:sldId id="414" r:id="rId8"/>
    <p:sldId id="415" r:id="rId9"/>
    <p:sldId id="416" r:id="rId10"/>
    <p:sldId id="318" r:id="rId11"/>
    <p:sldId id="417" r:id="rId12"/>
    <p:sldId id="405" r:id="rId13"/>
    <p:sldId id="418" r:id="rId14"/>
    <p:sldId id="419" r:id="rId15"/>
    <p:sldId id="4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603" y="433869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572" y="1266680"/>
            <a:ext cx="3176291" cy="882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63" y="1812785"/>
            <a:ext cx="11309060" cy="3029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17309" y="5172364"/>
            <a:ext cx="6188364" cy="99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smtClean="0">
                <a:latin typeface="+mj-lt"/>
              </a:rPr>
              <a:t>GV: Phạm Thị Thúy</a:t>
            </a:r>
            <a:endParaRPr lang="vi-VN" sz="2800" i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xmlns="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176</Words>
  <Application>Microsoft Office PowerPoint</Application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等线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31</cp:revision>
  <dcterms:created xsi:type="dcterms:W3CDTF">2024-01-23T12:54:10Z</dcterms:created>
  <dcterms:modified xsi:type="dcterms:W3CDTF">2025-04-14T08:18:10Z</dcterms:modified>
</cp:coreProperties>
</file>