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7" r:id="rId4"/>
    <p:sldId id="259" r:id="rId5"/>
    <p:sldId id="260" r:id="rId6"/>
    <p:sldId id="261" r:id="rId7"/>
    <p:sldId id="262" r:id="rId8"/>
    <p:sldId id="264" r:id="rId9"/>
    <p:sldId id="265" r:id="rId10"/>
    <p:sldId id="266" r:id="rId11"/>
    <p:sldId id="267"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59E4F-32E8-4A46-A01A-C9808318C4E1}" type="datetimeFigureOut">
              <a:rPr lang="en-US" smtClean="0"/>
              <a:t>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DD1BA-955D-40FD-90A6-13A7DA5916E4}" type="slidenum">
              <a:rPr lang="en-US" smtClean="0"/>
              <a:t>‹#›</a:t>
            </a:fld>
            <a:endParaRPr lang="en-US"/>
          </a:p>
        </p:txBody>
      </p:sp>
    </p:spTree>
    <p:extLst>
      <p:ext uri="{BB962C8B-B14F-4D97-AF65-F5344CB8AC3E}">
        <p14:creationId xmlns:p14="http://schemas.microsoft.com/office/powerpoint/2010/main" val="98400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9DD1BA-955D-40FD-90A6-13A7DA5916E4}" type="slidenum">
              <a:rPr lang="en-US" smtClean="0"/>
              <a:t>1</a:t>
            </a:fld>
            <a:endParaRPr lang="en-US"/>
          </a:p>
        </p:txBody>
      </p:sp>
    </p:spTree>
    <p:extLst>
      <p:ext uri="{BB962C8B-B14F-4D97-AF65-F5344CB8AC3E}">
        <p14:creationId xmlns:p14="http://schemas.microsoft.com/office/powerpoint/2010/main" val="2748945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9DD1BA-955D-40FD-90A6-13A7DA5916E4}" type="slidenum">
              <a:rPr lang="en-US" smtClean="0"/>
              <a:t>10</a:t>
            </a:fld>
            <a:endParaRPr lang="en-US"/>
          </a:p>
        </p:txBody>
      </p:sp>
    </p:spTree>
    <p:extLst>
      <p:ext uri="{BB962C8B-B14F-4D97-AF65-F5344CB8AC3E}">
        <p14:creationId xmlns:p14="http://schemas.microsoft.com/office/powerpoint/2010/main" val="824575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DAC853A6-0853-4640-949F-8FE358B924E5}" type="slidenum">
              <a:rPr lang="en-US" smtClean="0"/>
              <a:t>11</a:t>
            </a:fld>
            <a:endParaRPr lang="en-US"/>
          </a:p>
        </p:txBody>
      </p:sp>
    </p:spTree>
    <p:extLst>
      <p:ext uri="{BB962C8B-B14F-4D97-AF65-F5344CB8AC3E}">
        <p14:creationId xmlns:p14="http://schemas.microsoft.com/office/powerpoint/2010/main" val="261872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imes New Roman" panose="02020603050405020304" pitchFamily="18" charset="0"/>
                <a:ea typeface="Calibri" panose="020F0502020204030204" pitchFamily="34" charset="0"/>
              </a:rPr>
              <a:t>B</a:t>
            </a:r>
            <a:r>
              <a:rPr lang="vi-VN" sz="1800" dirty="0">
                <a:solidFill>
                  <a:srgbClr val="000000"/>
                </a:solidFill>
                <a:effectLst/>
                <a:latin typeface="Times New Roman" panose="02020603050405020304" pitchFamily="18" charset="0"/>
                <a:ea typeface="Calibri" panose="020F0502020204030204" pitchFamily="34" charset="0"/>
              </a:rPr>
              <a:t>ảo vệ cảnh quan thiên nhiên chúng là đang bảo vệ cuộc sống của chúng ta. Hàng ngày có rất nhiều hành động  làm ảnh hưởng đến cảnh quan thiên nhiên. Để bảo bệ được ta phải năm được thực trạng nhưunxg cảnh quan đó. Cô và các em cùng đi tìm hiểu bài học hôm nay.</a:t>
            </a:r>
            <a:endParaRPr lang="en-US" dirty="0"/>
          </a:p>
        </p:txBody>
      </p:sp>
      <p:sp>
        <p:nvSpPr>
          <p:cNvPr id="4" name="Slide Number Placeholder 3"/>
          <p:cNvSpPr>
            <a:spLocks noGrp="1"/>
          </p:cNvSpPr>
          <p:nvPr>
            <p:ph type="sldNum" sz="quarter" idx="5"/>
          </p:nvPr>
        </p:nvSpPr>
        <p:spPr/>
        <p:txBody>
          <a:bodyPr/>
          <a:lstStyle/>
          <a:p>
            <a:fld id="{E27EE00B-6B6E-4C27-A70B-CF7B745618D5}" type="slidenum">
              <a:rPr lang="en-US" smtClean="0"/>
              <a:t>2</a:t>
            </a:fld>
            <a:endParaRPr lang="en-US"/>
          </a:p>
        </p:txBody>
      </p:sp>
    </p:spTree>
    <p:extLst>
      <p:ext uri="{BB962C8B-B14F-4D97-AF65-F5344CB8AC3E}">
        <p14:creationId xmlns:p14="http://schemas.microsoft.com/office/powerpoint/2010/main" val="717108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9DD1BA-955D-40FD-90A6-13A7DA5916E4}" type="slidenum">
              <a:rPr lang="en-US" smtClean="0"/>
              <a:t>3</a:t>
            </a:fld>
            <a:endParaRPr lang="en-US"/>
          </a:p>
        </p:txBody>
      </p:sp>
    </p:spTree>
    <p:extLst>
      <p:ext uri="{BB962C8B-B14F-4D97-AF65-F5344CB8AC3E}">
        <p14:creationId xmlns:p14="http://schemas.microsoft.com/office/powerpoint/2010/main" val="1293539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9DD1BA-955D-40FD-90A6-13A7DA5916E4}" type="slidenum">
              <a:rPr lang="en-US" smtClean="0"/>
              <a:t>4</a:t>
            </a:fld>
            <a:endParaRPr lang="en-US"/>
          </a:p>
        </p:txBody>
      </p:sp>
    </p:spTree>
    <p:extLst>
      <p:ext uri="{BB962C8B-B14F-4D97-AF65-F5344CB8AC3E}">
        <p14:creationId xmlns:p14="http://schemas.microsoft.com/office/powerpoint/2010/main" val="790841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9DD1BA-955D-40FD-90A6-13A7DA5916E4}" type="slidenum">
              <a:rPr lang="en-US" smtClean="0"/>
              <a:t>5</a:t>
            </a:fld>
            <a:endParaRPr lang="en-US"/>
          </a:p>
        </p:txBody>
      </p:sp>
    </p:spTree>
    <p:extLst>
      <p:ext uri="{BB962C8B-B14F-4D97-AF65-F5344CB8AC3E}">
        <p14:creationId xmlns:p14="http://schemas.microsoft.com/office/powerpoint/2010/main" val="73689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9DD1BA-955D-40FD-90A6-13A7DA5916E4}" type="slidenum">
              <a:rPr lang="en-US" smtClean="0"/>
              <a:t>6</a:t>
            </a:fld>
            <a:endParaRPr lang="en-US"/>
          </a:p>
        </p:txBody>
      </p:sp>
    </p:spTree>
    <p:extLst>
      <p:ext uri="{BB962C8B-B14F-4D97-AF65-F5344CB8AC3E}">
        <p14:creationId xmlns:p14="http://schemas.microsoft.com/office/powerpoint/2010/main" val="714549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9DD1BA-955D-40FD-90A6-13A7DA5916E4}" type="slidenum">
              <a:rPr lang="en-US" smtClean="0"/>
              <a:t>7</a:t>
            </a:fld>
            <a:endParaRPr lang="en-US"/>
          </a:p>
        </p:txBody>
      </p:sp>
    </p:spTree>
    <p:extLst>
      <p:ext uri="{BB962C8B-B14F-4D97-AF65-F5344CB8AC3E}">
        <p14:creationId xmlns:p14="http://schemas.microsoft.com/office/powerpoint/2010/main" val="1326789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9DD1BA-955D-40FD-90A6-13A7DA5916E4}" type="slidenum">
              <a:rPr lang="en-US" smtClean="0"/>
              <a:t>8</a:t>
            </a:fld>
            <a:endParaRPr lang="en-US"/>
          </a:p>
        </p:txBody>
      </p:sp>
    </p:spTree>
    <p:extLst>
      <p:ext uri="{BB962C8B-B14F-4D97-AF65-F5344CB8AC3E}">
        <p14:creationId xmlns:p14="http://schemas.microsoft.com/office/powerpoint/2010/main" val="1576399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9DD1BA-955D-40FD-90A6-13A7DA5916E4}" type="slidenum">
              <a:rPr lang="en-US" smtClean="0"/>
              <a:t>9</a:t>
            </a:fld>
            <a:endParaRPr lang="en-US"/>
          </a:p>
        </p:txBody>
      </p:sp>
    </p:spTree>
    <p:extLst>
      <p:ext uri="{BB962C8B-B14F-4D97-AF65-F5344CB8AC3E}">
        <p14:creationId xmlns:p14="http://schemas.microsoft.com/office/powerpoint/2010/main" val="372600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B690FB-2FF7-461A-840E-729B22653B97}"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75822-EE51-42AF-B3ED-7C31D0CDAD42}" type="slidenum">
              <a:rPr lang="en-US" smtClean="0"/>
              <a:t>‹#›</a:t>
            </a:fld>
            <a:endParaRPr lang="en-US"/>
          </a:p>
        </p:txBody>
      </p:sp>
    </p:spTree>
    <p:extLst>
      <p:ext uri="{BB962C8B-B14F-4D97-AF65-F5344CB8AC3E}">
        <p14:creationId xmlns:p14="http://schemas.microsoft.com/office/powerpoint/2010/main" val="405011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690FB-2FF7-461A-840E-729B22653B97}"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75822-EE51-42AF-B3ED-7C31D0CDAD42}" type="slidenum">
              <a:rPr lang="en-US" smtClean="0"/>
              <a:t>‹#›</a:t>
            </a:fld>
            <a:endParaRPr lang="en-US"/>
          </a:p>
        </p:txBody>
      </p:sp>
    </p:spTree>
    <p:extLst>
      <p:ext uri="{BB962C8B-B14F-4D97-AF65-F5344CB8AC3E}">
        <p14:creationId xmlns:p14="http://schemas.microsoft.com/office/powerpoint/2010/main" val="118592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690FB-2FF7-461A-840E-729B22653B97}"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75822-EE51-42AF-B3ED-7C31D0CDAD42}" type="slidenum">
              <a:rPr lang="en-US" smtClean="0"/>
              <a:t>‹#›</a:t>
            </a:fld>
            <a:endParaRPr lang="en-US"/>
          </a:p>
        </p:txBody>
      </p:sp>
    </p:spTree>
    <p:extLst>
      <p:ext uri="{BB962C8B-B14F-4D97-AF65-F5344CB8AC3E}">
        <p14:creationId xmlns:p14="http://schemas.microsoft.com/office/powerpoint/2010/main" val="263782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690FB-2FF7-461A-840E-729B22653B97}"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75822-EE51-42AF-B3ED-7C31D0CDAD42}" type="slidenum">
              <a:rPr lang="en-US" smtClean="0"/>
              <a:t>‹#›</a:t>
            </a:fld>
            <a:endParaRPr lang="en-US"/>
          </a:p>
        </p:txBody>
      </p:sp>
    </p:spTree>
    <p:extLst>
      <p:ext uri="{BB962C8B-B14F-4D97-AF65-F5344CB8AC3E}">
        <p14:creationId xmlns:p14="http://schemas.microsoft.com/office/powerpoint/2010/main" val="209695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B690FB-2FF7-461A-840E-729B22653B97}"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75822-EE51-42AF-B3ED-7C31D0CDAD42}" type="slidenum">
              <a:rPr lang="en-US" smtClean="0"/>
              <a:t>‹#›</a:t>
            </a:fld>
            <a:endParaRPr lang="en-US"/>
          </a:p>
        </p:txBody>
      </p:sp>
    </p:spTree>
    <p:extLst>
      <p:ext uri="{BB962C8B-B14F-4D97-AF65-F5344CB8AC3E}">
        <p14:creationId xmlns:p14="http://schemas.microsoft.com/office/powerpoint/2010/main" val="140333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B690FB-2FF7-461A-840E-729B22653B97}"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75822-EE51-42AF-B3ED-7C31D0CDAD42}" type="slidenum">
              <a:rPr lang="en-US" smtClean="0"/>
              <a:t>‹#›</a:t>
            </a:fld>
            <a:endParaRPr lang="en-US"/>
          </a:p>
        </p:txBody>
      </p:sp>
    </p:spTree>
    <p:extLst>
      <p:ext uri="{BB962C8B-B14F-4D97-AF65-F5344CB8AC3E}">
        <p14:creationId xmlns:p14="http://schemas.microsoft.com/office/powerpoint/2010/main" val="337958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B690FB-2FF7-461A-840E-729B22653B97}" type="datetimeFigureOut">
              <a:rPr lang="en-US" smtClean="0"/>
              <a:t>4/12/2025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75822-EE51-42AF-B3ED-7C31D0CDAD42}" type="slidenum">
              <a:rPr lang="en-US" smtClean="0"/>
              <a:t>‹#›</a:t>
            </a:fld>
            <a:endParaRPr lang="en-US"/>
          </a:p>
        </p:txBody>
      </p:sp>
    </p:spTree>
    <p:extLst>
      <p:ext uri="{BB962C8B-B14F-4D97-AF65-F5344CB8AC3E}">
        <p14:creationId xmlns:p14="http://schemas.microsoft.com/office/powerpoint/2010/main" val="349905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B690FB-2FF7-461A-840E-729B22653B97}" type="datetimeFigureOut">
              <a:rPr lang="en-US" smtClean="0"/>
              <a:t>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75822-EE51-42AF-B3ED-7C31D0CDAD42}" type="slidenum">
              <a:rPr lang="en-US" smtClean="0"/>
              <a:t>‹#›</a:t>
            </a:fld>
            <a:endParaRPr lang="en-US"/>
          </a:p>
        </p:txBody>
      </p:sp>
    </p:spTree>
    <p:extLst>
      <p:ext uri="{BB962C8B-B14F-4D97-AF65-F5344CB8AC3E}">
        <p14:creationId xmlns:p14="http://schemas.microsoft.com/office/powerpoint/2010/main" val="412658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690FB-2FF7-461A-840E-729B22653B97}" type="datetimeFigureOut">
              <a:rPr lang="en-US" smtClean="0"/>
              <a:t>4/12/2025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75822-EE51-42AF-B3ED-7C31D0CDAD42}" type="slidenum">
              <a:rPr lang="en-US" smtClean="0"/>
              <a:t>‹#›</a:t>
            </a:fld>
            <a:endParaRPr lang="en-US"/>
          </a:p>
        </p:txBody>
      </p:sp>
    </p:spTree>
    <p:extLst>
      <p:ext uri="{BB962C8B-B14F-4D97-AF65-F5344CB8AC3E}">
        <p14:creationId xmlns:p14="http://schemas.microsoft.com/office/powerpoint/2010/main" val="17103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B690FB-2FF7-461A-840E-729B22653B97}"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75822-EE51-42AF-B3ED-7C31D0CDAD42}" type="slidenum">
              <a:rPr lang="en-US" smtClean="0"/>
              <a:t>‹#›</a:t>
            </a:fld>
            <a:endParaRPr lang="en-US"/>
          </a:p>
        </p:txBody>
      </p:sp>
    </p:spTree>
    <p:extLst>
      <p:ext uri="{BB962C8B-B14F-4D97-AF65-F5344CB8AC3E}">
        <p14:creationId xmlns:p14="http://schemas.microsoft.com/office/powerpoint/2010/main" val="787482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B690FB-2FF7-461A-840E-729B22653B97}"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75822-EE51-42AF-B3ED-7C31D0CDAD42}" type="slidenum">
              <a:rPr lang="en-US" smtClean="0"/>
              <a:t>‹#›</a:t>
            </a:fld>
            <a:endParaRPr lang="en-US"/>
          </a:p>
        </p:txBody>
      </p:sp>
    </p:spTree>
    <p:extLst>
      <p:ext uri="{BB962C8B-B14F-4D97-AF65-F5344CB8AC3E}">
        <p14:creationId xmlns:p14="http://schemas.microsoft.com/office/powerpoint/2010/main" val="409703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690FB-2FF7-461A-840E-729B22653B97}" type="datetimeFigureOut">
              <a:rPr lang="en-US" smtClean="0"/>
              <a:t>4/12/2025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75822-EE51-42AF-B3ED-7C31D0CDAD42}" type="slidenum">
              <a:rPr lang="en-US" smtClean="0"/>
              <a:t>‹#›</a:t>
            </a:fld>
            <a:endParaRPr lang="en-US"/>
          </a:p>
        </p:txBody>
      </p:sp>
    </p:spTree>
    <p:extLst>
      <p:ext uri="{BB962C8B-B14F-4D97-AF65-F5344CB8AC3E}">
        <p14:creationId xmlns:p14="http://schemas.microsoft.com/office/powerpoint/2010/main" val="1498289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6">
            <a:extLst>
              <a:ext uri="{FF2B5EF4-FFF2-40B4-BE49-F238E27FC236}">
                <a16:creationId xmlns:a16="http://schemas.microsoft.com/office/drawing/2014/main" id="{E4017E4D-493E-F14C-3846-E16D5A9E3E3E}"/>
              </a:ext>
            </a:extLst>
          </p:cNvPr>
          <p:cNvSpPr/>
          <p:nvPr/>
        </p:nvSpPr>
        <p:spPr>
          <a:xfrm>
            <a:off x="3277151" y="452488"/>
            <a:ext cx="6161368" cy="2465944"/>
          </a:xfrm>
          <a:prstGeom prst="roundRect">
            <a:avLst/>
          </a:prstGeom>
          <a:solidFill>
            <a:srgbClr val="F79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rgbClr val="002060"/>
                </a:solidFill>
              </a:rPr>
              <a:t>KHỞI ĐỘNG</a:t>
            </a:r>
            <a:endParaRPr lang="en-US" sz="8000" b="1" dirty="0">
              <a:solidFill>
                <a:srgbClr val="002060"/>
              </a:solidFill>
            </a:endParaRPr>
          </a:p>
        </p:txBody>
      </p:sp>
      <p:sp>
        <p:nvSpPr>
          <p:cNvPr id="5" name="Rectangle: Rounded Corners 1">
            <a:extLst>
              <a:ext uri="{FF2B5EF4-FFF2-40B4-BE49-F238E27FC236}">
                <a16:creationId xmlns:a16="http://schemas.microsoft.com/office/drawing/2014/main" id="{433CEAC6-CAC5-3AA2-00E7-D3F60DB5653E}"/>
              </a:ext>
            </a:extLst>
          </p:cNvPr>
          <p:cNvSpPr/>
          <p:nvPr/>
        </p:nvSpPr>
        <p:spPr>
          <a:xfrm>
            <a:off x="1808860" y="3520695"/>
            <a:ext cx="9097951" cy="1984664"/>
          </a:xfrm>
          <a:custGeom>
            <a:avLst/>
            <a:gdLst>
              <a:gd name="connsiteX0" fmla="*/ 0 w 5852391"/>
              <a:gd name="connsiteY0" fmla="*/ 330784 h 1984664"/>
              <a:gd name="connsiteX1" fmla="*/ 330784 w 5852391"/>
              <a:gd name="connsiteY1" fmla="*/ 0 h 1984664"/>
              <a:gd name="connsiteX2" fmla="*/ 5521607 w 5852391"/>
              <a:gd name="connsiteY2" fmla="*/ 0 h 1984664"/>
              <a:gd name="connsiteX3" fmla="*/ 5852391 w 5852391"/>
              <a:gd name="connsiteY3" fmla="*/ 330784 h 1984664"/>
              <a:gd name="connsiteX4" fmla="*/ 5852391 w 5852391"/>
              <a:gd name="connsiteY4" fmla="*/ 1653880 h 1984664"/>
              <a:gd name="connsiteX5" fmla="*/ 5521607 w 5852391"/>
              <a:gd name="connsiteY5" fmla="*/ 1984664 h 1984664"/>
              <a:gd name="connsiteX6" fmla="*/ 330784 w 5852391"/>
              <a:gd name="connsiteY6" fmla="*/ 1984664 h 1984664"/>
              <a:gd name="connsiteX7" fmla="*/ 0 w 5852391"/>
              <a:gd name="connsiteY7" fmla="*/ 1653880 h 1984664"/>
              <a:gd name="connsiteX8" fmla="*/ 0 w 5852391"/>
              <a:gd name="connsiteY8" fmla="*/ 330784 h 198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391" h="1984664" fill="none" extrusionOk="0">
                <a:moveTo>
                  <a:pt x="0" y="330784"/>
                </a:moveTo>
                <a:cubicBezTo>
                  <a:pt x="-18846" y="145049"/>
                  <a:pt x="161890" y="11280"/>
                  <a:pt x="330784" y="0"/>
                </a:cubicBezTo>
                <a:cubicBezTo>
                  <a:pt x="2650692" y="130954"/>
                  <a:pt x="2964604" y="43574"/>
                  <a:pt x="5521607" y="0"/>
                </a:cubicBezTo>
                <a:cubicBezTo>
                  <a:pt x="5713386" y="14005"/>
                  <a:pt x="5867445" y="166537"/>
                  <a:pt x="5852391" y="330784"/>
                </a:cubicBezTo>
                <a:cubicBezTo>
                  <a:pt x="5862517" y="601759"/>
                  <a:pt x="5862168" y="1005251"/>
                  <a:pt x="5852391" y="1653880"/>
                </a:cubicBezTo>
                <a:cubicBezTo>
                  <a:pt x="5817504" y="1842296"/>
                  <a:pt x="5701940" y="1983040"/>
                  <a:pt x="5521607" y="1984664"/>
                </a:cubicBezTo>
                <a:cubicBezTo>
                  <a:pt x="4175441" y="2139861"/>
                  <a:pt x="1578329" y="2147684"/>
                  <a:pt x="330784" y="1984664"/>
                </a:cubicBezTo>
                <a:cubicBezTo>
                  <a:pt x="148587" y="1978042"/>
                  <a:pt x="-18012" y="1847085"/>
                  <a:pt x="0" y="1653880"/>
                </a:cubicBezTo>
                <a:cubicBezTo>
                  <a:pt x="-61209" y="1280598"/>
                  <a:pt x="5858" y="791337"/>
                  <a:pt x="0" y="330784"/>
                </a:cubicBezTo>
                <a:close/>
              </a:path>
              <a:path w="5852391" h="1984664" stroke="0" extrusionOk="0">
                <a:moveTo>
                  <a:pt x="0" y="330784"/>
                </a:moveTo>
                <a:cubicBezTo>
                  <a:pt x="-30795" y="129102"/>
                  <a:pt x="118583" y="11077"/>
                  <a:pt x="330784" y="0"/>
                </a:cubicBezTo>
                <a:cubicBezTo>
                  <a:pt x="1715397" y="132882"/>
                  <a:pt x="4164900" y="-84951"/>
                  <a:pt x="5521607" y="0"/>
                </a:cubicBezTo>
                <a:cubicBezTo>
                  <a:pt x="5688247" y="15671"/>
                  <a:pt x="5848340" y="170488"/>
                  <a:pt x="5852391" y="330784"/>
                </a:cubicBezTo>
                <a:cubicBezTo>
                  <a:pt x="5760577" y="848842"/>
                  <a:pt x="5812366" y="1420566"/>
                  <a:pt x="5852391" y="1653880"/>
                </a:cubicBezTo>
                <a:cubicBezTo>
                  <a:pt x="5858077" y="1837242"/>
                  <a:pt x="5711291" y="1970264"/>
                  <a:pt x="5521607" y="1984664"/>
                </a:cubicBezTo>
                <a:cubicBezTo>
                  <a:pt x="4181241" y="2072303"/>
                  <a:pt x="1064243" y="1911985"/>
                  <a:pt x="330784" y="1984664"/>
                </a:cubicBezTo>
                <a:cubicBezTo>
                  <a:pt x="144459" y="1949973"/>
                  <a:pt x="-5754" y="1844564"/>
                  <a:pt x="0" y="1653880"/>
                </a:cubicBezTo>
                <a:cubicBezTo>
                  <a:pt x="9486" y="1170624"/>
                  <a:pt x="47764" y="801830"/>
                  <a:pt x="0" y="330784"/>
                </a:cubicBezTo>
                <a:close/>
              </a:path>
            </a:pathLst>
          </a:custGeom>
          <a:ln>
            <a:extLst>
              <a:ext uri="{C807C97D-BFC1-408E-A445-0C87EB9F89A2}">
                <ask:lineSketchStyleProps xmlns:ask="http://schemas.microsoft.com/office/drawing/2018/sketchyshapes" xmlns="" sd="1219033472">
                  <a:custGeom>
                    <a:avLst/>
                    <a:gdLst>
                      <a:gd name="connsiteX0" fmla="*/ 0 w 7315200"/>
                      <a:gd name="connsiteY0" fmla="*/ 330784 h 1984664"/>
                      <a:gd name="connsiteX1" fmla="*/ 413463 w 7315200"/>
                      <a:gd name="connsiteY1" fmla="*/ 0 h 1984664"/>
                      <a:gd name="connsiteX2" fmla="*/ 6901736 w 7315200"/>
                      <a:gd name="connsiteY2" fmla="*/ 0 h 1984664"/>
                      <a:gd name="connsiteX3" fmla="*/ 7315199 w 7315200"/>
                      <a:gd name="connsiteY3" fmla="*/ 330784 h 1984664"/>
                      <a:gd name="connsiteX4" fmla="*/ 7315199 w 7315200"/>
                      <a:gd name="connsiteY4" fmla="*/ 1653880 h 1984664"/>
                      <a:gd name="connsiteX5" fmla="*/ 6901736 w 7315200"/>
                      <a:gd name="connsiteY5" fmla="*/ 1984664 h 1984664"/>
                      <a:gd name="connsiteX6" fmla="*/ 413463 w 7315200"/>
                      <a:gd name="connsiteY6" fmla="*/ 1984664 h 1984664"/>
                      <a:gd name="connsiteX7" fmla="*/ 0 w 7315200"/>
                      <a:gd name="connsiteY7" fmla="*/ 1653880 h 1984664"/>
                      <a:gd name="connsiteX8" fmla="*/ 0 w 7315200"/>
                      <a:gd name="connsiteY8" fmla="*/ 330784 h 1984664"/>
                      <a:gd name="connsiteX0" fmla="*/ 0 w 7315200"/>
                      <a:gd name="connsiteY0" fmla="*/ 330784 h 1984664"/>
                      <a:gd name="connsiteX1" fmla="*/ 413463 w 7315200"/>
                      <a:gd name="connsiteY1" fmla="*/ 0 h 1984664"/>
                      <a:gd name="connsiteX2" fmla="*/ 6901736 w 7315200"/>
                      <a:gd name="connsiteY2" fmla="*/ 0 h 1984664"/>
                      <a:gd name="connsiteX3" fmla="*/ 7315199 w 7315200"/>
                      <a:gd name="connsiteY3" fmla="*/ 330784 h 1984664"/>
                      <a:gd name="connsiteX4" fmla="*/ 7315199 w 7315200"/>
                      <a:gd name="connsiteY4" fmla="*/ 1653880 h 1984664"/>
                      <a:gd name="connsiteX5" fmla="*/ 6901736 w 7315200"/>
                      <a:gd name="connsiteY5" fmla="*/ 1984664 h 1984664"/>
                      <a:gd name="connsiteX6" fmla="*/ 413463 w 7315200"/>
                      <a:gd name="connsiteY6" fmla="*/ 1984664 h 1984664"/>
                      <a:gd name="connsiteX7" fmla="*/ 0 w 7315200"/>
                      <a:gd name="connsiteY7" fmla="*/ 1653880 h 1984664"/>
                      <a:gd name="connsiteX8" fmla="*/ 0 w 7315200"/>
                      <a:gd name="connsiteY8" fmla="*/ 330784 h 198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5200" h="1984664" fill="none" extrusionOk="0">
                        <a:moveTo>
                          <a:pt x="0" y="330784"/>
                        </a:moveTo>
                        <a:cubicBezTo>
                          <a:pt x="-63921" y="138520"/>
                          <a:pt x="222214" y="27522"/>
                          <a:pt x="413463" y="0"/>
                        </a:cubicBezTo>
                        <a:cubicBezTo>
                          <a:pt x="3340068" y="170899"/>
                          <a:pt x="3711734" y="107017"/>
                          <a:pt x="6901736" y="0"/>
                        </a:cubicBezTo>
                        <a:cubicBezTo>
                          <a:pt x="7157878" y="39310"/>
                          <a:pt x="7344229" y="179047"/>
                          <a:pt x="7315199" y="330784"/>
                        </a:cubicBezTo>
                        <a:cubicBezTo>
                          <a:pt x="7350243" y="582159"/>
                          <a:pt x="7331877" y="984288"/>
                          <a:pt x="7315199" y="1653880"/>
                        </a:cubicBezTo>
                        <a:cubicBezTo>
                          <a:pt x="7257215" y="1844657"/>
                          <a:pt x="7099486" y="1963957"/>
                          <a:pt x="6901736" y="1984664"/>
                        </a:cubicBezTo>
                        <a:cubicBezTo>
                          <a:pt x="5040758" y="2127202"/>
                          <a:pt x="1920036" y="2040060"/>
                          <a:pt x="413463" y="1984664"/>
                        </a:cubicBezTo>
                        <a:cubicBezTo>
                          <a:pt x="188591" y="1939286"/>
                          <a:pt x="-49332" y="1862744"/>
                          <a:pt x="0" y="1653880"/>
                        </a:cubicBezTo>
                        <a:cubicBezTo>
                          <a:pt x="-101277" y="1324884"/>
                          <a:pt x="45802" y="819931"/>
                          <a:pt x="0" y="330784"/>
                        </a:cubicBezTo>
                        <a:close/>
                      </a:path>
                      <a:path w="7315200" h="1984664" stroke="0" extrusionOk="0">
                        <a:moveTo>
                          <a:pt x="0" y="330784"/>
                        </a:moveTo>
                        <a:cubicBezTo>
                          <a:pt x="-39880" y="162067"/>
                          <a:pt x="172781" y="-3490"/>
                          <a:pt x="413463" y="0"/>
                        </a:cubicBezTo>
                        <a:cubicBezTo>
                          <a:pt x="2029159" y="315454"/>
                          <a:pt x="4868097" y="-66938"/>
                          <a:pt x="6901736" y="0"/>
                        </a:cubicBezTo>
                        <a:cubicBezTo>
                          <a:pt x="7120656" y="36715"/>
                          <a:pt x="7284140" y="184197"/>
                          <a:pt x="7315199" y="330784"/>
                        </a:cubicBezTo>
                        <a:cubicBezTo>
                          <a:pt x="7202336" y="837984"/>
                          <a:pt x="7248780" y="1419638"/>
                          <a:pt x="7315199" y="1653880"/>
                        </a:cubicBezTo>
                        <a:cubicBezTo>
                          <a:pt x="7335743" y="1848809"/>
                          <a:pt x="7125792" y="2009635"/>
                          <a:pt x="6901736" y="1984664"/>
                        </a:cubicBezTo>
                        <a:cubicBezTo>
                          <a:pt x="5191885" y="2141479"/>
                          <a:pt x="1268989" y="1830700"/>
                          <a:pt x="413463" y="1984664"/>
                        </a:cubicBezTo>
                        <a:cubicBezTo>
                          <a:pt x="216160" y="1961125"/>
                          <a:pt x="-8655" y="1814221"/>
                          <a:pt x="0" y="1653880"/>
                        </a:cubicBezTo>
                        <a:cubicBezTo>
                          <a:pt x="56655" y="1198847"/>
                          <a:pt x="40851" y="805967"/>
                          <a:pt x="0" y="330784"/>
                        </a:cubicBezTo>
                        <a:close/>
                      </a:path>
                      <a:path w="7315200" h="1984664" fill="none" stroke="0" extrusionOk="0">
                        <a:moveTo>
                          <a:pt x="0" y="330784"/>
                        </a:moveTo>
                        <a:cubicBezTo>
                          <a:pt x="-57259" y="124261"/>
                          <a:pt x="164378" y="25533"/>
                          <a:pt x="413463" y="0"/>
                        </a:cubicBezTo>
                        <a:cubicBezTo>
                          <a:pt x="3326124" y="133668"/>
                          <a:pt x="3634716" y="45828"/>
                          <a:pt x="6901736" y="0"/>
                        </a:cubicBezTo>
                        <a:cubicBezTo>
                          <a:pt x="7123334" y="31696"/>
                          <a:pt x="7332625" y="174224"/>
                          <a:pt x="7315199" y="330784"/>
                        </a:cubicBezTo>
                        <a:cubicBezTo>
                          <a:pt x="7319815" y="597359"/>
                          <a:pt x="7394470" y="1037288"/>
                          <a:pt x="7315199" y="1653880"/>
                        </a:cubicBezTo>
                        <a:cubicBezTo>
                          <a:pt x="7311566" y="1847038"/>
                          <a:pt x="7129289" y="1978624"/>
                          <a:pt x="6901736" y="1984664"/>
                        </a:cubicBezTo>
                        <a:cubicBezTo>
                          <a:pt x="4935112" y="2096373"/>
                          <a:pt x="1838516" y="2274143"/>
                          <a:pt x="413463" y="1984664"/>
                        </a:cubicBezTo>
                        <a:cubicBezTo>
                          <a:pt x="185463" y="1975536"/>
                          <a:pt x="-44232" y="1877265"/>
                          <a:pt x="0" y="1653880"/>
                        </a:cubicBezTo>
                        <a:cubicBezTo>
                          <a:pt x="-26741" y="1308460"/>
                          <a:pt x="75850" y="807814"/>
                          <a:pt x="0" y="330784"/>
                        </a:cubicBezTo>
                        <a:close/>
                      </a:path>
                    </a:pathLst>
                  </a:custGeom>
                  <ask:type>
                    <ask:lineSketchCurved/>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strike="noStrike" kern="1200" cap="none" spc="0" normalizeH="0" baseline="0" noProof="0" dirty="0" smtClean="0">
                <a:ln>
                  <a:noFill/>
                </a:ln>
                <a:solidFill>
                  <a:srgbClr val="C00000"/>
                </a:solidFill>
                <a:effectLst/>
                <a:uLnTx/>
                <a:uFillTx/>
                <a:ea typeface="+mn-ea"/>
                <a:cs typeface="+mn-cs"/>
              </a:rPr>
              <a:t>? </a:t>
            </a:r>
            <a:r>
              <a:rPr kumimoji="0" lang="en-US" sz="4000" b="1" i="0" strike="noStrike" kern="1200" cap="none" spc="0" normalizeH="0" baseline="0" noProof="0" dirty="0" err="1" smtClean="0">
                <a:ln>
                  <a:noFill/>
                </a:ln>
                <a:solidFill>
                  <a:srgbClr val="C00000"/>
                </a:solidFill>
                <a:effectLst/>
                <a:uLnTx/>
                <a:uFillTx/>
                <a:ea typeface="+mn-ea"/>
                <a:cs typeface="+mn-cs"/>
              </a:rPr>
              <a:t>Nêu</a:t>
            </a:r>
            <a:r>
              <a:rPr kumimoji="0" lang="en-US" sz="4000" b="1" i="0" strike="noStrike" kern="1200" cap="none" spc="0" normalizeH="0" noProof="0" dirty="0" smtClean="0">
                <a:ln>
                  <a:noFill/>
                </a:ln>
                <a:solidFill>
                  <a:srgbClr val="C00000"/>
                </a:solidFill>
                <a:effectLst/>
                <a:uLnTx/>
                <a:uFillTx/>
                <a:ea typeface="+mn-ea"/>
                <a:cs typeface="+mn-cs"/>
              </a:rPr>
              <a:t> </a:t>
            </a:r>
            <a:r>
              <a:rPr kumimoji="0" lang="en-US" sz="4000" b="1" i="0" strike="noStrike" kern="1200" cap="none" spc="0" normalizeH="0" noProof="0" dirty="0" err="1" smtClean="0">
                <a:ln>
                  <a:noFill/>
                </a:ln>
                <a:solidFill>
                  <a:srgbClr val="C00000"/>
                </a:solidFill>
                <a:effectLst/>
                <a:uLnTx/>
                <a:uFillTx/>
                <a:ea typeface="+mn-ea"/>
                <a:cs typeface="+mn-cs"/>
              </a:rPr>
              <a:t>cảm</a:t>
            </a:r>
            <a:r>
              <a:rPr kumimoji="0" lang="en-US" sz="4000" b="1" i="0" strike="noStrike" kern="1200" cap="none" spc="0" normalizeH="0" noProof="0" dirty="0" smtClean="0">
                <a:ln>
                  <a:noFill/>
                </a:ln>
                <a:solidFill>
                  <a:srgbClr val="C00000"/>
                </a:solidFill>
                <a:effectLst/>
                <a:uLnTx/>
                <a:uFillTx/>
                <a:ea typeface="+mn-ea"/>
                <a:cs typeface="+mn-cs"/>
              </a:rPr>
              <a:t> </a:t>
            </a:r>
            <a:r>
              <a:rPr kumimoji="0" lang="en-US" sz="4000" b="1" i="0" strike="noStrike" kern="1200" cap="none" spc="0" normalizeH="0" noProof="0" dirty="0" err="1" smtClean="0">
                <a:ln>
                  <a:noFill/>
                </a:ln>
                <a:solidFill>
                  <a:srgbClr val="C00000"/>
                </a:solidFill>
                <a:effectLst/>
                <a:uLnTx/>
                <a:uFillTx/>
                <a:ea typeface="+mn-ea"/>
                <a:cs typeface="+mn-cs"/>
              </a:rPr>
              <a:t>nhận</a:t>
            </a:r>
            <a:r>
              <a:rPr kumimoji="0" lang="en-US" sz="4000" b="1" i="0" strike="noStrike" kern="1200" cap="none" spc="0" normalizeH="0" noProof="0" dirty="0" smtClean="0">
                <a:ln>
                  <a:noFill/>
                </a:ln>
                <a:solidFill>
                  <a:srgbClr val="C00000"/>
                </a:solidFill>
                <a:effectLst/>
                <a:uLnTx/>
                <a:uFillTx/>
                <a:ea typeface="+mn-ea"/>
                <a:cs typeface="+mn-cs"/>
              </a:rPr>
              <a:t> </a:t>
            </a:r>
            <a:r>
              <a:rPr kumimoji="0" lang="en-US" sz="4000" b="1" i="0" strike="noStrike" kern="1200" cap="none" spc="0" normalizeH="0" noProof="0" dirty="0" err="1" smtClean="0">
                <a:ln>
                  <a:noFill/>
                </a:ln>
                <a:solidFill>
                  <a:srgbClr val="C00000"/>
                </a:solidFill>
                <a:effectLst/>
                <a:uLnTx/>
                <a:uFillTx/>
                <a:ea typeface="+mn-ea"/>
                <a:cs typeface="+mn-cs"/>
              </a:rPr>
              <a:t>của</a:t>
            </a:r>
            <a:r>
              <a:rPr kumimoji="0" lang="en-US" sz="4000" b="1" i="0" strike="noStrike" kern="1200" cap="none" spc="0" normalizeH="0" noProof="0" dirty="0" smtClean="0">
                <a:ln>
                  <a:noFill/>
                </a:ln>
                <a:solidFill>
                  <a:srgbClr val="C00000"/>
                </a:solidFill>
                <a:effectLst/>
                <a:uLnTx/>
                <a:uFillTx/>
                <a:ea typeface="+mn-ea"/>
                <a:cs typeface="+mn-cs"/>
              </a:rPr>
              <a:t> </a:t>
            </a:r>
            <a:r>
              <a:rPr kumimoji="0" lang="en-US" sz="4000" b="1" i="0" strike="noStrike" kern="1200" cap="none" spc="0" normalizeH="0" noProof="0" dirty="0" err="1" smtClean="0">
                <a:ln>
                  <a:noFill/>
                </a:ln>
                <a:solidFill>
                  <a:srgbClr val="C00000"/>
                </a:solidFill>
                <a:effectLst/>
                <a:uLnTx/>
                <a:uFillTx/>
                <a:ea typeface="+mn-ea"/>
                <a:cs typeface="+mn-cs"/>
              </a:rPr>
              <a:t>em</a:t>
            </a:r>
            <a:r>
              <a:rPr kumimoji="0" lang="en-US" sz="4000" b="1" i="0" strike="noStrike" kern="1200" cap="none" spc="0" normalizeH="0" noProof="0" dirty="0" smtClean="0">
                <a:ln>
                  <a:noFill/>
                </a:ln>
                <a:solidFill>
                  <a:srgbClr val="C00000"/>
                </a:solidFill>
                <a:effectLst/>
                <a:uLnTx/>
                <a:uFillTx/>
                <a:ea typeface="+mn-ea"/>
                <a:cs typeface="+mn-cs"/>
              </a:rPr>
              <a:t> </a:t>
            </a:r>
            <a:r>
              <a:rPr kumimoji="0" lang="en-US" sz="4000" b="1" i="0" strike="noStrike" kern="1200" cap="none" spc="0" normalizeH="0" noProof="0" dirty="0" err="1" smtClean="0">
                <a:ln>
                  <a:noFill/>
                </a:ln>
                <a:solidFill>
                  <a:srgbClr val="C00000"/>
                </a:solidFill>
                <a:effectLst/>
                <a:uLnTx/>
                <a:uFillTx/>
                <a:ea typeface="+mn-ea"/>
                <a:cs typeface="+mn-cs"/>
              </a:rPr>
              <a:t>về</a:t>
            </a:r>
            <a:r>
              <a:rPr kumimoji="0" lang="en-US" sz="4000" b="1" i="0" strike="noStrike" kern="1200" cap="none" spc="0" normalizeH="0" noProof="0" dirty="0" smtClean="0">
                <a:ln>
                  <a:noFill/>
                </a:ln>
                <a:solidFill>
                  <a:srgbClr val="C00000"/>
                </a:solidFill>
                <a:effectLst/>
                <a:uLnTx/>
                <a:uFillTx/>
                <a:ea typeface="+mn-ea"/>
                <a:cs typeface="+mn-cs"/>
              </a:rPr>
              <a:t> </a:t>
            </a:r>
            <a:r>
              <a:rPr kumimoji="0" lang="en-US" sz="4000" b="1" i="0" strike="noStrike" kern="1200" cap="none" spc="0" normalizeH="0" noProof="0" dirty="0" err="1">
                <a:ln>
                  <a:noFill/>
                </a:ln>
                <a:solidFill>
                  <a:srgbClr val="C00000"/>
                </a:solidFill>
                <a:effectLst/>
                <a:uLnTx/>
                <a:uFillTx/>
                <a:ea typeface="+mn-ea"/>
                <a:cs typeface="+mn-cs"/>
              </a:rPr>
              <a:t>cảnh</a:t>
            </a:r>
            <a:r>
              <a:rPr kumimoji="0" lang="en-US" sz="4000" b="1" i="0" strike="noStrike" kern="1200" cap="none" spc="0" normalizeH="0" noProof="0" dirty="0">
                <a:ln>
                  <a:noFill/>
                </a:ln>
                <a:solidFill>
                  <a:srgbClr val="C00000"/>
                </a:solidFill>
                <a:effectLst/>
                <a:uLnTx/>
                <a:uFillTx/>
                <a:ea typeface="+mn-ea"/>
                <a:cs typeface="+mn-cs"/>
              </a:rPr>
              <a:t> </a:t>
            </a:r>
            <a:r>
              <a:rPr kumimoji="0" lang="en-US" sz="4000" b="1" i="0" strike="noStrike" kern="1200" cap="none" spc="0" normalizeH="0" noProof="0" dirty="0" err="1">
                <a:ln>
                  <a:noFill/>
                </a:ln>
                <a:solidFill>
                  <a:srgbClr val="C00000"/>
                </a:solidFill>
                <a:effectLst/>
                <a:uLnTx/>
                <a:uFillTx/>
                <a:ea typeface="+mn-ea"/>
                <a:cs typeface="+mn-cs"/>
              </a:rPr>
              <a:t>quan</a:t>
            </a:r>
            <a:r>
              <a:rPr kumimoji="0" lang="en-US" sz="4000" b="1" i="0" strike="noStrike" kern="1200" cap="none" spc="0" normalizeH="0" noProof="0" dirty="0">
                <a:ln>
                  <a:noFill/>
                </a:ln>
                <a:solidFill>
                  <a:srgbClr val="C00000"/>
                </a:solidFill>
                <a:effectLst/>
                <a:uLnTx/>
                <a:uFillTx/>
                <a:ea typeface="+mn-ea"/>
                <a:cs typeface="+mn-cs"/>
              </a:rPr>
              <a:t> </a:t>
            </a:r>
            <a:r>
              <a:rPr kumimoji="0" lang="en-US" sz="4000" b="1" i="0" strike="noStrike" kern="1200" cap="none" spc="0" normalizeH="0" noProof="0" dirty="0" err="1">
                <a:ln>
                  <a:noFill/>
                </a:ln>
                <a:solidFill>
                  <a:srgbClr val="C00000"/>
                </a:solidFill>
                <a:effectLst/>
                <a:uLnTx/>
                <a:uFillTx/>
                <a:ea typeface="+mn-ea"/>
                <a:cs typeface="+mn-cs"/>
              </a:rPr>
              <a:t>thiên</a:t>
            </a:r>
            <a:r>
              <a:rPr kumimoji="0" lang="en-US" sz="4000" b="1" i="0" strike="noStrike" kern="1200" cap="none" spc="0" normalizeH="0" noProof="0" dirty="0">
                <a:ln>
                  <a:noFill/>
                </a:ln>
                <a:solidFill>
                  <a:srgbClr val="C00000"/>
                </a:solidFill>
                <a:effectLst/>
                <a:uLnTx/>
                <a:uFillTx/>
                <a:ea typeface="+mn-ea"/>
                <a:cs typeface="+mn-cs"/>
              </a:rPr>
              <a:t> </a:t>
            </a:r>
            <a:r>
              <a:rPr kumimoji="0" lang="en-US" sz="4000" b="1" i="0" strike="noStrike" kern="1200" cap="none" spc="0" normalizeH="0" noProof="0" dirty="0" err="1">
                <a:ln>
                  <a:noFill/>
                </a:ln>
                <a:solidFill>
                  <a:srgbClr val="C00000"/>
                </a:solidFill>
                <a:effectLst/>
                <a:uLnTx/>
                <a:uFillTx/>
                <a:ea typeface="+mn-ea"/>
                <a:cs typeface="+mn-cs"/>
              </a:rPr>
              <a:t>nhiên</a:t>
            </a:r>
            <a:r>
              <a:rPr kumimoji="0" lang="en-US" sz="4000" b="1" i="0" strike="noStrike" kern="1200" cap="none" spc="0" normalizeH="0" noProof="0" dirty="0">
                <a:ln>
                  <a:noFill/>
                </a:ln>
                <a:solidFill>
                  <a:srgbClr val="C00000"/>
                </a:solidFill>
                <a:effectLst/>
                <a:uLnTx/>
                <a:uFillTx/>
                <a:ea typeface="+mn-ea"/>
                <a:cs typeface="+mn-cs"/>
              </a:rPr>
              <a:t> ở </a:t>
            </a:r>
            <a:r>
              <a:rPr kumimoji="0" lang="en-US" sz="4000" b="1" i="0" strike="noStrike" kern="1200" cap="none" spc="0" normalizeH="0" noProof="0" dirty="0" err="1">
                <a:ln>
                  <a:noFill/>
                </a:ln>
                <a:solidFill>
                  <a:srgbClr val="C00000"/>
                </a:solidFill>
                <a:effectLst/>
                <a:uLnTx/>
                <a:uFillTx/>
                <a:ea typeface="+mn-ea"/>
                <a:cs typeface="+mn-cs"/>
              </a:rPr>
              <a:t>địa</a:t>
            </a:r>
            <a:r>
              <a:rPr kumimoji="0" lang="en-US" sz="4000" b="1" i="0" strike="noStrike" kern="1200" cap="none" spc="0" normalizeH="0" noProof="0" dirty="0">
                <a:ln>
                  <a:noFill/>
                </a:ln>
                <a:solidFill>
                  <a:srgbClr val="C00000"/>
                </a:solidFill>
                <a:effectLst/>
                <a:uLnTx/>
                <a:uFillTx/>
                <a:ea typeface="+mn-ea"/>
                <a:cs typeface="+mn-cs"/>
              </a:rPr>
              <a:t> </a:t>
            </a:r>
            <a:r>
              <a:rPr kumimoji="0" lang="en-US" sz="4000" b="1" i="0" strike="noStrike" kern="1200" cap="none" spc="0" normalizeH="0" noProof="0" dirty="0" err="1" smtClean="0">
                <a:ln>
                  <a:noFill/>
                </a:ln>
                <a:solidFill>
                  <a:srgbClr val="C00000"/>
                </a:solidFill>
                <a:effectLst/>
                <a:uLnTx/>
                <a:uFillTx/>
                <a:ea typeface="+mn-ea"/>
                <a:cs typeface="+mn-cs"/>
              </a:rPr>
              <a:t>phương</a:t>
            </a:r>
            <a:r>
              <a:rPr kumimoji="0" lang="en-US" sz="4000" b="1" i="0" strike="noStrike" kern="1200" cap="none" spc="0" normalizeH="0" noProof="0" dirty="0" smtClean="0">
                <a:ln>
                  <a:noFill/>
                </a:ln>
                <a:solidFill>
                  <a:srgbClr val="C00000"/>
                </a:solidFill>
                <a:effectLst/>
                <a:uLnTx/>
                <a:uFillTx/>
                <a:ea typeface="+mn-ea"/>
                <a:cs typeface="+mn-cs"/>
              </a:rPr>
              <a:t> </a:t>
            </a:r>
            <a:r>
              <a:rPr kumimoji="0" lang="en-US" sz="4000" b="1" i="0" strike="noStrike" kern="1200" cap="none" spc="0" normalizeH="0" noProof="0" dirty="0" err="1" smtClean="0">
                <a:ln>
                  <a:noFill/>
                </a:ln>
                <a:solidFill>
                  <a:srgbClr val="C00000"/>
                </a:solidFill>
                <a:effectLst/>
                <a:uLnTx/>
                <a:uFillTx/>
                <a:ea typeface="+mn-ea"/>
                <a:cs typeface="+mn-cs"/>
              </a:rPr>
              <a:t>mình</a:t>
            </a:r>
            <a:endParaRPr kumimoji="0" lang="en-US" sz="4000" b="1" i="0" strike="noStrike" kern="1200" cap="none" spc="0" normalizeH="0" baseline="0" noProof="0" dirty="0">
              <a:ln>
                <a:noFill/>
              </a:ln>
              <a:solidFill>
                <a:srgbClr val="C00000"/>
              </a:solidFill>
              <a:effectLst/>
              <a:uLnTx/>
              <a:uFillTx/>
              <a:ea typeface="+mn-ea"/>
              <a:cs typeface="+mn-cs"/>
            </a:endParaRPr>
          </a:p>
        </p:txBody>
      </p:sp>
    </p:spTree>
    <p:custDataLst>
      <p:tags r:id="rId1"/>
    </p:custDataLst>
    <p:extLst>
      <p:ext uri="{BB962C8B-B14F-4D97-AF65-F5344CB8AC3E}">
        <p14:creationId xmlns:p14="http://schemas.microsoft.com/office/powerpoint/2010/main" val="949482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6">
            <a:extLst>
              <a:ext uri="{FF2B5EF4-FFF2-40B4-BE49-F238E27FC236}">
                <a16:creationId xmlns:a16="http://schemas.microsoft.com/office/drawing/2014/main" id="{E4017E4D-493E-F14C-3846-E16D5A9E3E3E}"/>
              </a:ext>
            </a:extLst>
          </p:cNvPr>
          <p:cNvSpPr/>
          <p:nvPr/>
        </p:nvSpPr>
        <p:spPr>
          <a:xfrm>
            <a:off x="3056582" y="151881"/>
            <a:ext cx="6161368" cy="1186726"/>
          </a:xfrm>
          <a:prstGeom prst="roundRect">
            <a:avLst/>
          </a:prstGeom>
          <a:solidFill>
            <a:srgbClr val="F79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rgbClr val="002060"/>
                </a:solidFill>
              </a:rPr>
              <a:t>VẬN DỤNG</a:t>
            </a:r>
            <a:endParaRPr lang="en-US" sz="8000" b="1" dirty="0">
              <a:solidFill>
                <a:srgbClr val="002060"/>
              </a:solidFill>
            </a:endParaRPr>
          </a:p>
        </p:txBody>
      </p:sp>
      <p:sp>
        <p:nvSpPr>
          <p:cNvPr id="4" name="Speech Bubble: Rectangle with Corners Rounded 17">
            <a:extLst>
              <a:ext uri="{FF2B5EF4-FFF2-40B4-BE49-F238E27FC236}">
                <a16:creationId xmlns:a16="http://schemas.microsoft.com/office/drawing/2014/main" id="{FB65385C-36FD-4144-85DA-E2BF3D238B5A}"/>
              </a:ext>
            </a:extLst>
          </p:cNvPr>
          <p:cNvSpPr/>
          <p:nvPr/>
        </p:nvSpPr>
        <p:spPr>
          <a:xfrm>
            <a:off x="485480" y="2007908"/>
            <a:ext cx="11265031" cy="4109105"/>
          </a:xfrm>
          <a:prstGeom prst="wedgeRoundRectCallout">
            <a:avLst>
              <a:gd name="adj1" fmla="val 26468"/>
              <a:gd name="adj2" fmla="val 48832"/>
              <a:gd name="adj3" fmla="val 16667"/>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A3825EF-7143-410B-99C0-EBA826D0771A}"/>
              </a:ext>
            </a:extLst>
          </p:cNvPr>
          <p:cNvSpPr txBox="1"/>
          <p:nvPr/>
        </p:nvSpPr>
        <p:spPr>
          <a:xfrm>
            <a:off x="584879" y="2433429"/>
            <a:ext cx="11038370" cy="3046988"/>
          </a:xfrm>
          <a:prstGeom prst="rect">
            <a:avLst/>
          </a:prstGeom>
          <a:noFill/>
        </p:spPr>
        <p:txBody>
          <a:bodyPr wrap="square" rtlCol="0">
            <a:spAutoFit/>
          </a:bodyPr>
          <a:lstStyle/>
          <a:p>
            <a:pPr lvl="0" algn="just">
              <a:defRPr/>
            </a:pPr>
            <a:r>
              <a:rPr lang="en-US" sz="4800" b="1" i="1" dirty="0">
                <a:solidFill>
                  <a:srgbClr val="002060"/>
                </a:solidFill>
                <a:latin typeface="Calibri"/>
                <a:cs typeface="Arial" panose="020B0604020202020204" pitchFamily="34" charset="0"/>
              </a:rPr>
              <a:t>   </a:t>
            </a:r>
            <a:r>
              <a:rPr lang="en-US" sz="4800" b="1" i="1" dirty="0" smtClean="0">
                <a:solidFill>
                  <a:srgbClr val="002060"/>
                </a:solidFill>
                <a:latin typeface="Calibri"/>
                <a:cs typeface="Arial" panose="020B0604020202020204" pitchFamily="34" charset="0"/>
              </a:rPr>
              <a:t> </a:t>
            </a:r>
            <a:r>
              <a:rPr lang="vi-VN" sz="4800" b="1" i="1" dirty="0" smtClean="0">
                <a:solidFill>
                  <a:srgbClr val="002060"/>
                </a:solidFill>
                <a:latin typeface="Calibri"/>
                <a:cs typeface="Arial" panose="020B0604020202020204" pitchFamily="34" charset="0"/>
              </a:rPr>
              <a:t>Việc </a:t>
            </a:r>
            <a:r>
              <a:rPr lang="vi-VN" sz="4800" b="1" i="1" dirty="0">
                <a:solidFill>
                  <a:srgbClr val="002060"/>
                </a:solidFill>
                <a:latin typeface="Calibri"/>
                <a:cs typeface="Arial" panose="020B0604020202020204" pitchFamily="34" charset="0"/>
              </a:rPr>
              <a:t>khảo sát </a:t>
            </a:r>
            <a:r>
              <a:rPr lang="en-US" sz="4800" b="1" i="1" dirty="0" err="1">
                <a:solidFill>
                  <a:srgbClr val="002060"/>
                </a:solidFill>
                <a:latin typeface="Calibri"/>
                <a:cs typeface="Arial" panose="020B0604020202020204" pitchFamily="34" charset="0"/>
              </a:rPr>
              <a:t>giúp</a:t>
            </a:r>
            <a:r>
              <a:rPr lang="vi-VN" sz="4800" b="1" i="1" dirty="0">
                <a:solidFill>
                  <a:srgbClr val="002060"/>
                </a:solidFill>
                <a:latin typeface="Calibri"/>
                <a:cs typeface="Arial" panose="020B0604020202020204" pitchFamily="34" charset="0"/>
              </a:rPr>
              <a:t> chúng ta quan sát kĩ cảnh quan </a:t>
            </a:r>
            <a:r>
              <a:rPr lang="en-US" sz="4800" b="1" i="1" dirty="0" err="1">
                <a:solidFill>
                  <a:srgbClr val="002060"/>
                </a:solidFill>
                <a:latin typeface="Calibri"/>
                <a:cs typeface="Arial" panose="020B0604020202020204" pitchFamily="34" charset="0"/>
              </a:rPr>
              <a:t>thiên</a:t>
            </a:r>
            <a:r>
              <a:rPr lang="vi-VN" sz="4800" b="1" i="1" dirty="0">
                <a:solidFill>
                  <a:srgbClr val="002060"/>
                </a:solidFill>
                <a:latin typeface="Calibri"/>
                <a:cs typeface="Arial" panose="020B0604020202020204" pitchFamily="34" charset="0"/>
              </a:rPr>
              <a:t> nhiên và đề xuất được những việc có thể làm để góp phần cùng người lớn chăm sóc cảnh quan.</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5649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4"/>
          <a:srcRect/>
          <a:stretch>
            <a:fillRect/>
          </a:stretch>
        </p:blipFill>
        <p:spPr>
          <a:xfrm flipV="1">
            <a:off x="0" y="1023621"/>
            <a:ext cx="12206605" cy="5834380"/>
          </a:xfrm>
          <a:prstGeom prst="rect">
            <a:avLst/>
          </a:prstGeom>
        </p:spPr>
      </p:pic>
      <p:pic>
        <p:nvPicPr>
          <p:cNvPr id="12" name="Picture 11">
            <a:extLst>
              <a:ext uri="{FF2B5EF4-FFF2-40B4-BE49-F238E27FC236}">
                <a16:creationId xmlns:a16="http://schemas.microsoft.com/office/drawing/2014/main" id="{C76766C6-105A-21D5-B487-7FF56D4BEB89}"/>
              </a:ext>
            </a:extLst>
          </p:cNvPr>
          <p:cNvPicPr>
            <a:picLocks noChangeAspect="1"/>
          </p:cNvPicPr>
          <p:nvPr/>
        </p:nvPicPr>
        <p:blipFill>
          <a:blip r:embed="rId5"/>
          <a:stretch>
            <a:fillRect/>
          </a:stretch>
        </p:blipFill>
        <p:spPr>
          <a:xfrm>
            <a:off x="144462" y="396240"/>
            <a:ext cx="11917679" cy="6106160"/>
          </a:xfrm>
          <a:prstGeom prst="rect">
            <a:avLst/>
          </a:prstGeom>
        </p:spPr>
      </p:pic>
    </p:spTree>
    <p:custDataLst>
      <p:tags r:id="rId1"/>
    </p:custDataLst>
    <p:extLst>
      <p:ext uri="{BB962C8B-B14F-4D97-AF65-F5344CB8AC3E}">
        <p14:creationId xmlns:p14="http://schemas.microsoft.com/office/powerpoint/2010/main" val="1488417631"/>
      </p:ext>
    </p:extLst>
  </p:cSld>
  <p:clrMapOvr>
    <a:masterClrMapping/>
  </p:clrMapOvr>
  <p:transition advTm="3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AB41D7-DA58-4DA4-A631-D98F9DD2DD3C}"/>
              </a:ext>
            </a:extLst>
          </p:cNvPr>
          <p:cNvPicPr/>
          <p:nvPr/>
        </p:nvPicPr>
        <p:blipFill>
          <a:blip r:embed="rId4">
            <a:clrChange>
              <a:clrFrom>
                <a:srgbClr val="FFFFFF">
                  <a:alpha val="100000"/>
                </a:srgbClr>
              </a:clrFrom>
              <a:clrTo>
                <a:srgbClr val="FFFFFF">
                  <a:alpha val="100000"/>
                  <a:alpha val="0"/>
                </a:srgbClr>
              </a:clrTo>
            </a:clrChange>
            <a:extLst>
              <a:ext uri="{BEBA8EAE-BF5A-486C-A8C5-ECC9F3942E4B}">
                <a14:imgProps xmlns:a14="http://schemas.microsoft.com/office/drawing/2010/main">
                  <a14:imgLayer r:embed="rId5">
                    <a14:imgEffect>
                      <a14:backgroundRemoval t="12789" b="85376" l="30125" r="78000">
                        <a14:foregroundMark x1="38750" y1="26939" x2="56625" y2="33333"/>
                        <a14:foregroundMark x1="42063" y1="25340" x2="52250" y2="34754"/>
                        <a14:foregroundMark x1="49188" y1="28360" x2="62187" y2="32386"/>
                        <a14:foregroundMark x1="52750" y1="28834" x2="57875" y2="30491"/>
                        <a14:foregroundMark x1="52500" y1="25814" x2="56875" y2="27176"/>
                        <a14:foregroundMark x1="39500" y1="22025" x2="62687" y2="25992"/>
                        <a14:foregroundMark x1="44125" y1="17525" x2="52000" y2="19183"/>
                        <a14:foregroundMark x1="43375" y1="16578" x2="60438" y2="17762"/>
                        <a14:foregroundMark x1="42063" y1="15394" x2="58375" y2="18946"/>
                        <a14:foregroundMark x1="55563" y1="21551" x2="57125" y2="28360"/>
                        <a14:foregroundMark x1="47688" y1="14920" x2="66813" y2="31202"/>
                        <a14:foregroundMark x1="66813" y1="31202" x2="66813" y2="31202"/>
                        <a14:foregroundMark x1="37500" y1="29307" x2="36500" y2="38307"/>
                        <a14:foregroundMark x1="30375" y1="36175" x2="31875" y2="39017"/>
                        <a14:foregroundMark x1="39500" y1="16104" x2="51250" y2="14446"/>
                        <a14:foregroundMark x1="50000" y1="12789" x2="56875" y2="17288"/>
                        <a14:foregroundMark x1="74438" y1="36175" x2="78000" y2="36175"/>
                        <a14:foregroundMark x1="54313" y1="78626" x2="58625" y2="83067"/>
                        <a14:foregroundMark x1="43875" y1="80462" x2="44125" y2="84251"/>
                        <a14:foregroundMark x1="38500" y1="85435" x2="46938" y2="82120"/>
                        <a14:foregroundMark x1="55313" y1="84251" x2="63750" y2="84962"/>
                        <a14:foregroundMark x1="30125" y1="35228" x2="33188" y2="37123"/>
                        <a14:foregroundMark x1="41313" y1="19420" x2="52250" y2="29781"/>
                        <a14:foregroundMark x1="52250" y1="29781" x2="52250" y2="29781"/>
                        <a14:foregroundMark x1="53312" y1="23919" x2="60688" y2="31912"/>
                        <a14:foregroundMark x1="60688" y1="31912" x2="60688" y2="31912"/>
                        <a14:foregroundMark x1="54313" y1="22025" x2="60938" y2="29070"/>
                        <a14:foregroundMark x1="60938" y1="29070" x2="60938" y2="29070"/>
                        <a14:foregroundMark x1="56063" y1="23919" x2="60438" y2="30491"/>
                        <a14:foregroundMark x1="47688" y1="48905" x2="49438" y2="57134"/>
                        <a14:foregroundMark x1="49438" y1="57134" x2="49438" y2="57134"/>
                        <a14:foregroundMark x1="49688" y1="27886" x2="48938" y2="50799"/>
                        <a14:foregroundMark x1="48938" y1="50799" x2="48938" y2="50799"/>
                        <a14:foregroundMark x1="48438" y1="27413" x2="48938" y2="43221"/>
                        <a14:foregroundMark x1="48938" y1="43221" x2="48938" y2="43221"/>
                        <a14:foregroundMark x1="47438" y1="19657" x2="50500" y2="34754"/>
                        <a14:foregroundMark x1="50500" y1="34754" x2="50500" y2="34754"/>
                        <a14:foregroundMark x1="48438" y1="18236" x2="50500" y2="34281"/>
                        <a14:foregroundMark x1="50500" y1="34281" x2="50500" y2="34281"/>
                        <a14:foregroundMark x1="51000" y1="27413" x2="52500" y2="59503"/>
                        <a14:foregroundMark x1="47938" y1="28360" x2="46688" y2="53819"/>
                        <a14:foregroundMark x1="46688" y1="50799" x2="46688" y2="53345"/>
                      </a14:backgroundRemoval>
                    </a14:imgEffect>
                  </a14:imgLayer>
                </a14:imgProps>
              </a:ext>
            </a:extLst>
          </a:blip>
          <a:srcRect l="27786" t="9938" r="21295" b="11346"/>
          <a:stretch>
            <a:fillRect/>
          </a:stretch>
        </p:blipFill>
        <p:spPr>
          <a:xfrm>
            <a:off x="322244" y="2161540"/>
            <a:ext cx="2811780" cy="4696460"/>
          </a:xfrm>
          <a:prstGeom prst="rect">
            <a:avLst/>
          </a:prstGeom>
          <a:noFill/>
          <a:ln w="9525">
            <a:noFill/>
          </a:ln>
        </p:spPr>
      </p:pic>
      <p:sp>
        <p:nvSpPr>
          <p:cNvPr id="6" name="Cloud 5">
            <a:extLst>
              <a:ext uri="{FF2B5EF4-FFF2-40B4-BE49-F238E27FC236}">
                <a16:creationId xmlns:a16="http://schemas.microsoft.com/office/drawing/2014/main" id="{EA132D55-0107-4B95-A975-A89894E4B37F}"/>
              </a:ext>
            </a:extLst>
          </p:cNvPr>
          <p:cNvSpPr/>
          <p:nvPr/>
        </p:nvSpPr>
        <p:spPr>
          <a:xfrm>
            <a:off x="2895044" y="914401"/>
            <a:ext cx="8017795" cy="4458366"/>
          </a:xfrm>
          <a:prstGeom prst="cloud">
            <a:avLst/>
          </a:prstGeom>
          <a:solidFill>
            <a:srgbClr val="FFFFCC"/>
          </a:solidFill>
          <a:ln>
            <a:noFill/>
          </a:ln>
          <a:effectLst>
            <a:innerShdw blurRad="63500" dist="50800" dir="108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06921260-3EF8-1783-78E6-1FF7F8BFAAE2}"/>
              </a:ext>
            </a:extLst>
          </p:cNvPr>
          <p:cNvPicPr>
            <a:picLocks noChangeAspect="1"/>
          </p:cNvPicPr>
          <p:nvPr/>
        </p:nvPicPr>
        <p:blipFill>
          <a:blip r:embed="rId6"/>
          <a:stretch>
            <a:fillRect/>
          </a:stretch>
        </p:blipFill>
        <p:spPr>
          <a:xfrm>
            <a:off x="347675" y="275126"/>
            <a:ext cx="3743268" cy="1201016"/>
          </a:xfrm>
          <a:prstGeom prst="rect">
            <a:avLst/>
          </a:prstGeom>
        </p:spPr>
      </p:pic>
      <p:pic>
        <p:nvPicPr>
          <p:cNvPr id="3" name="Picture 2">
            <a:extLst>
              <a:ext uri="{FF2B5EF4-FFF2-40B4-BE49-F238E27FC236}">
                <a16:creationId xmlns:a16="http://schemas.microsoft.com/office/drawing/2014/main" id="{0A081817-A074-E832-C58B-913063683570}"/>
              </a:ext>
            </a:extLst>
          </p:cNvPr>
          <p:cNvPicPr>
            <a:picLocks noChangeAspect="1"/>
          </p:cNvPicPr>
          <p:nvPr/>
        </p:nvPicPr>
        <p:blipFill>
          <a:blip r:embed="rId7"/>
          <a:stretch>
            <a:fillRect/>
          </a:stretch>
        </p:blipFill>
        <p:spPr>
          <a:xfrm>
            <a:off x="4090943" y="1968908"/>
            <a:ext cx="5419814" cy="2310584"/>
          </a:xfrm>
          <a:prstGeom prst="rect">
            <a:avLst/>
          </a:prstGeom>
        </p:spPr>
      </p:pic>
    </p:spTree>
    <p:custDataLst>
      <p:tags r:id="rId1"/>
    </p:custDataLst>
    <p:extLst>
      <p:ext uri="{BB962C8B-B14F-4D97-AF65-F5344CB8AC3E}">
        <p14:creationId xmlns:p14="http://schemas.microsoft.com/office/powerpoint/2010/main" val="2707173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id="{433CEAC6-CAC5-3AA2-00E7-D3F60DB5653E}"/>
              </a:ext>
            </a:extLst>
          </p:cNvPr>
          <p:cNvSpPr/>
          <p:nvPr/>
        </p:nvSpPr>
        <p:spPr>
          <a:xfrm>
            <a:off x="923827" y="3699805"/>
            <a:ext cx="10473179" cy="1984664"/>
          </a:xfrm>
          <a:custGeom>
            <a:avLst/>
            <a:gdLst>
              <a:gd name="connsiteX0" fmla="*/ 0 w 5852391"/>
              <a:gd name="connsiteY0" fmla="*/ 330784 h 1984664"/>
              <a:gd name="connsiteX1" fmla="*/ 330784 w 5852391"/>
              <a:gd name="connsiteY1" fmla="*/ 0 h 1984664"/>
              <a:gd name="connsiteX2" fmla="*/ 5521607 w 5852391"/>
              <a:gd name="connsiteY2" fmla="*/ 0 h 1984664"/>
              <a:gd name="connsiteX3" fmla="*/ 5852391 w 5852391"/>
              <a:gd name="connsiteY3" fmla="*/ 330784 h 1984664"/>
              <a:gd name="connsiteX4" fmla="*/ 5852391 w 5852391"/>
              <a:gd name="connsiteY4" fmla="*/ 1653880 h 1984664"/>
              <a:gd name="connsiteX5" fmla="*/ 5521607 w 5852391"/>
              <a:gd name="connsiteY5" fmla="*/ 1984664 h 1984664"/>
              <a:gd name="connsiteX6" fmla="*/ 330784 w 5852391"/>
              <a:gd name="connsiteY6" fmla="*/ 1984664 h 1984664"/>
              <a:gd name="connsiteX7" fmla="*/ 0 w 5852391"/>
              <a:gd name="connsiteY7" fmla="*/ 1653880 h 1984664"/>
              <a:gd name="connsiteX8" fmla="*/ 0 w 5852391"/>
              <a:gd name="connsiteY8" fmla="*/ 330784 h 198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2391" h="1984664" fill="none" extrusionOk="0">
                <a:moveTo>
                  <a:pt x="0" y="330784"/>
                </a:moveTo>
                <a:cubicBezTo>
                  <a:pt x="-18846" y="145049"/>
                  <a:pt x="161890" y="11280"/>
                  <a:pt x="330784" y="0"/>
                </a:cubicBezTo>
                <a:cubicBezTo>
                  <a:pt x="2650692" y="130954"/>
                  <a:pt x="2964604" y="43574"/>
                  <a:pt x="5521607" y="0"/>
                </a:cubicBezTo>
                <a:cubicBezTo>
                  <a:pt x="5713386" y="14005"/>
                  <a:pt x="5867445" y="166537"/>
                  <a:pt x="5852391" y="330784"/>
                </a:cubicBezTo>
                <a:cubicBezTo>
                  <a:pt x="5862517" y="601759"/>
                  <a:pt x="5862168" y="1005251"/>
                  <a:pt x="5852391" y="1653880"/>
                </a:cubicBezTo>
                <a:cubicBezTo>
                  <a:pt x="5817504" y="1842296"/>
                  <a:pt x="5701940" y="1983040"/>
                  <a:pt x="5521607" y="1984664"/>
                </a:cubicBezTo>
                <a:cubicBezTo>
                  <a:pt x="4175441" y="2139861"/>
                  <a:pt x="1578329" y="2147684"/>
                  <a:pt x="330784" y="1984664"/>
                </a:cubicBezTo>
                <a:cubicBezTo>
                  <a:pt x="148587" y="1978042"/>
                  <a:pt x="-18012" y="1847085"/>
                  <a:pt x="0" y="1653880"/>
                </a:cubicBezTo>
                <a:cubicBezTo>
                  <a:pt x="-61209" y="1280598"/>
                  <a:pt x="5858" y="791337"/>
                  <a:pt x="0" y="330784"/>
                </a:cubicBezTo>
                <a:close/>
              </a:path>
              <a:path w="5852391" h="1984664" stroke="0" extrusionOk="0">
                <a:moveTo>
                  <a:pt x="0" y="330784"/>
                </a:moveTo>
                <a:cubicBezTo>
                  <a:pt x="-30795" y="129102"/>
                  <a:pt x="118583" y="11077"/>
                  <a:pt x="330784" y="0"/>
                </a:cubicBezTo>
                <a:cubicBezTo>
                  <a:pt x="1715397" y="132882"/>
                  <a:pt x="4164900" y="-84951"/>
                  <a:pt x="5521607" y="0"/>
                </a:cubicBezTo>
                <a:cubicBezTo>
                  <a:pt x="5688247" y="15671"/>
                  <a:pt x="5848340" y="170488"/>
                  <a:pt x="5852391" y="330784"/>
                </a:cubicBezTo>
                <a:cubicBezTo>
                  <a:pt x="5760577" y="848842"/>
                  <a:pt x="5812366" y="1420566"/>
                  <a:pt x="5852391" y="1653880"/>
                </a:cubicBezTo>
                <a:cubicBezTo>
                  <a:pt x="5858077" y="1837242"/>
                  <a:pt x="5711291" y="1970264"/>
                  <a:pt x="5521607" y="1984664"/>
                </a:cubicBezTo>
                <a:cubicBezTo>
                  <a:pt x="4181241" y="2072303"/>
                  <a:pt x="1064243" y="1911985"/>
                  <a:pt x="330784" y="1984664"/>
                </a:cubicBezTo>
                <a:cubicBezTo>
                  <a:pt x="144459" y="1949973"/>
                  <a:pt x="-5754" y="1844564"/>
                  <a:pt x="0" y="1653880"/>
                </a:cubicBezTo>
                <a:cubicBezTo>
                  <a:pt x="9486" y="1170624"/>
                  <a:pt x="47764" y="801830"/>
                  <a:pt x="0" y="330784"/>
                </a:cubicBezTo>
                <a:close/>
              </a:path>
            </a:pathLst>
          </a:custGeom>
          <a:ln>
            <a:extLst>
              <a:ext uri="{C807C97D-BFC1-408E-A445-0C87EB9F89A2}">
                <ask:lineSketchStyleProps xmlns:ask="http://schemas.microsoft.com/office/drawing/2018/sketchyshapes" xmlns="" sd="1219033472">
                  <a:custGeom>
                    <a:avLst/>
                    <a:gdLst>
                      <a:gd name="connsiteX0" fmla="*/ 0 w 7315200"/>
                      <a:gd name="connsiteY0" fmla="*/ 330784 h 1984664"/>
                      <a:gd name="connsiteX1" fmla="*/ 413463 w 7315200"/>
                      <a:gd name="connsiteY1" fmla="*/ 0 h 1984664"/>
                      <a:gd name="connsiteX2" fmla="*/ 6901736 w 7315200"/>
                      <a:gd name="connsiteY2" fmla="*/ 0 h 1984664"/>
                      <a:gd name="connsiteX3" fmla="*/ 7315199 w 7315200"/>
                      <a:gd name="connsiteY3" fmla="*/ 330784 h 1984664"/>
                      <a:gd name="connsiteX4" fmla="*/ 7315199 w 7315200"/>
                      <a:gd name="connsiteY4" fmla="*/ 1653880 h 1984664"/>
                      <a:gd name="connsiteX5" fmla="*/ 6901736 w 7315200"/>
                      <a:gd name="connsiteY5" fmla="*/ 1984664 h 1984664"/>
                      <a:gd name="connsiteX6" fmla="*/ 413463 w 7315200"/>
                      <a:gd name="connsiteY6" fmla="*/ 1984664 h 1984664"/>
                      <a:gd name="connsiteX7" fmla="*/ 0 w 7315200"/>
                      <a:gd name="connsiteY7" fmla="*/ 1653880 h 1984664"/>
                      <a:gd name="connsiteX8" fmla="*/ 0 w 7315200"/>
                      <a:gd name="connsiteY8" fmla="*/ 330784 h 1984664"/>
                      <a:gd name="connsiteX0" fmla="*/ 0 w 7315200"/>
                      <a:gd name="connsiteY0" fmla="*/ 330784 h 1984664"/>
                      <a:gd name="connsiteX1" fmla="*/ 413463 w 7315200"/>
                      <a:gd name="connsiteY1" fmla="*/ 0 h 1984664"/>
                      <a:gd name="connsiteX2" fmla="*/ 6901736 w 7315200"/>
                      <a:gd name="connsiteY2" fmla="*/ 0 h 1984664"/>
                      <a:gd name="connsiteX3" fmla="*/ 7315199 w 7315200"/>
                      <a:gd name="connsiteY3" fmla="*/ 330784 h 1984664"/>
                      <a:gd name="connsiteX4" fmla="*/ 7315199 w 7315200"/>
                      <a:gd name="connsiteY4" fmla="*/ 1653880 h 1984664"/>
                      <a:gd name="connsiteX5" fmla="*/ 6901736 w 7315200"/>
                      <a:gd name="connsiteY5" fmla="*/ 1984664 h 1984664"/>
                      <a:gd name="connsiteX6" fmla="*/ 413463 w 7315200"/>
                      <a:gd name="connsiteY6" fmla="*/ 1984664 h 1984664"/>
                      <a:gd name="connsiteX7" fmla="*/ 0 w 7315200"/>
                      <a:gd name="connsiteY7" fmla="*/ 1653880 h 1984664"/>
                      <a:gd name="connsiteX8" fmla="*/ 0 w 7315200"/>
                      <a:gd name="connsiteY8" fmla="*/ 330784 h 198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5200" h="1984664" fill="none" extrusionOk="0">
                        <a:moveTo>
                          <a:pt x="0" y="330784"/>
                        </a:moveTo>
                        <a:cubicBezTo>
                          <a:pt x="-63921" y="138520"/>
                          <a:pt x="222214" y="27522"/>
                          <a:pt x="413463" y="0"/>
                        </a:cubicBezTo>
                        <a:cubicBezTo>
                          <a:pt x="3340068" y="170899"/>
                          <a:pt x="3711734" y="107017"/>
                          <a:pt x="6901736" y="0"/>
                        </a:cubicBezTo>
                        <a:cubicBezTo>
                          <a:pt x="7157878" y="39310"/>
                          <a:pt x="7344229" y="179047"/>
                          <a:pt x="7315199" y="330784"/>
                        </a:cubicBezTo>
                        <a:cubicBezTo>
                          <a:pt x="7350243" y="582159"/>
                          <a:pt x="7331877" y="984288"/>
                          <a:pt x="7315199" y="1653880"/>
                        </a:cubicBezTo>
                        <a:cubicBezTo>
                          <a:pt x="7257215" y="1844657"/>
                          <a:pt x="7099486" y="1963957"/>
                          <a:pt x="6901736" y="1984664"/>
                        </a:cubicBezTo>
                        <a:cubicBezTo>
                          <a:pt x="5040758" y="2127202"/>
                          <a:pt x="1920036" y="2040060"/>
                          <a:pt x="413463" y="1984664"/>
                        </a:cubicBezTo>
                        <a:cubicBezTo>
                          <a:pt x="188591" y="1939286"/>
                          <a:pt x="-49332" y="1862744"/>
                          <a:pt x="0" y="1653880"/>
                        </a:cubicBezTo>
                        <a:cubicBezTo>
                          <a:pt x="-101277" y="1324884"/>
                          <a:pt x="45802" y="819931"/>
                          <a:pt x="0" y="330784"/>
                        </a:cubicBezTo>
                        <a:close/>
                      </a:path>
                      <a:path w="7315200" h="1984664" stroke="0" extrusionOk="0">
                        <a:moveTo>
                          <a:pt x="0" y="330784"/>
                        </a:moveTo>
                        <a:cubicBezTo>
                          <a:pt x="-39880" y="162067"/>
                          <a:pt x="172781" y="-3490"/>
                          <a:pt x="413463" y="0"/>
                        </a:cubicBezTo>
                        <a:cubicBezTo>
                          <a:pt x="2029159" y="315454"/>
                          <a:pt x="4868097" y="-66938"/>
                          <a:pt x="6901736" y="0"/>
                        </a:cubicBezTo>
                        <a:cubicBezTo>
                          <a:pt x="7120656" y="36715"/>
                          <a:pt x="7284140" y="184197"/>
                          <a:pt x="7315199" y="330784"/>
                        </a:cubicBezTo>
                        <a:cubicBezTo>
                          <a:pt x="7202336" y="837984"/>
                          <a:pt x="7248780" y="1419638"/>
                          <a:pt x="7315199" y="1653880"/>
                        </a:cubicBezTo>
                        <a:cubicBezTo>
                          <a:pt x="7335743" y="1848809"/>
                          <a:pt x="7125792" y="2009635"/>
                          <a:pt x="6901736" y="1984664"/>
                        </a:cubicBezTo>
                        <a:cubicBezTo>
                          <a:pt x="5191885" y="2141479"/>
                          <a:pt x="1268989" y="1830700"/>
                          <a:pt x="413463" y="1984664"/>
                        </a:cubicBezTo>
                        <a:cubicBezTo>
                          <a:pt x="216160" y="1961125"/>
                          <a:pt x="-8655" y="1814221"/>
                          <a:pt x="0" y="1653880"/>
                        </a:cubicBezTo>
                        <a:cubicBezTo>
                          <a:pt x="56655" y="1198847"/>
                          <a:pt x="40851" y="805967"/>
                          <a:pt x="0" y="330784"/>
                        </a:cubicBezTo>
                        <a:close/>
                      </a:path>
                      <a:path w="7315200" h="1984664" fill="none" stroke="0" extrusionOk="0">
                        <a:moveTo>
                          <a:pt x="0" y="330784"/>
                        </a:moveTo>
                        <a:cubicBezTo>
                          <a:pt x="-57259" y="124261"/>
                          <a:pt x="164378" y="25533"/>
                          <a:pt x="413463" y="0"/>
                        </a:cubicBezTo>
                        <a:cubicBezTo>
                          <a:pt x="3326124" y="133668"/>
                          <a:pt x="3634716" y="45828"/>
                          <a:pt x="6901736" y="0"/>
                        </a:cubicBezTo>
                        <a:cubicBezTo>
                          <a:pt x="7123334" y="31696"/>
                          <a:pt x="7332625" y="174224"/>
                          <a:pt x="7315199" y="330784"/>
                        </a:cubicBezTo>
                        <a:cubicBezTo>
                          <a:pt x="7319815" y="597359"/>
                          <a:pt x="7394470" y="1037288"/>
                          <a:pt x="7315199" y="1653880"/>
                        </a:cubicBezTo>
                        <a:cubicBezTo>
                          <a:pt x="7311566" y="1847038"/>
                          <a:pt x="7129289" y="1978624"/>
                          <a:pt x="6901736" y="1984664"/>
                        </a:cubicBezTo>
                        <a:cubicBezTo>
                          <a:pt x="4935112" y="2096373"/>
                          <a:pt x="1838516" y="2274143"/>
                          <a:pt x="413463" y="1984664"/>
                        </a:cubicBezTo>
                        <a:cubicBezTo>
                          <a:pt x="185463" y="1975536"/>
                          <a:pt x="-44232" y="1877265"/>
                          <a:pt x="0" y="1653880"/>
                        </a:cubicBezTo>
                        <a:cubicBezTo>
                          <a:pt x="-26741" y="1308460"/>
                          <a:pt x="75850" y="807814"/>
                          <a:pt x="0" y="330784"/>
                        </a:cubicBezTo>
                        <a:close/>
                      </a:path>
                    </a:pathLst>
                  </a:custGeom>
                  <ask:type>
                    <ask:lineSketchCurved/>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C00000"/>
                </a:solidFill>
                <a:effectLst/>
                <a:uLnTx/>
                <a:uFillTx/>
                <a:ea typeface="+mn-ea"/>
                <a:cs typeface="+mn-cs"/>
              </a:rPr>
              <a:t>Hoạt</a:t>
            </a:r>
            <a:r>
              <a:rPr kumimoji="0" lang="en-US" sz="4000" b="1" i="0" u="sng" strike="noStrike" kern="1200" cap="none" spc="0" normalizeH="0" baseline="0" noProof="0" dirty="0">
                <a:ln>
                  <a:noFill/>
                </a:ln>
                <a:solidFill>
                  <a:srgbClr val="C00000"/>
                </a:solidFill>
                <a:effectLst/>
                <a:uLnTx/>
                <a:uFillTx/>
                <a:ea typeface="+mn-ea"/>
                <a:cs typeface="+mn-cs"/>
              </a:rPr>
              <a:t> </a:t>
            </a:r>
            <a:r>
              <a:rPr kumimoji="0" lang="en-US" sz="4000" b="1" i="0" u="sng" strike="noStrike" kern="1200" cap="none" spc="0" normalizeH="0" baseline="0" noProof="0" dirty="0" err="1">
                <a:ln>
                  <a:noFill/>
                </a:ln>
                <a:solidFill>
                  <a:srgbClr val="C00000"/>
                </a:solidFill>
                <a:effectLst/>
                <a:uLnTx/>
                <a:uFillTx/>
                <a:ea typeface="+mn-ea"/>
                <a:cs typeface="+mn-cs"/>
              </a:rPr>
              <a:t>động</a:t>
            </a:r>
            <a:r>
              <a:rPr kumimoji="0" lang="en-US" sz="4000" b="1" i="0" u="sng" strike="noStrike" kern="1200" cap="none" spc="0" normalizeH="0" baseline="0" noProof="0" dirty="0">
                <a:ln>
                  <a:noFill/>
                </a:ln>
                <a:solidFill>
                  <a:srgbClr val="C00000"/>
                </a:solidFill>
                <a:effectLst/>
                <a:uLnTx/>
                <a:uFillTx/>
                <a:ea typeface="+mn-ea"/>
                <a:cs typeface="+mn-cs"/>
              </a:rPr>
              <a:t> 1:</a:t>
            </a:r>
            <a:r>
              <a:rPr kumimoji="0" lang="en-US" sz="4000" b="1" i="0" u="none" strike="noStrike" kern="1200" cap="none" spc="0" normalizeH="0" baseline="0" noProof="0" dirty="0">
                <a:ln>
                  <a:noFill/>
                </a:ln>
                <a:solidFill>
                  <a:srgbClr val="C00000"/>
                </a:solidFill>
                <a:effectLst/>
                <a:uLnTx/>
                <a:uFillTx/>
                <a:ea typeface="+mn-ea"/>
                <a:cs typeface="+mn-cs"/>
              </a:rPr>
              <a:t> Chia </a:t>
            </a:r>
            <a:r>
              <a:rPr kumimoji="0" lang="en-US" sz="4000" b="1" i="0" u="none" strike="noStrike" kern="1200" cap="none" spc="0" normalizeH="0" baseline="0" noProof="0" dirty="0" err="1">
                <a:ln>
                  <a:noFill/>
                </a:ln>
                <a:solidFill>
                  <a:srgbClr val="C00000"/>
                </a:solidFill>
                <a:effectLst/>
                <a:uLnTx/>
                <a:uFillTx/>
                <a:ea typeface="+mn-ea"/>
                <a:cs typeface="+mn-cs"/>
              </a:rPr>
              <a:t>sẻ</a:t>
            </a:r>
            <a:r>
              <a:rPr kumimoji="0" lang="en-US" sz="4000" b="1" i="0" u="none" strike="noStrike" kern="1200" cap="none" spc="0" normalizeH="0" noProof="0" dirty="0">
                <a:ln>
                  <a:noFill/>
                </a:ln>
                <a:solidFill>
                  <a:srgbClr val="C00000"/>
                </a:solidFill>
                <a:effectLst/>
                <a:uLnTx/>
                <a:uFillTx/>
                <a:ea typeface="+mn-ea"/>
                <a:cs typeface="+mn-cs"/>
              </a:rPr>
              <a:t> </a:t>
            </a:r>
            <a:r>
              <a:rPr kumimoji="0" lang="en-US" sz="4000" b="1" i="0" u="none" strike="noStrike" kern="1200" cap="none" spc="0" normalizeH="0" noProof="0" dirty="0" err="1">
                <a:ln>
                  <a:noFill/>
                </a:ln>
                <a:solidFill>
                  <a:srgbClr val="C00000"/>
                </a:solidFill>
                <a:effectLst/>
                <a:uLnTx/>
                <a:uFillTx/>
                <a:ea typeface="+mn-ea"/>
                <a:cs typeface="+mn-cs"/>
              </a:rPr>
              <a:t>những</a:t>
            </a:r>
            <a:r>
              <a:rPr kumimoji="0" lang="en-US" sz="4000" b="1" i="0" u="none" strike="noStrike" kern="1200" cap="none" spc="0" normalizeH="0" noProof="0" dirty="0">
                <a:ln>
                  <a:noFill/>
                </a:ln>
                <a:solidFill>
                  <a:srgbClr val="C00000"/>
                </a:solidFill>
                <a:effectLst/>
                <a:uLnTx/>
                <a:uFillTx/>
                <a:ea typeface="+mn-ea"/>
                <a:cs typeface="+mn-cs"/>
              </a:rPr>
              <a:t> </a:t>
            </a:r>
            <a:r>
              <a:rPr kumimoji="0" lang="en-US" sz="4000" b="1" i="0" u="none" strike="noStrike" kern="1200" cap="none" spc="0" normalizeH="0" noProof="0" dirty="0" err="1">
                <a:ln>
                  <a:noFill/>
                </a:ln>
                <a:solidFill>
                  <a:srgbClr val="C00000"/>
                </a:solidFill>
                <a:effectLst/>
                <a:uLnTx/>
                <a:uFillTx/>
                <a:ea typeface="+mn-ea"/>
                <a:cs typeface="+mn-cs"/>
              </a:rPr>
              <a:t>điều</a:t>
            </a:r>
            <a:r>
              <a:rPr kumimoji="0" lang="en-US" sz="4000" b="1" i="0" u="none" strike="noStrike" kern="1200" cap="none" spc="0" normalizeH="0" noProof="0" dirty="0">
                <a:ln>
                  <a:noFill/>
                </a:ln>
                <a:solidFill>
                  <a:srgbClr val="C00000"/>
                </a:solidFill>
                <a:effectLst/>
                <a:uLnTx/>
                <a:uFillTx/>
                <a:ea typeface="+mn-ea"/>
                <a:cs typeface="+mn-cs"/>
              </a:rPr>
              <a:t> </a:t>
            </a:r>
            <a:r>
              <a:rPr kumimoji="0" lang="en-US" sz="4000" b="1" i="0" u="none" strike="noStrike" kern="1200" cap="none" spc="0" normalizeH="0" noProof="0" dirty="0" err="1">
                <a:ln>
                  <a:noFill/>
                </a:ln>
                <a:solidFill>
                  <a:srgbClr val="C00000"/>
                </a:solidFill>
                <a:effectLst/>
                <a:uLnTx/>
                <a:uFillTx/>
                <a:ea typeface="+mn-ea"/>
                <a:cs typeface="+mn-cs"/>
              </a:rPr>
              <a:t>em</a:t>
            </a:r>
            <a:r>
              <a:rPr kumimoji="0" lang="en-US" sz="4000" b="1" i="0" u="none" strike="noStrike" kern="1200" cap="none" spc="0" normalizeH="0" noProof="0" dirty="0">
                <a:ln>
                  <a:noFill/>
                </a:ln>
                <a:solidFill>
                  <a:srgbClr val="C00000"/>
                </a:solidFill>
                <a:effectLst/>
                <a:uLnTx/>
                <a:uFillTx/>
                <a:ea typeface="+mn-ea"/>
                <a:cs typeface="+mn-cs"/>
              </a:rPr>
              <a:t> </a:t>
            </a:r>
            <a:r>
              <a:rPr kumimoji="0" lang="en-US" sz="4000" b="1" i="0" u="none" strike="noStrike" kern="1200" cap="none" spc="0" normalizeH="0" noProof="0" dirty="0" err="1">
                <a:ln>
                  <a:noFill/>
                </a:ln>
                <a:solidFill>
                  <a:srgbClr val="C00000"/>
                </a:solidFill>
                <a:effectLst/>
                <a:uLnTx/>
                <a:uFillTx/>
                <a:ea typeface="+mn-ea"/>
                <a:cs typeface="+mn-cs"/>
              </a:rPr>
              <a:t>quan</a:t>
            </a:r>
            <a:r>
              <a:rPr kumimoji="0" lang="en-US" sz="4000" b="1" i="0" u="none" strike="noStrike" kern="1200" cap="none" spc="0" normalizeH="0" noProof="0" dirty="0">
                <a:ln>
                  <a:noFill/>
                </a:ln>
                <a:solidFill>
                  <a:srgbClr val="C00000"/>
                </a:solidFill>
                <a:effectLst/>
                <a:uLnTx/>
                <a:uFillTx/>
                <a:ea typeface="+mn-ea"/>
                <a:cs typeface="+mn-cs"/>
              </a:rPr>
              <a:t> </a:t>
            </a:r>
            <a:r>
              <a:rPr kumimoji="0" lang="en-US" sz="4000" b="1" i="0" u="none" strike="noStrike" kern="1200" cap="none" spc="0" normalizeH="0" noProof="0" dirty="0" err="1">
                <a:ln>
                  <a:noFill/>
                </a:ln>
                <a:solidFill>
                  <a:srgbClr val="C00000"/>
                </a:solidFill>
                <a:effectLst/>
                <a:uLnTx/>
                <a:uFillTx/>
                <a:ea typeface="+mn-ea"/>
                <a:cs typeface="+mn-cs"/>
              </a:rPr>
              <a:t>sát</a:t>
            </a:r>
            <a:r>
              <a:rPr kumimoji="0" lang="en-US" sz="4000" b="1" i="0" u="none" strike="noStrike" kern="1200" cap="none" spc="0" normalizeH="0" noProof="0" dirty="0">
                <a:ln>
                  <a:noFill/>
                </a:ln>
                <a:solidFill>
                  <a:srgbClr val="C00000"/>
                </a:solidFill>
                <a:effectLst/>
                <a:uLnTx/>
                <a:uFillTx/>
                <a:ea typeface="+mn-ea"/>
                <a:cs typeface="+mn-cs"/>
              </a:rPr>
              <a:t> </a:t>
            </a:r>
            <a:r>
              <a:rPr kumimoji="0" lang="en-US" sz="4000" b="1" i="0" u="none" strike="noStrike" kern="1200" cap="none" spc="0" normalizeH="0" noProof="0" dirty="0" err="1">
                <a:ln>
                  <a:noFill/>
                </a:ln>
                <a:solidFill>
                  <a:srgbClr val="C00000"/>
                </a:solidFill>
                <a:effectLst/>
                <a:uLnTx/>
                <a:uFillTx/>
                <a:ea typeface="+mn-ea"/>
                <a:cs typeface="+mn-cs"/>
              </a:rPr>
              <a:t>được</a:t>
            </a:r>
            <a:r>
              <a:rPr kumimoji="0" lang="en-US" sz="4000" b="1" i="0" u="none" strike="noStrike" kern="1200" cap="none" spc="0" normalizeH="0" noProof="0" dirty="0">
                <a:ln>
                  <a:noFill/>
                </a:ln>
                <a:solidFill>
                  <a:srgbClr val="C00000"/>
                </a:solidFill>
                <a:effectLst/>
                <a:uLnTx/>
                <a:uFillTx/>
                <a:ea typeface="+mn-ea"/>
                <a:cs typeface="+mn-cs"/>
              </a:rPr>
              <a:t> </a:t>
            </a:r>
            <a:r>
              <a:rPr kumimoji="0" lang="en-US" sz="4000" b="1" i="0" u="none" strike="noStrike" kern="1200" cap="none" spc="0" normalizeH="0" noProof="0" dirty="0" err="1">
                <a:ln>
                  <a:noFill/>
                </a:ln>
                <a:solidFill>
                  <a:srgbClr val="C00000"/>
                </a:solidFill>
                <a:effectLst/>
                <a:uLnTx/>
                <a:uFillTx/>
                <a:ea typeface="+mn-ea"/>
                <a:cs typeface="+mn-cs"/>
              </a:rPr>
              <a:t>về</a:t>
            </a:r>
            <a:r>
              <a:rPr kumimoji="0" lang="en-US" sz="4000" b="1" i="0" u="none" strike="noStrike" kern="1200" cap="none" spc="0" normalizeH="0" noProof="0" dirty="0">
                <a:ln>
                  <a:noFill/>
                </a:ln>
                <a:solidFill>
                  <a:srgbClr val="C00000"/>
                </a:solidFill>
                <a:effectLst/>
                <a:uLnTx/>
                <a:uFillTx/>
                <a:ea typeface="+mn-ea"/>
                <a:cs typeface="+mn-cs"/>
              </a:rPr>
              <a:t> </a:t>
            </a:r>
            <a:r>
              <a:rPr kumimoji="0" lang="en-US" sz="4000" b="1" i="0" u="none" strike="noStrike" kern="1200" cap="none" spc="0" normalizeH="0" noProof="0" dirty="0" err="1">
                <a:ln>
                  <a:noFill/>
                </a:ln>
                <a:solidFill>
                  <a:srgbClr val="C00000"/>
                </a:solidFill>
                <a:effectLst/>
                <a:uLnTx/>
                <a:uFillTx/>
                <a:ea typeface="+mn-ea"/>
                <a:cs typeface="+mn-cs"/>
              </a:rPr>
              <a:t>cảnh</a:t>
            </a:r>
            <a:r>
              <a:rPr kumimoji="0" lang="en-US" sz="4000" b="1" i="0" u="none" strike="noStrike" kern="1200" cap="none" spc="0" normalizeH="0" noProof="0" dirty="0">
                <a:ln>
                  <a:noFill/>
                </a:ln>
                <a:solidFill>
                  <a:srgbClr val="C00000"/>
                </a:solidFill>
                <a:effectLst/>
                <a:uLnTx/>
                <a:uFillTx/>
                <a:ea typeface="+mn-ea"/>
                <a:cs typeface="+mn-cs"/>
              </a:rPr>
              <a:t> </a:t>
            </a:r>
            <a:r>
              <a:rPr kumimoji="0" lang="en-US" sz="4000" b="1" i="0" u="none" strike="noStrike" kern="1200" cap="none" spc="0" normalizeH="0" noProof="0" dirty="0" err="1">
                <a:ln>
                  <a:noFill/>
                </a:ln>
                <a:solidFill>
                  <a:srgbClr val="C00000"/>
                </a:solidFill>
                <a:effectLst/>
                <a:uLnTx/>
                <a:uFillTx/>
                <a:ea typeface="+mn-ea"/>
                <a:cs typeface="+mn-cs"/>
              </a:rPr>
              <a:t>quan</a:t>
            </a:r>
            <a:r>
              <a:rPr kumimoji="0" lang="en-US" sz="4000" b="1" i="0" u="none" strike="noStrike" kern="1200" cap="none" spc="0" normalizeH="0" noProof="0" dirty="0">
                <a:ln>
                  <a:noFill/>
                </a:ln>
                <a:solidFill>
                  <a:srgbClr val="C00000"/>
                </a:solidFill>
                <a:effectLst/>
                <a:uLnTx/>
                <a:uFillTx/>
                <a:ea typeface="+mn-ea"/>
                <a:cs typeface="+mn-cs"/>
              </a:rPr>
              <a:t> </a:t>
            </a:r>
            <a:r>
              <a:rPr kumimoji="0" lang="en-US" sz="4000" b="1" i="0" u="none" strike="noStrike" kern="1200" cap="none" spc="0" normalizeH="0" noProof="0" dirty="0" err="1">
                <a:ln>
                  <a:noFill/>
                </a:ln>
                <a:solidFill>
                  <a:srgbClr val="C00000"/>
                </a:solidFill>
                <a:effectLst/>
                <a:uLnTx/>
                <a:uFillTx/>
                <a:ea typeface="+mn-ea"/>
                <a:cs typeface="+mn-cs"/>
              </a:rPr>
              <a:t>thiên</a:t>
            </a:r>
            <a:r>
              <a:rPr kumimoji="0" lang="en-US" sz="4000" b="1" i="0" u="none" strike="noStrike" kern="1200" cap="none" spc="0" normalizeH="0" noProof="0" dirty="0">
                <a:ln>
                  <a:noFill/>
                </a:ln>
                <a:solidFill>
                  <a:srgbClr val="C00000"/>
                </a:solidFill>
                <a:effectLst/>
                <a:uLnTx/>
                <a:uFillTx/>
                <a:ea typeface="+mn-ea"/>
                <a:cs typeface="+mn-cs"/>
              </a:rPr>
              <a:t> </a:t>
            </a:r>
            <a:r>
              <a:rPr kumimoji="0" lang="en-US" sz="4000" b="1" i="0" u="none" strike="noStrike" kern="1200" cap="none" spc="0" normalizeH="0" noProof="0" dirty="0" err="1">
                <a:ln>
                  <a:noFill/>
                </a:ln>
                <a:solidFill>
                  <a:srgbClr val="C00000"/>
                </a:solidFill>
                <a:effectLst/>
                <a:uLnTx/>
                <a:uFillTx/>
                <a:ea typeface="+mn-ea"/>
                <a:cs typeface="+mn-cs"/>
              </a:rPr>
              <a:t>nhiên</a:t>
            </a:r>
            <a:r>
              <a:rPr kumimoji="0" lang="en-US" sz="4000" b="1" i="0" u="none" strike="noStrike" kern="1200" cap="none" spc="0" normalizeH="0" noProof="0" dirty="0">
                <a:ln>
                  <a:noFill/>
                </a:ln>
                <a:solidFill>
                  <a:srgbClr val="C00000"/>
                </a:solidFill>
                <a:effectLst/>
                <a:uLnTx/>
                <a:uFillTx/>
                <a:ea typeface="+mn-ea"/>
                <a:cs typeface="+mn-cs"/>
              </a:rPr>
              <a:t> ở </a:t>
            </a:r>
            <a:r>
              <a:rPr kumimoji="0" lang="en-US" sz="4000" b="1" i="0" u="none" strike="noStrike" kern="1200" cap="none" spc="0" normalizeH="0" noProof="0" dirty="0" err="1">
                <a:ln>
                  <a:noFill/>
                </a:ln>
                <a:solidFill>
                  <a:srgbClr val="C00000"/>
                </a:solidFill>
                <a:effectLst/>
                <a:uLnTx/>
                <a:uFillTx/>
                <a:ea typeface="+mn-ea"/>
                <a:cs typeface="+mn-cs"/>
              </a:rPr>
              <a:t>địa</a:t>
            </a:r>
            <a:r>
              <a:rPr kumimoji="0" lang="en-US" sz="4000" b="1" i="0" u="none" strike="noStrike" kern="1200" cap="none" spc="0" normalizeH="0" noProof="0" dirty="0">
                <a:ln>
                  <a:noFill/>
                </a:ln>
                <a:solidFill>
                  <a:srgbClr val="C00000"/>
                </a:solidFill>
                <a:effectLst/>
                <a:uLnTx/>
                <a:uFillTx/>
                <a:ea typeface="+mn-ea"/>
                <a:cs typeface="+mn-cs"/>
              </a:rPr>
              <a:t> </a:t>
            </a:r>
            <a:r>
              <a:rPr kumimoji="0" lang="en-US" sz="4000" b="1" i="0" u="none" strike="noStrike" kern="1200" cap="none" spc="0" normalizeH="0" noProof="0" dirty="0" err="1">
                <a:ln>
                  <a:noFill/>
                </a:ln>
                <a:solidFill>
                  <a:srgbClr val="C00000"/>
                </a:solidFill>
                <a:effectLst/>
                <a:uLnTx/>
                <a:uFillTx/>
                <a:ea typeface="+mn-ea"/>
                <a:cs typeface="+mn-cs"/>
              </a:rPr>
              <a:t>phương</a:t>
            </a:r>
            <a:endParaRPr kumimoji="0" lang="en-US" sz="4000" b="1" i="0" u="none" strike="noStrike" kern="1200" cap="none" spc="0" normalizeH="0" baseline="0" noProof="0" dirty="0">
              <a:ln>
                <a:noFill/>
              </a:ln>
              <a:solidFill>
                <a:srgbClr val="C00000"/>
              </a:solidFill>
              <a:effectLst/>
              <a:uLnTx/>
              <a:uFillTx/>
              <a:ea typeface="+mn-ea"/>
              <a:cs typeface="+mn-cs"/>
            </a:endParaRPr>
          </a:p>
        </p:txBody>
      </p:sp>
      <p:sp>
        <p:nvSpPr>
          <p:cNvPr id="8" name="Rectangle: Rounded Corners 6">
            <a:extLst>
              <a:ext uri="{FF2B5EF4-FFF2-40B4-BE49-F238E27FC236}">
                <a16:creationId xmlns:a16="http://schemas.microsoft.com/office/drawing/2014/main" id="{E4017E4D-493E-F14C-3846-E16D5A9E3E3E}"/>
              </a:ext>
            </a:extLst>
          </p:cNvPr>
          <p:cNvSpPr/>
          <p:nvPr/>
        </p:nvSpPr>
        <p:spPr>
          <a:xfrm>
            <a:off x="2934035" y="518475"/>
            <a:ext cx="6161368" cy="2465944"/>
          </a:xfrm>
          <a:prstGeom prst="roundRect">
            <a:avLst/>
          </a:prstGeom>
          <a:solidFill>
            <a:srgbClr val="F79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rgbClr val="002060"/>
                </a:solidFill>
              </a:rPr>
              <a:t>KHÁM PHÁ</a:t>
            </a:r>
            <a:endParaRPr lang="en-US" sz="8000" b="1" dirty="0">
              <a:solidFill>
                <a:srgbClr val="002060"/>
              </a:solidFill>
            </a:endParaRPr>
          </a:p>
        </p:txBody>
      </p:sp>
    </p:spTree>
    <p:custDataLst>
      <p:tags r:id="rId1"/>
    </p:custDataLst>
    <p:extLst>
      <p:ext uri="{BB962C8B-B14F-4D97-AF65-F5344CB8AC3E}">
        <p14:creationId xmlns:p14="http://schemas.microsoft.com/office/powerpoint/2010/main" val="2161207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E1043E-CC57-051B-E3E0-E58024E0A856}"/>
              </a:ext>
            </a:extLst>
          </p:cNvPr>
          <p:cNvPicPr>
            <a:picLocks noChangeAspect="1"/>
          </p:cNvPicPr>
          <p:nvPr/>
        </p:nvPicPr>
        <p:blipFill>
          <a:blip r:embed="rId4"/>
          <a:stretch>
            <a:fillRect/>
          </a:stretch>
        </p:blipFill>
        <p:spPr>
          <a:xfrm>
            <a:off x="337123" y="1725105"/>
            <a:ext cx="4046341" cy="4194928"/>
          </a:xfrm>
          <a:prstGeom prst="rect">
            <a:avLst/>
          </a:prstGeom>
        </p:spPr>
      </p:pic>
      <p:sp>
        <p:nvSpPr>
          <p:cNvPr id="5" name="Speech Bubble: Rectangle with Corners Rounded 6">
            <a:extLst>
              <a:ext uri="{FF2B5EF4-FFF2-40B4-BE49-F238E27FC236}">
                <a16:creationId xmlns:a16="http://schemas.microsoft.com/office/drawing/2014/main" id="{B9C3820F-11C7-0999-F949-AB68EFD98D82}"/>
              </a:ext>
            </a:extLst>
          </p:cNvPr>
          <p:cNvSpPr/>
          <p:nvPr/>
        </p:nvSpPr>
        <p:spPr>
          <a:xfrm>
            <a:off x="5208912" y="304036"/>
            <a:ext cx="6294669" cy="935066"/>
          </a:xfrm>
          <a:prstGeom prst="wedgeRoundRectCallout">
            <a:avLst>
              <a:gd name="adj1" fmla="val -39039"/>
              <a:gd name="adj2" fmla="val 86624"/>
              <a:gd name="adj3" fmla="val 16667"/>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a:solidFill>
                  <a:srgbClr val="002060"/>
                </a:solidFill>
              </a:rPr>
              <a:t>Kể tên địa danh em đã đến</a:t>
            </a:r>
            <a:endParaRPr kumimoji="0" lang="en-US" sz="4000" b="1" i="0" u="none" strike="noStrike" kern="1200" cap="none" spc="0" normalizeH="0" baseline="0" noProof="0">
              <a:ln>
                <a:noFill/>
              </a:ln>
              <a:solidFill>
                <a:srgbClr val="002060"/>
              </a:solidFill>
              <a:effectLst/>
              <a:uLnTx/>
              <a:uFillTx/>
            </a:endParaRPr>
          </a:p>
        </p:txBody>
      </p:sp>
      <p:sp>
        <p:nvSpPr>
          <p:cNvPr id="6" name="Speech Bubble: Rectangle with Corners Rounded 7">
            <a:extLst>
              <a:ext uri="{FF2B5EF4-FFF2-40B4-BE49-F238E27FC236}">
                <a16:creationId xmlns:a16="http://schemas.microsoft.com/office/drawing/2014/main" id="{77D76F50-6E62-4A53-4FD5-2E6A855BE53C}"/>
              </a:ext>
            </a:extLst>
          </p:cNvPr>
          <p:cNvSpPr/>
          <p:nvPr/>
        </p:nvSpPr>
        <p:spPr>
          <a:xfrm>
            <a:off x="5402580" y="2011680"/>
            <a:ext cx="6294669" cy="1734747"/>
          </a:xfrm>
          <a:prstGeom prst="wedgeRoundRectCallout">
            <a:avLst>
              <a:gd name="adj1" fmla="val -60022"/>
              <a:gd name="adj2" fmla="val 28642"/>
              <a:gd name="adj3" fmla="val 16667"/>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libri" panose="020F0502020204030204" pitchFamily="34" charset="0"/>
                <a:cs typeface="Calibri" panose="020F0502020204030204" pitchFamily="34" charset="0"/>
              </a:rPr>
              <a:t>Chia sẻ những điều em quan sát được chăm sóc cẩn thận, chu đáo hay cảnh quan đang bị phá hoại? </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7" name="Speech Bubble: Rectangle with Corners Rounded 8">
            <a:extLst>
              <a:ext uri="{FF2B5EF4-FFF2-40B4-BE49-F238E27FC236}">
                <a16:creationId xmlns:a16="http://schemas.microsoft.com/office/drawing/2014/main" id="{DDE735D5-2918-F769-6944-BD0B15E3673A}"/>
              </a:ext>
            </a:extLst>
          </p:cNvPr>
          <p:cNvSpPr/>
          <p:nvPr/>
        </p:nvSpPr>
        <p:spPr>
          <a:xfrm>
            <a:off x="5361940" y="4114800"/>
            <a:ext cx="6294669" cy="1734747"/>
          </a:xfrm>
          <a:prstGeom prst="wedgeRoundRectCallout">
            <a:avLst>
              <a:gd name="adj1" fmla="val -60990"/>
              <a:gd name="adj2" fmla="val -30511"/>
              <a:gd name="adj3" fmla="val 16667"/>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libri" panose="020F0502020204030204" pitchFamily="34" charset="0"/>
                <a:cs typeface="Calibri" panose="020F0502020204030204" pitchFamily="34" charset="0"/>
              </a:rPr>
              <a:t>Suy nghĩ về việc làm thế nào để duy tình tình trạng cảnh quan thiên nhiên được chăm sóc.</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400307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FAB8B-5AE0-DF48-1606-7D7A6F2DE729}"/>
              </a:ext>
            </a:extLst>
          </p:cNvPr>
          <p:cNvPicPr>
            <a:picLocks noChangeAspect="1"/>
          </p:cNvPicPr>
          <p:nvPr/>
        </p:nvPicPr>
        <p:blipFill>
          <a:blip r:embed="rId4"/>
          <a:stretch>
            <a:fillRect/>
          </a:stretch>
        </p:blipFill>
        <p:spPr>
          <a:xfrm>
            <a:off x="56560" y="86794"/>
            <a:ext cx="2757084" cy="2844941"/>
          </a:xfrm>
          <a:prstGeom prst="rect">
            <a:avLst/>
          </a:prstGeom>
        </p:spPr>
      </p:pic>
      <p:sp>
        <p:nvSpPr>
          <p:cNvPr id="6" name="TextBox 5">
            <a:extLst>
              <a:ext uri="{FF2B5EF4-FFF2-40B4-BE49-F238E27FC236}">
                <a16:creationId xmlns:a16="http://schemas.microsoft.com/office/drawing/2014/main" id="{4AD8557B-9EC3-49BD-AE79-B76C31BD56B1}"/>
              </a:ext>
            </a:extLst>
          </p:cNvPr>
          <p:cNvSpPr txBox="1"/>
          <p:nvPr/>
        </p:nvSpPr>
        <p:spPr>
          <a:xfrm>
            <a:off x="2813644" y="562418"/>
            <a:ext cx="1168924" cy="2246769"/>
          </a:xfrm>
          <a:prstGeom prst="rect">
            <a:avLst/>
          </a:prstGeom>
          <a:noFill/>
        </p:spPr>
        <p:txBody>
          <a:bodyPr wrap="square" rtlCol="0">
            <a:spAutoFit/>
          </a:bodyPr>
          <a:lstStyle/>
          <a:p>
            <a:pPr lvl="0" algn="ctr"/>
            <a:r>
              <a:rPr lang="vi-VN" sz="2000" b="1" dirty="0">
                <a:solidFill>
                  <a:srgbClr val="002060"/>
                </a:solidFill>
                <a:cs typeface="Arial" panose="020B0604020202020204" pitchFamily="34" charset="0"/>
              </a:rPr>
              <a:t>Vứt rác </a:t>
            </a:r>
            <a:endParaRPr lang="en-US" sz="2000" b="1" dirty="0" smtClean="0">
              <a:solidFill>
                <a:srgbClr val="002060"/>
              </a:solidFill>
              <a:cs typeface="Arial" panose="020B0604020202020204" pitchFamily="34" charset="0"/>
            </a:endParaRPr>
          </a:p>
          <a:p>
            <a:pPr lvl="0" algn="ctr"/>
            <a:r>
              <a:rPr lang="vi-VN" sz="2000" b="1" dirty="0" smtClean="0">
                <a:solidFill>
                  <a:srgbClr val="002060"/>
                </a:solidFill>
                <a:cs typeface="Arial" panose="020B0604020202020204" pitchFamily="34" charset="0"/>
              </a:rPr>
              <a:t>bừa </a:t>
            </a:r>
            <a:r>
              <a:rPr lang="vi-VN" sz="2000" b="1" dirty="0">
                <a:solidFill>
                  <a:srgbClr val="002060"/>
                </a:solidFill>
                <a:cs typeface="Arial" panose="020B0604020202020204" pitchFamily="34" charset="0"/>
              </a:rPr>
              <a:t>bãi </a:t>
            </a:r>
            <a:endParaRPr lang="en-US" sz="2000" b="1" dirty="0" smtClean="0">
              <a:solidFill>
                <a:srgbClr val="002060"/>
              </a:solidFill>
              <a:cs typeface="Arial" panose="020B0604020202020204" pitchFamily="34" charset="0"/>
            </a:endParaRPr>
          </a:p>
          <a:p>
            <a:pPr lvl="0" algn="ctr"/>
            <a:r>
              <a:rPr lang="vi-VN" sz="2000" b="1" dirty="0" smtClean="0">
                <a:solidFill>
                  <a:srgbClr val="002060"/>
                </a:solidFill>
                <a:cs typeface="Arial" panose="020B0604020202020204" pitchFamily="34" charset="0"/>
              </a:rPr>
              <a:t>trên đường</a:t>
            </a:r>
            <a:endParaRPr lang="en-US" sz="2000" b="1" dirty="0" smtClean="0">
              <a:solidFill>
                <a:srgbClr val="002060"/>
              </a:solidFill>
              <a:cs typeface="Arial" panose="020B0604020202020204" pitchFamily="34" charset="0"/>
            </a:endParaRPr>
          </a:p>
          <a:p>
            <a:pPr lvl="0" algn="ctr"/>
            <a:endParaRPr kumimoji="0" lang="en-US" sz="2000" b="1" i="0"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lvl="0" algn="ctr"/>
            <a:endParaRPr lang="en-US" sz="2000" b="1" dirty="0" smtClean="0">
              <a:solidFill>
                <a:srgbClr val="002060"/>
              </a:solidFill>
              <a:latin typeface="Arial" panose="020B0604020202020204" pitchFamily="34" charset="0"/>
              <a:cs typeface="Arial" panose="020B0604020202020204" pitchFamily="34" charset="0"/>
            </a:endParaRPr>
          </a:p>
          <a:p>
            <a:pPr lvl="0" algn="ctr"/>
            <a:endParaRPr kumimoji="0" lang="en-US" sz="2000" b="1" i="0"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641F0DC-13C0-85AA-62F8-CC29708D7E5B}"/>
              </a:ext>
            </a:extLst>
          </p:cNvPr>
          <p:cNvPicPr>
            <a:picLocks noChangeAspect="1"/>
          </p:cNvPicPr>
          <p:nvPr/>
        </p:nvPicPr>
        <p:blipFill>
          <a:blip r:embed="rId5"/>
          <a:stretch>
            <a:fillRect/>
          </a:stretch>
        </p:blipFill>
        <p:spPr>
          <a:xfrm>
            <a:off x="4091755" y="-17880"/>
            <a:ext cx="2867604" cy="2931736"/>
          </a:xfrm>
          <a:prstGeom prst="rect">
            <a:avLst/>
          </a:prstGeom>
        </p:spPr>
      </p:pic>
      <p:sp>
        <p:nvSpPr>
          <p:cNvPr id="8" name="TextBox 7">
            <a:extLst>
              <a:ext uri="{FF2B5EF4-FFF2-40B4-BE49-F238E27FC236}">
                <a16:creationId xmlns:a16="http://schemas.microsoft.com/office/drawing/2014/main" id="{4AD8557B-9EC3-49BD-AE79-B76C31BD56B1}"/>
              </a:ext>
            </a:extLst>
          </p:cNvPr>
          <p:cNvSpPr txBox="1"/>
          <p:nvPr/>
        </p:nvSpPr>
        <p:spPr>
          <a:xfrm>
            <a:off x="7068546" y="693656"/>
            <a:ext cx="1065227" cy="1631216"/>
          </a:xfrm>
          <a:prstGeom prst="rect">
            <a:avLst/>
          </a:prstGeom>
          <a:noFill/>
        </p:spPr>
        <p:txBody>
          <a:bodyPr wrap="square" rtlCol="0">
            <a:spAutoFit/>
          </a:bodyPr>
          <a:lstStyle/>
          <a:p>
            <a:pPr lvl="0" algn="ctr"/>
            <a:r>
              <a:rPr lang="vi-VN" sz="2000" b="1" dirty="0">
                <a:solidFill>
                  <a:srgbClr val="002060"/>
                </a:solidFill>
                <a:cs typeface="Arial" panose="020B0604020202020204" pitchFamily="34" charset="0"/>
              </a:rPr>
              <a:t>Viết, vẽ </a:t>
            </a:r>
            <a:r>
              <a:rPr lang="vi-VN" sz="2000" b="1" dirty="0" smtClean="0">
                <a:solidFill>
                  <a:srgbClr val="002060"/>
                </a:solidFill>
                <a:cs typeface="Arial" panose="020B0604020202020204" pitchFamily="34" charset="0"/>
              </a:rPr>
              <a:t>bậy</a:t>
            </a:r>
            <a:endParaRPr lang="en-US" sz="2000" b="1" dirty="0" smtClean="0">
              <a:solidFill>
                <a:srgbClr val="002060"/>
              </a:solidFill>
              <a:cs typeface="Arial" panose="020B0604020202020204" pitchFamily="34" charset="0"/>
            </a:endParaRPr>
          </a:p>
          <a:p>
            <a:pPr lvl="0" algn="ctr"/>
            <a:r>
              <a:rPr lang="vi-VN" sz="2000" b="1" dirty="0" smtClean="0">
                <a:solidFill>
                  <a:srgbClr val="002060"/>
                </a:solidFill>
                <a:cs typeface="Arial" panose="020B0604020202020204" pitchFamily="34" charset="0"/>
              </a:rPr>
              <a:t> </a:t>
            </a:r>
            <a:r>
              <a:rPr lang="vi-VN" sz="2000" b="1" dirty="0">
                <a:solidFill>
                  <a:srgbClr val="002060"/>
                </a:solidFill>
                <a:cs typeface="Arial" panose="020B0604020202020204" pitchFamily="34" charset="0"/>
              </a:rPr>
              <a:t>lên </a:t>
            </a:r>
            <a:r>
              <a:rPr lang="vi-VN" sz="2000" b="1" dirty="0" smtClean="0">
                <a:solidFill>
                  <a:srgbClr val="002060"/>
                </a:solidFill>
                <a:cs typeface="Arial" panose="020B0604020202020204" pitchFamily="34" charset="0"/>
              </a:rPr>
              <a:t>tường</a:t>
            </a:r>
            <a:endParaRPr lang="en-US" sz="2000" b="1" dirty="0" smtClean="0">
              <a:solidFill>
                <a:srgbClr val="002060"/>
              </a:solidFill>
              <a:cs typeface="Arial" panose="020B0604020202020204" pitchFamily="34" charset="0"/>
            </a:endParaRPr>
          </a:p>
          <a:p>
            <a:pPr lvl="0" algn="ctr"/>
            <a:endParaRPr kumimoji="0" 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A03E4E4-8FC9-CE46-68E4-6734EE7D08AE}"/>
              </a:ext>
            </a:extLst>
          </p:cNvPr>
          <p:cNvPicPr>
            <a:picLocks noChangeAspect="1"/>
          </p:cNvPicPr>
          <p:nvPr/>
        </p:nvPicPr>
        <p:blipFill>
          <a:blip r:embed="rId6"/>
          <a:stretch>
            <a:fillRect/>
          </a:stretch>
        </p:blipFill>
        <p:spPr>
          <a:xfrm>
            <a:off x="8216483" y="52335"/>
            <a:ext cx="2389439" cy="2913858"/>
          </a:xfrm>
          <a:prstGeom prst="rect">
            <a:avLst/>
          </a:prstGeom>
        </p:spPr>
      </p:pic>
      <p:sp>
        <p:nvSpPr>
          <p:cNvPr id="10" name="TextBox 9">
            <a:extLst>
              <a:ext uri="{FF2B5EF4-FFF2-40B4-BE49-F238E27FC236}">
                <a16:creationId xmlns:a16="http://schemas.microsoft.com/office/drawing/2014/main" id="{4AD8557B-9EC3-49BD-AE79-B76C31BD56B1}"/>
              </a:ext>
            </a:extLst>
          </p:cNvPr>
          <p:cNvSpPr txBox="1"/>
          <p:nvPr/>
        </p:nvSpPr>
        <p:spPr>
          <a:xfrm>
            <a:off x="10735286" y="170715"/>
            <a:ext cx="1127760" cy="2554545"/>
          </a:xfrm>
          <a:prstGeom prst="rect">
            <a:avLst/>
          </a:prstGeom>
          <a:noFill/>
        </p:spPr>
        <p:txBody>
          <a:bodyPr wrap="square" rtlCol="0">
            <a:spAutoFit/>
          </a:bodyPr>
          <a:lstStyle/>
          <a:p>
            <a:pPr lvl="0" algn="ctr"/>
            <a:r>
              <a:rPr lang="vi-VN" sz="2000" b="1" dirty="0">
                <a:solidFill>
                  <a:srgbClr val="002060"/>
                </a:solidFill>
                <a:cs typeface="Arial" panose="020B0604020202020204" pitchFamily="34" charset="0"/>
              </a:rPr>
              <a:t>Vi phạm quy định tại khu vực cảnh quan</a:t>
            </a:r>
            <a:endParaRPr kumimoji="0" 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5AC3DF0-6E5B-C448-AF42-085A59BE6F78}"/>
              </a:ext>
            </a:extLst>
          </p:cNvPr>
          <p:cNvPicPr>
            <a:picLocks noChangeAspect="1"/>
          </p:cNvPicPr>
          <p:nvPr/>
        </p:nvPicPr>
        <p:blipFill>
          <a:blip r:embed="rId7"/>
          <a:stretch>
            <a:fillRect/>
          </a:stretch>
        </p:blipFill>
        <p:spPr>
          <a:xfrm>
            <a:off x="1435101" y="3284811"/>
            <a:ext cx="3959258" cy="2803310"/>
          </a:xfrm>
          <a:prstGeom prst="rect">
            <a:avLst/>
          </a:prstGeom>
        </p:spPr>
      </p:pic>
      <p:sp>
        <p:nvSpPr>
          <p:cNvPr id="12" name="TextBox 11">
            <a:extLst>
              <a:ext uri="{FF2B5EF4-FFF2-40B4-BE49-F238E27FC236}">
                <a16:creationId xmlns:a16="http://schemas.microsoft.com/office/drawing/2014/main" id="{4AD8557B-9EC3-49BD-AE79-B76C31BD56B1}"/>
              </a:ext>
            </a:extLst>
          </p:cNvPr>
          <p:cNvSpPr txBox="1"/>
          <p:nvPr/>
        </p:nvSpPr>
        <p:spPr>
          <a:xfrm>
            <a:off x="972323" y="6258005"/>
            <a:ext cx="5069840" cy="400110"/>
          </a:xfrm>
          <a:prstGeom prst="rect">
            <a:avLst/>
          </a:prstGeom>
          <a:noFill/>
        </p:spPr>
        <p:txBody>
          <a:bodyPr wrap="square" rtlCol="0">
            <a:spAutoFit/>
          </a:bodyPr>
          <a:lstStyle/>
          <a:p>
            <a:pPr lvl="0" algn="ctr"/>
            <a:r>
              <a:rPr lang="vi-VN" sz="2000" b="1" dirty="0">
                <a:solidFill>
                  <a:srgbClr val="002060"/>
                </a:solidFill>
                <a:cs typeface="Arial" panose="020B0604020202020204" pitchFamily="34" charset="0"/>
              </a:rPr>
              <a:t>Ngắt cành, bẻ hoa nơi công cộng</a:t>
            </a:r>
            <a:endParaRPr kumimoji="0" 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EF8F37E-03C3-EB21-4BD9-193DC373D404}"/>
              </a:ext>
            </a:extLst>
          </p:cNvPr>
          <p:cNvPicPr>
            <a:picLocks noChangeAspect="1"/>
          </p:cNvPicPr>
          <p:nvPr/>
        </p:nvPicPr>
        <p:blipFill>
          <a:blip r:embed="rId8"/>
          <a:stretch>
            <a:fillRect/>
          </a:stretch>
        </p:blipFill>
        <p:spPr>
          <a:xfrm>
            <a:off x="7150603" y="3436795"/>
            <a:ext cx="4298624" cy="2559540"/>
          </a:xfrm>
          <a:prstGeom prst="rect">
            <a:avLst/>
          </a:prstGeom>
        </p:spPr>
      </p:pic>
      <p:sp>
        <p:nvSpPr>
          <p:cNvPr id="14" name="TextBox 13">
            <a:extLst>
              <a:ext uri="{FF2B5EF4-FFF2-40B4-BE49-F238E27FC236}">
                <a16:creationId xmlns:a16="http://schemas.microsoft.com/office/drawing/2014/main" id="{4AD8557B-9EC3-49BD-AE79-B76C31BD56B1}"/>
              </a:ext>
            </a:extLst>
          </p:cNvPr>
          <p:cNvSpPr txBox="1"/>
          <p:nvPr/>
        </p:nvSpPr>
        <p:spPr>
          <a:xfrm>
            <a:off x="7150603" y="6258005"/>
            <a:ext cx="4521200" cy="400110"/>
          </a:xfrm>
          <a:prstGeom prst="rect">
            <a:avLst/>
          </a:prstGeom>
          <a:noFill/>
        </p:spPr>
        <p:txBody>
          <a:bodyPr wrap="square" rtlCol="0">
            <a:spAutoFit/>
          </a:bodyPr>
          <a:lstStyle/>
          <a:p>
            <a:pPr lvl="0" algn="ctr"/>
            <a:r>
              <a:rPr lang="vi-VN" sz="2000" b="1" dirty="0">
                <a:solidFill>
                  <a:srgbClr val="002060"/>
                </a:solidFill>
                <a:cs typeface="Arial" panose="020B0604020202020204" pitchFamily="34" charset="0"/>
              </a:rPr>
              <a:t>Giẫm chân lên ghế đá ở công viên</a:t>
            </a:r>
            <a:endParaRPr kumimoji="0" 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3687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6">
            <a:extLst>
              <a:ext uri="{FF2B5EF4-FFF2-40B4-BE49-F238E27FC236}">
                <a16:creationId xmlns:a16="http://schemas.microsoft.com/office/drawing/2014/main" id="{E4017E4D-493E-F14C-3846-E16D5A9E3E3E}"/>
              </a:ext>
            </a:extLst>
          </p:cNvPr>
          <p:cNvSpPr/>
          <p:nvPr/>
        </p:nvSpPr>
        <p:spPr>
          <a:xfrm>
            <a:off x="3056582" y="151881"/>
            <a:ext cx="6161368" cy="1186726"/>
          </a:xfrm>
          <a:prstGeom prst="roundRect">
            <a:avLst/>
          </a:prstGeom>
          <a:solidFill>
            <a:srgbClr val="F79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rgbClr val="002060"/>
                </a:solidFill>
              </a:rPr>
              <a:t>KẾT LUẬN</a:t>
            </a:r>
            <a:endParaRPr lang="en-US" sz="8000" b="1" dirty="0">
              <a:solidFill>
                <a:srgbClr val="002060"/>
              </a:solidFill>
            </a:endParaRPr>
          </a:p>
        </p:txBody>
      </p:sp>
      <p:sp>
        <p:nvSpPr>
          <p:cNvPr id="4" name="Speech Bubble: Rectangle with Corners Rounded 17">
            <a:extLst>
              <a:ext uri="{FF2B5EF4-FFF2-40B4-BE49-F238E27FC236}">
                <a16:creationId xmlns:a16="http://schemas.microsoft.com/office/drawing/2014/main" id="{FB65385C-36FD-4144-85DA-E2BF3D238B5A}"/>
              </a:ext>
            </a:extLst>
          </p:cNvPr>
          <p:cNvSpPr/>
          <p:nvPr/>
        </p:nvSpPr>
        <p:spPr>
          <a:xfrm>
            <a:off x="424206" y="1819372"/>
            <a:ext cx="11265031" cy="4109105"/>
          </a:xfrm>
          <a:prstGeom prst="wedgeRoundRectCallout">
            <a:avLst>
              <a:gd name="adj1" fmla="val 26468"/>
              <a:gd name="adj2" fmla="val 48832"/>
              <a:gd name="adj3" fmla="val 16667"/>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A3825EF-7143-410B-99C0-EBA826D0771A}"/>
              </a:ext>
            </a:extLst>
          </p:cNvPr>
          <p:cNvSpPr txBox="1"/>
          <p:nvPr/>
        </p:nvSpPr>
        <p:spPr>
          <a:xfrm>
            <a:off x="659875" y="2026716"/>
            <a:ext cx="10793691" cy="3416320"/>
          </a:xfrm>
          <a:prstGeom prst="rect">
            <a:avLst/>
          </a:prstGeom>
          <a:noFill/>
        </p:spPr>
        <p:txBody>
          <a:bodyPr wrap="square" rtlCol="0">
            <a:spAutoFit/>
          </a:bodyPr>
          <a:lstStyle/>
          <a:p>
            <a:pPr lvl="0" algn="just">
              <a:defRPr/>
            </a:pPr>
            <a:r>
              <a:rPr lang="en-US" sz="3600" b="1" i="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600" b="1" i="1" dirty="0" smtClean="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3600" b="1" i="1" dirty="0" smtClean="0">
                <a:solidFill>
                  <a:srgbClr val="002060"/>
                </a:solidFill>
                <a:latin typeface="Cambria" panose="02040503050406030204" pitchFamily="18" charset="0"/>
                <a:ea typeface="Cambria" panose="02040503050406030204" pitchFamily="18" charset="0"/>
                <a:cs typeface="Arial" panose="020B0604020202020204" pitchFamily="34" charset="0"/>
              </a:rPr>
              <a:t>Hiện </a:t>
            </a:r>
            <a:r>
              <a:rPr lang="vi-VN" sz="3600" b="1" i="1" dirty="0">
                <a:solidFill>
                  <a:srgbClr val="002060"/>
                </a:solidFill>
                <a:latin typeface="Cambria" panose="02040503050406030204" pitchFamily="18" charset="0"/>
                <a:ea typeface="Cambria" panose="02040503050406030204" pitchFamily="18" charset="0"/>
                <a:cs typeface="Arial" panose="020B0604020202020204" pitchFamily="34" charset="0"/>
              </a:rPr>
              <a:t>nay, rất nhiều cảnh quan thiên nhiên xung quanh chúng ta đã được chăm sóc, bảo vệ. Tuy nhiên, vẫn có không ít cảnh quan bị xâm hại. Chúng ta cần lưu ý để góp sức tiếp tục những hoạt động hoạt động chăm sóc, bảo vệ cảnh quan thi</a:t>
            </a:r>
            <a:r>
              <a:rPr lang="en-US" sz="3600" b="1" i="1" dirty="0">
                <a:solidFill>
                  <a:srgbClr val="002060"/>
                </a:solidFill>
                <a:latin typeface="Cambria" panose="02040503050406030204" pitchFamily="18" charset="0"/>
                <a:ea typeface="Cambria" panose="02040503050406030204" pitchFamily="18" charset="0"/>
                <a:cs typeface="Arial" panose="020B0604020202020204" pitchFamily="34" charset="0"/>
              </a:rPr>
              <a:t>ê</a:t>
            </a:r>
            <a:r>
              <a:rPr lang="vi-VN" sz="3600" b="1" i="1" dirty="0">
                <a:solidFill>
                  <a:srgbClr val="002060"/>
                </a:solidFill>
                <a:latin typeface="Cambria" panose="02040503050406030204" pitchFamily="18" charset="0"/>
                <a:ea typeface="Cambria" panose="02040503050406030204" pitchFamily="18" charset="0"/>
                <a:cs typeface="Arial" panose="020B0604020202020204" pitchFamily="34" charset="0"/>
              </a:rPr>
              <a:t>n nhiên của địa phương.</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1489529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6">
            <a:extLst>
              <a:ext uri="{FF2B5EF4-FFF2-40B4-BE49-F238E27FC236}">
                <a16:creationId xmlns:a16="http://schemas.microsoft.com/office/drawing/2014/main" id="{E4017E4D-493E-F14C-3846-E16D5A9E3E3E}"/>
              </a:ext>
            </a:extLst>
          </p:cNvPr>
          <p:cNvSpPr/>
          <p:nvPr/>
        </p:nvSpPr>
        <p:spPr>
          <a:xfrm>
            <a:off x="2934035" y="131976"/>
            <a:ext cx="6161368" cy="1140643"/>
          </a:xfrm>
          <a:prstGeom prst="roundRect">
            <a:avLst/>
          </a:prstGeom>
          <a:solidFill>
            <a:srgbClr val="F79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rgbClr val="002060"/>
                </a:solidFill>
              </a:rPr>
              <a:t>KHÁM PHÁ</a:t>
            </a:r>
            <a:endParaRPr lang="en-US" sz="8000" b="1" dirty="0">
              <a:solidFill>
                <a:srgbClr val="002060"/>
              </a:solidFill>
            </a:endParaRPr>
          </a:p>
        </p:txBody>
      </p:sp>
      <p:sp>
        <p:nvSpPr>
          <p:cNvPr id="4" name="Rectangle: Rounded Corners 1">
            <a:extLst>
              <a:ext uri="{FF2B5EF4-FFF2-40B4-BE49-F238E27FC236}">
                <a16:creationId xmlns:a16="http://schemas.microsoft.com/office/drawing/2014/main" id="{433CEAC6-CAC5-3AA2-00E7-D3F60DB5653E}"/>
              </a:ext>
            </a:extLst>
          </p:cNvPr>
          <p:cNvSpPr/>
          <p:nvPr/>
        </p:nvSpPr>
        <p:spPr>
          <a:xfrm>
            <a:off x="1299012" y="1637436"/>
            <a:ext cx="9431414" cy="1699653"/>
          </a:xfrm>
          <a:custGeom>
            <a:avLst/>
            <a:gdLst>
              <a:gd name="connsiteX0" fmla="*/ 0 w 6057323"/>
              <a:gd name="connsiteY0" fmla="*/ 330784 h 1984663"/>
              <a:gd name="connsiteX1" fmla="*/ 330784 w 6057323"/>
              <a:gd name="connsiteY1" fmla="*/ 0 h 1984663"/>
              <a:gd name="connsiteX2" fmla="*/ 5726539 w 6057323"/>
              <a:gd name="connsiteY2" fmla="*/ 0 h 1984663"/>
              <a:gd name="connsiteX3" fmla="*/ 6057323 w 6057323"/>
              <a:gd name="connsiteY3" fmla="*/ 330784 h 1984663"/>
              <a:gd name="connsiteX4" fmla="*/ 6057323 w 6057323"/>
              <a:gd name="connsiteY4" fmla="*/ 1653879 h 1984663"/>
              <a:gd name="connsiteX5" fmla="*/ 5726539 w 6057323"/>
              <a:gd name="connsiteY5" fmla="*/ 1984663 h 1984663"/>
              <a:gd name="connsiteX6" fmla="*/ 330784 w 6057323"/>
              <a:gd name="connsiteY6" fmla="*/ 1984663 h 1984663"/>
              <a:gd name="connsiteX7" fmla="*/ 0 w 6057323"/>
              <a:gd name="connsiteY7" fmla="*/ 1653879 h 1984663"/>
              <a:gd name="connsiteX8" fmla="*/ 0 w 6057323"/>
              <a:gd name="connsiteY8" fmla="*/ 330784 h 198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7323" h="1984663" fill="none" extrusionOk="0">
                <a:moveTo>
                  <a:pt x="0" y="330784"/>
                </a:moveTo>
                <a:cubicBezTo>
                  <a:pt x="-18846" y="145049"/>
                  <a:pt x="161890" y="11280"/>
                  <a:pt x="330784" y="0"/>
                </a:cubicBezTo>
                <a:cubicBezTo>
                  <a:pt x="997182" y="130954"/>
                  <a:pt x="3959349" y="43574"/>
                  <a:pt x="5726539" y="0"/>
                </a:cubicBezTo>
                <a:cubicBezTo>
                  <a:pt x="5918318" y="14005"/>
                  <a:pt x="6072377" y="166537"/>
                  <a:pt x="6057323" y="330784"/>
                </a:cubicBezTo>
                <a:cubicBezTo>
                  <a:pt x="6065573" y="602680"/>
                  <a:pt x="6066662" y="1008331"/>
                  <a:pt x="6057323" y="1653879"/>
                </a:cubicBezTo>
                <a:cubicBezTo>
                  <a:pt x="6022436" y="1842295"/>
                  <a:pt x="5906872" y="1983039"/>
                  <a:pt x="5726539" y="1984663"/>
                </a:cubicBezTo>
                <a:cubicBezTo>
                  <a:pt x="3834752" y="2139860"/>
                  <a:pt x="1356673" y="2147683"/>
                  <a:pt x="330784" y="1984663"/>
                </a:cubicBezTo>
                <a:cubicBezTo>
                  <a:pt x="148587" y="1978041"/>
                  <a:pt x="-18012" y="1847084"/>
                  <a:pt x="0" y="1653879"/>
                </a:cubicBezTo>
                <a:cubicBezTo>
                  <a:pt x="-60345" y="1278459"/>
                  <a:pt x="6045" y="789663"/>
                  <a:pt x="0" y="330784"/>
                </a:cubicBezTo>
                <a:close/>
              </a:path>
              <a:path w="6057323" h="1984663" stroke="0" extrusionOk="0">
                <a:moveTo>
                  <a:pt x="0" y="330784"/>
                </a:moveTo>
                <a:cubicBezTo>
                  <a:pt x="-30795" y="129102"/>
                  <a:pt x="118583" y="11077"/>
                  <a:pt x="330784" y="0"/>
                </a:cubicBezTo>
                <a:cubicBezTo>
                  <a:pt x="2239662" y="132882"/>
                  <a:pt x="3128856" y="-84951"/>
                  <a:pt x="5726539" y="0"/>
                </a:cubicBezTo>
                <a:cubicBezTo>
                  <a:pt x="5893179" y="15671"/>
                  <a:pt x="6053272" y="170488"/>
                  <a:pt x="6057323" y="330784"/>
                </a:cubicBezTo>
                <a:cubicBezTo>
                  <a:pt x="5965501" y="849927"/>
                  <a:pt x="6016526" y="1422162"/>
                  <a:pt x="6057323" y="1653879"/>
                </a:cubicBezTo>
                <a:cubicBezTo>
                  <a:pt x="6063009" y="1837241"/>
                  <a:pt x="5916223" y="1970263"/>
                  <a:pt x="5726539" y="1984663"/>
                </a:cubicBezTo>
                <a:cubicBezTo>
                  <a:pt x="3151164" y="2072302"/>
                  <a:pt x="2730788" y="1911984"/>
                  <a:pt x="330784" y="1984663"/>
                </a:cubicBezTo>
                <a:cubicBezTo>
                  <a:pt x="144459" y="1949972"/>
                  <a:pt x="-5754" y="1844563"/>
                  <a:pt x="0" y="1653879"/>
                </a:cubicBezTo>
                <a:cubicBezTo>
                  <a:pt x="10345" y="1170002"/>
                  <a:pt x="50331" y="799936"/>
                  <a:pt x="0" y="330784"/>
                </a:cubicBezTo>
                <a:close/>
              </a:path>
            </a:pathLst>
          </a:custGeom>
          <a:ln>
            <a:extLst>
              <a:ext uri="{C807C97D-BFC1-408E-A445-0C87EB9F89A2}">
                <ask:lineSketchStyleProps xmlns:ask="http://schemas.microsoft.com/office/drawing/2018/sketchyshapes" xmlns="" sd="1219033472">
                  <a:custGeom>
                    <a:avLst/>
                    <a:gdLst>
                      <a:gd name="connsiteX0" fmla="*/ 0 w 7193280"/>
                      <a:gd name="connsiteY0" fmla="*/ 374426 h 2246513"/>
                      <a:gd name="connsiteX1" fmla="*/ 392817 w 7193280"/>
                      <a:gd name="connsiteY1" fmla="*/ 0 h 2246513"/>
                      <a:gd name="connsiteX2" fmla="*/ 6800462 w 7193280"/>
                      <a:gd name="connsiteY2" fmla="*/ 0 h 2246513"/>
                      <a:gd name="connsiteX3" fmla="*/ 7193280 w 7193280"/>
                      <a:gd name="connsiteY3" fmla="*/ 374426 h 2246513"/>
                      <a:gd name="connsiteX4" fmla="*/ 7193280 w 7193280"/>
                      <a:gd name="connsiteY4" fmla="*/ 1872086 h 2246513"/>
                      <a:gd name="connsiteX5" fmla="*/ 6800462 w 7193280"/>
                      <a:gd name="connsiteY5" fmla="*/ 2246513 h 2246513"/>
                      <a:gd name="connsiteX6" fmla="*/ 392817 w 7193280"/>
                      <a:gd name="connsiteY6" fmla="*/ 2246513 h 2246513"/>
                      <a:gd name="connsiteX7" fmla="*/ 0 w 7193280"/>
                      <a:gd name="connsiteY7" fmla="*/ 1872086 h 2246513"/>
                      <a:gd name="connsiteX8" fmla="*/ 0 w 7193280"/>
                      <a:gd name="connsiteY8" fmla="*/ 374426 h 2246513"/>
                      <a:gd name="connsiteX0" fmla="*/ 0 w 7193280"/>
                      <a:gd name="connsiteY0" fmla="*/ 374426 h 2246513"/>
                      <a:gd name="connsiteX1" fmla="*/ 392817 w 7193280"/>
                      <a:gd name="connsiteY1" fmla="*/ 0 h 2246513"/>
                      <a:gd name="connsiteX2" fmla="*/ 6800462 w 7193280"/>
                      <a:gd name="connsiteY2" fmla="*/ 0 h 2246513"/>
                      <a:gd name="connsiteX3" fmla="*/ 7193280 w 7193280"/>
                      <a:gd name="connsiteY3" fmla="*/ 374426 h 2246513"/>
                      <a:gd name="connsiteX4" fmla="*/ 7193280 w 7193280"/>
                      <a:gd name="connsiteY4" fmla="*/ 1872086 h 2246513"/>
                      <a:gd name="connsiteX5" fmla="*/ 6800462 w 7193280"/>
                      <a:gd name="connsiteY5" fmla="*/ 2246513 h 2246513"/>
                      <a:gd name="connsiteX6" fmla="*/ 392817 w 7193280"/>
                      <a:gd name="connsiteY6" fmla="*/ 2246513 h 2246513"/>
                      <a:gd name="connsiteX7" fmla="*/ 0 w 7193280"/>
                      <a:gd name="connsiteY7" fmla="*/ 1872086 h 2246513"/>
                      <a:gd name="connsiteX8" fmla="*/ 0 w 7193280"/>
                      <a:gd name="connsiteY8" fmla="*/ 374426 h 224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280" h="2246513" fill="none" extrusionOk="0">
                        <a:moveTo>
                          <a:pt x="0" y="374426"/>
                        </a:moveTo>
                        <a:cubicBezTo>
                          <a:pt x="-47205" y="160171"/>
                          <a:pt x="201959" y="20709"/>
                          <a:pt x="392817" y="0"/>
                        </a:cubicBezTo>
                        <a:cubicBezTo>
                          <a:pt x="1220183" y="201813"/>
                          <a:pt x="4727182" y="311552"/>
                          <a:pt x="6800462" y="0"/>
                        </a:cubicBezTo>
                        <a:cubicBezTo>
                          <a:pt x="7031324" y="20655"/>
                          <a:pt x="7231677" y="213645"/>
                          <a:pt x="7193280" y="374426"/>
                        </a:cubicBezTo>
                        <a:cubicBezTo>
                          <a:pt x="7245324" y="645206"/>
                          <a:pt x="7221744" y="1059644"/>
                          <a:pt x="7193280" y="1872086"/>
                        </a:cubicBezTo>
                        <a:cubicBezTo>
                          <a:pt x="7114232" y="2091538"/>
                          <a:pt x="6983304" y="2223071"/>
                          <a:pt x="6800462" y="2246513"/>
                        </a:cubicBezTo>
                        <a:cubicBezTo>
                          <a:pt x="4311353" y="2404969"/>
                          <a:pt x="1569016" y="2345264"/>
                          <a:pt x="392817" y="2246513"/>
                        </a:cubicBezTo>
                        <a:cubicBezTo>
                          <a:pt x="177703" y="2222100"/>
                          <a:pt x="-35618" y="2099090"/>
                          <a:pt x="0" y="1872086"/>
                        </a:cubicBezTo>
                        <a:cubicBezTo>
                          <a:pt x="-97258" y="1492901"/>
                          <a:pt x="49160" y="925044"/>
                          <a:pt x="0" y="374426"/>
                        </a:cubicBezTo>
                        <a:close/>
                      </a:path>
                      <a:path w="7193280" h="2246513" stroke="0" extrusionOk="0">
                        <a:moveTo>
                          <a:pt x="0" y="374426"/>
                        </a:moveTo>
                        <a:cubicBezTo>
                          <a:pt x="-37389" y="165574"/>
                          <a:pt x="152421" y="5657"/>
                          <a:pt x="392817" y="0"/>
                        </a:cubicBezTo>
                        <a:cubicBezTo>
                          <a:pt x="2559247" y="309848"/>
                          <a:pt x="3581986" y="-89034"/>
                          <a:pt x="6800462" y="0"/>
                        </a:cubicBezTo>
                        <a:cubicBezTo>
                          <a:pt x="7014546" y="49800"/>
                          <a:pt x="7173951" y="200637"/>
                          <a:pt x="7193280" y="374426"/>
                        </a:cubicBezTo>
                        <a:cubicBezTo>
                          <a:pt x="7089333" y="932928"/>
                          <a:pt x="7106541" y="1607630"/>
                          <a:pt x="7193280" y="1872086"/>
                        </a:cubicBezTo>
                        <a:cubicBezTo>
                          <a:pt x="7207433" y="2086012"/>
                          <a:pt x="7020954" y="2244597"/>
                          <a:pt x="6800462" y="2246513"/>
                        </a:cubicBezTo>
                        <a:cubicBezTo>
                          <a:pt x="3700236" y="2429786"/>
                          <a:pt x="3184329" y="2086525"/>
                          <a:pt x="392817" y="2246513"/>
                        </a:cubicBezTo>
                        <a:cubicBezTo>
                          <a:pt x="180406" y="2210019"/>
                          <a:pt x="-7064" y="2083146"/>
                          <a:pt x="0" y="1872086"/>
                        </a:cubicBezTo>
                        <a:cubicBezTo>
                          <a:pt x="48580" y="1347233"/>
                          <a:pt x="26255" y="912830"/>
                          <a:pt x="0" y="374426"/>
                        </a:cubicBezTo>
                        <a:close/>
                      </a:path>
                      <a:path w="7193280" h="2246513" fill="none" stroke="0" extrusionOk="0">
                        <a:moveTo>
                          <a:pt x="0" y="374426"/>
                        </a:moveTo>
                        <a:cubicBezTo>
                          <a:pt x="-28832" y="160207"/>
                          <a:pt x="188616" y="14132"/>
                          <a:pt x="392817" y="0"/>
                        </a:cubicBezTo>
                        <a:cubicBezTo>
                          <a:pt x="1450614" y="204320"/>
                          <a:pt x="4396436" y="59035"/>
                          <a:pt x="6800462" y="0"/>
                        </a:cubicBezTo>
                        <a:cubicBezTo>
                          <a:pt x="7002897" y="40567"/>
                          <a:pt x="7207966" y="206146"/>
                          <a:pt x="7193280" y="374426"/>
                        </a:cubicBezTo>
                        <a:cubicBezTo>
                          <a:pt x="7194058" y="677261"/>
                          <a:pt x="7259386" y="1167653"/>
                          <a:pt x="7193280" y="1872086"/>
                        </a:cubicBezTo>
                        <a:cubicBezTo>
                          <a:pt x="7179202" y="2088606"/>
                          <a:pt x="7027654" y="2217839"/>
                          <a:pt x="6800462" y="2246513"/>
                        </a:cubicBezTo>
                        <a:cubicBezTo>
                          <a:pt x="4395296" y="2397898"/>
                          <a:pt x="1598716" y="2442696"/>
                          <a:pt x="392817" y="2246513"/>
                        </a:cubicBezTo>
                        <a:cubicBezTo>
                          <a:pt x="175951" y="2234236"/>
                          <a:pt x="-41437" y="2118641"/>
                          <a:pt x="0" y="1872086"/>
                        </a:cubicBezTo>
                        <a:cubicBezTo>
                          <a:pt x="-39237" y="1465287"/>
                          <a:pt x="96544" y="915335"/>
                          <a:pt x="0" y="374426"/>
                        </a:cubicBezTo>
                        <a:close/>
                      </a:path>
                    </a:pathLst>
                  </a:custGeom>
                  <ask:type>
                    <ask:lineSketchCurved/>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lvl="0" algn="ctr">
              <a:defRPr/>
            </a:pPr>
            <a:r>
              <a:rPr lang="en-US" sz="4000" b="1" dirty="0" err="1">
                <a:solidFill>
                  <a:srgbClr val="C00000"/>
                </a:solidFill>
                <a:latin typeface="Calibri" panose="020F0502020204030204" pitchFamily="34" charset="0"/>
                <a:cs typeface="Calibri" panose="020F0502020204030204" pitchFamily="34" charset="0"/>
              </a:rPr>
              <a:t>Hoạt</a:t>
            </a:r>
            <a:r>
              <a:rPr lang="en-US" sz="4000" b="1" dirty="0">
                <a:solidFill>
                  <a:srgbClr val="C00000"/>
                </a:solidFill>
                <a:latin typeface="Calibri" panose="020F0502020204030204" pitchFamily="34" charset="0"/>
                <a:cs typeface="Calibri" panose="020F0502020204030204" pitchFamily="34" charset="0"/>
              </a:rPr>
              <a:t> </a:t>
            </a:r>
            <a:r>
              <a:rPr lang="en-US" sz="4000" b="1" dirty="0" err="1">
                <a:solidFill>
                  <a:srgbClr val="C00000"/>
                </a:solidFill>
                <a:latin typeface="Calibri" panose="020F0502020204030204" pitchFamily="34" charset="0"/>
                <a:cs typeface="Calibri" panose="020F0502020204030204" pitchFamily="34" charset="0"/>
              </a:rPr>
              <a:t>động</a:t>
            </a:r>
            <a:r>
              <a:rPr lang="en-US" sz="4000" b="1" dirty="0">
                <a:solidFill>
                  <a:srgbClr val="C00000"/>
                </a:solidFill>
                <a:latin typeface="Calibri" panose="020F0502020204030204" pitchFamily="34" charset="0"/>
                <a:cs typeface="Calibri" panose="020F0502020204030204" pitchFamily="34" charset="0"/>
              </a:rPr>
              <a:t> 2: </a:t>
            </a:r>
            <a:r>
              <a:rPr lang="vi-VN" sz="4000" b="1" dirty="0">
                <a:solidFill>
                  <a:srgbClr val="C00000"/>
                </a:solidFill>
                <a:latin typeface="Calibri" panose="020F0502020204030204" pitchFamily="34" charset="0"/>
                <a:cs typeface="Calibri" panose="020F0502020204030204" pitchFamily="34" charset="0"/>
              </a:rPr>
              <a:t>Lập kế hoạch khảo sát thực trạng cảnh quan thiên nhiên ở địa phương</a:t>
            </a:r>
            <a:endParaRPr kumimoji="0" lang="en-US" sz="4000" b="1" i="0"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A3825EF-7143-410B-99C0-EBA826D0771A}"/>
              </a:ext>
            </a:extLst>
          </p:cNvPr>
          <p:cNvSpPr txBox="1"/>
          <p:nvPr/>
        </p:nvSpPr>
        <p:spPr>
          <a:xfrm>
            <a:off x="1195317" y="4261570"/>
            <a:ext cx="9855443" cy="1569660"/>
          </a:xfrm>
          <a:prstGeom prst="rect">
            <a:avLst/>
          </a:prstGeom>
          <a:noFill/>
        </p:spPr>
        <p:txBody>
          <a:bodyPr wrap="square" rtlCol="0">
            <a:spAutoFit/>
          </a:bodyPr>
          <a:lstStyle/>
          <a:p>
            <a:pPr lvl="0" algn="ctr">
              <a:defRPr/>
            </a:pPr>
            <a:r>
              <a:rPr lang="en-US" sz="4800" b="1" dirty="0" err="1">
                <a:latin typeface="Calibri" panose="020F0502020204030204" pitchFamily="34" charset="0"/>
                <a:cs typeface="Calibri" panose="020F0502020204030204" pitchFamily="34" charset="0"/>
              </a:rPr>
              <a:t>Lựa</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chọn</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một</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cảnh</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quan</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thiên</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nhiên</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để</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thực</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hiện</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khảo</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sát</a:t>
            </a:r>
            <a:endParaRPr kumimoji="0" lang="en-US" sz="4800" b="0" i="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139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a:extLst>
              <a:ext uri="{FF2B5EF4-FFF2-40B4-BE49-F238E27FC236}">
                <a16:creationId xmlns:a16="http://schemas.microsoft.com/office/drawing/2014/main" id="{E24E97FC-AC80-4579-8214-B689E854254F}"/>
              </a:ext>
            </a:extLst>
          </p:cNvPr>
          <p:cNvSpPr/>
          <p:nvPr/>
        </p:nvSpPr>
        <p:spPr>
          <a:xfrm>
            <a:off x="874494" y="139417"/>
            <a:ext cx="10403839" cy="1105131"/>
          </a:xfrm>
          <a:prstGeom prst="roundRect">
            <a:avLst/>
          </a:prstGeom>
          <a:solidFill>
            <a:srgbClr val="FFFFCC"/>
          </a:solidFill>
          <a:ln w="38100">
            <a:solidFill>
              <a:srgbClr val="DDB1A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prstClr val="black"/>
                </a:solidFill>
                <a:latin typeface="Arial" panose="020B0604020202020204" pitchFamily="34" charset="0"/>
                <a:cs typeface="Arial" panose="020B0604020202020204" pitchFamily="34" charset="0"/>
              </a:rPr>
              <a:t>Thảo</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luận</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để</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xây</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dựng</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tiêu</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chí</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khảo</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sát</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theo</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gợi</a:t>
            </a:r>
            <a:r>
              <a:rPr lang="en-US" sz="3200" b="1" dirty="0">
                <a:solidFill>
                  <a:prstClr val="black"/>
                </a:solidFill>
                <a:latin typeface="Arial" panose="020B0604020202020204" pitchFamily="34" charset="0"/>
                <a:cs typeface="Arial" panose="020B0604020202020204" pitchFamily="34" charset="0"/>
              </a:rPr>
              <a:t> ý </a:t>
            </a:r>
            <a:r>
              <a:rPr lang="en-US" sz="3200" b="1" dirty="0" err="1">
                <a:solidFill>
                  <a:prstClr val="black"/>
                </a:solidFill>
                <a:latin typeface="Arial" panose="020B0604020202020204" pitchFamily="34" charset="0"/>
                <a:cs typeface="Arial" panose="020B0604020202020204" pitchFamily="34" charset="0"/>
              </a:rPr>
              <a:t>trong</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phiếu</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khảo</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sát</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016458C-981D-721A-762F-FA61A5B14A16}"/>
              </a:ext>
            </a:extLst>
          </p:cNvPr>
          <p:cNvPicPr>
            <a:picLocks noChangeAspect="1"/>
          </p:cNvPicPr>
          <p:nvPr/>
        </p:nvPicPr>
        <p:blipFill>
          <a:blip r:embed="rId4"/>
          <a:stretch>
            <a:fillRect/>
          </a:stretch>
        </p:blipFill>
        <p:spPr>
          <a:xfrm>
            <a:off x="2628922" y="1244548"/>
            <a:ext cx="7441234" cy="5514471"/>
          </a:xfrm>
          <a:prstGeom prst="rect">
            <a:avLst/>
          </a:prstGeom>
        </p:spPr>
      </p:pic>
    </p:spTree>
    <p:custDataLst>
      <p:tags r:id="rId1"/>
    </p:custDataLst>
    <p:extLst>
      <p:ext uri="{BB962C8B-B14F-4D97-AF65-F5344CB8AC3E}">
        <p14:creationId xmlns:p14="http://schemas.microsoft.com/office/powerpoint/2010/main" val="1383402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6">
            <a:extLst>
              <a:ext uri="{FF2B5EF4-FFF2-40B4-BE49-F238E27FC236}">
                <a16:creationId xmlns:a16="http://schemas.microsoft.com/office/drawing/2014/main" id="{E4017E4D-493E-F14C-3846-E16D5A9E3E3E}"/>
              </a:ext>
            </a:extLst>
          </p:cNvPr>
          <p:cNvSpPr/>
          <p:nvPr/>
        </p:nvSpPr>
        <p:spPr>
          <a:xfrm>
            <a:off x="3056582" y="151881"/>
            <a:ext cx="6161368" cy="1186726"/>
          </a:xfrm>
          <a:prstGeom prst="roundRect">
            <a:avLst/>
          </a:prstGeom>
          <a:solidFill>
            <a:srgbClr val="F79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rgbClr val="002060"/>
                </a:solidFill>
              </a:rPr>
              <a:t>KẾT LUẬN</a:t>
            </a:r>
            <a:endParaRPr lang="en-US" sz="8000" b="1" dirty="0">
              <a:solidFill>
                <a:srgbClr val="002060"/>
              </a:solidFill>
            </a:endParaRPr>
          </a:p>
        </p:txBody>
      </p:sp>
      <p:sp>
        <p:nvSpPr>
          <p:cNvPr id="4" name="Speech Bubble: Rectangle with Corners Rounded 17">
            <a:extLst>
              <a:ext uri="{FF2B5EF4-FFF2-40B4-BE49-F238E27FC236}">
                <a16:creationId xmlns:a16="http://schemas.microsoft.com/office/drawing/2014/main" id="{FB65385C-36FD-4144-85DA-E2BF3D238B5A}"/>
              </a:ext>
            </a:extLst>
          </p:cNvPr>
          <p:cNvSpPr/>
          <p:nvPr/>
        </p:nvSpPr>
        <p:spPr>
          <a:xfrm>
            <a:off x="485480" y="2007908"/>
            <a:ext cx="11265031" cy="4109105"/>
          </a:xfrm>
          <a:prstGeom prst="wedgeRoundRectCallout">
            <a:avLst>
              <a:gd name="adj1" fmla="val 26468"/>
              <a:gd name="adj2" fmla="val 48832"/>
              <a:gd name="adj3" fmla="val 16667"/>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A3825EF-7143-410B-99C0-EBA826D0771A}"/>
              </a:ext>
            </a:extLst>
          </p:cNvPr>
          <p:cNvSpPr txBox="1"/>
          <p:nvPr/>
        </p:nvSpPr>
        <p:spPr>
          <a:xfrm>
            <a:off x="584879" y="2433429"/>
            <a:ext cx="10916238" cy="3046988"/>
          </a:xfrm>
          <a:prstGeom prst="rect">
            <a:avLst/>
          </a:prstGeom>
          <a:noFill/>
        </p:spPr>
        <p:txBody>
          <a:bodyPr wrap="square" rtlCol="0">
            <a:spAutoFit/>
          </a:bodyPr>
          <a:lstStyle/>
          <a:p>
            <a:pPr lvl="0" algn="just">
              <a:defRPr/>
            </a:pPr>
            <a:r>
              <a:rPr lang="en-US" sz="4800" b="1" i="1" dirty="0">
                <a:solidFill>
                  <a:srgbClr val="002060"/>
                </a:solidFill>
                <a:latin typeface="Calibri"/>
                <a:cs typeface="Arial" panose="020B0604020202020204" pitchFamily="34" charset="0"/>
              </a:rPr>
              <a:t>   </a:t>
            </a:r>
            <a:r>
              <a:rPr lang="en-US" sz="4800" b="1" i="1" dirty="0" smtClean="0">
                <a:solidFill>
                  <a:srgbClr val="002060"/>
                </a:solidFill>
                <a:latin typeface="Calibri"/>
                <a:cs typeface="Arial" panose="020B0604020202020204" pitchFamily="34" charset="0"/>
              </a:rPr>
              <a:t> </a:t>
            </a:r>
            <a:r>
              <a:rPr lang="vi-VN" sz="4800" b="1" i="1" dirty="0" smtClean="0">
                <a:solidFill>
                  <a:srgbClr val="002060"/>
                </a:solidFill>
                <a:latin typeface="Calibri"/>
                <a:cs typeface="Arial" panose="020B0604020202020204" pitchFamily="34" charset="0"/>
              </a:rPr>
              <a:t>Việc </a:t>
            </a:r>
            <a:r>
              <a:rPr lang="vi-VN" sz="4800" b="1" i="1" dirty="0">
                <a:solidFill>
                  <a:srgbClr val="002060"/>
                </a:solidFill>
                <a:latin typeface="Calibri"/>
                <a:cs typeface="Arial" panose="020B0604020202020204" pitchFamily="34" charset="0"/>
              </a:rPr>
              <a:t>khảo sát </a:t>
            </a:r>
            <a:r>
              <a:rPr lang="en-US" sz="4800" b="1" i="1" dirty="0" err="1">
                <a:solidFill>
                  <a:srgbClr val="002060"/>
                </a:solidFill>
                <a:latin typeface="Calibri"/>
                <a:cs typeface="Arial" panose="020B0604020202020204" pitchFamily="34" charset="0"/>
              </a:rPr>
              <a:t>giúp</a:t>
            </a:r>
            <a:r>
              <a:rPr lang="vi-VN" sz="4800" b="1" i="1" dirty="0">
                <a:solidFill>
                  <a:srgbClr val="002060"/>
                </a:solidFill>
                <a:latin typeface="Calibri"/>
                <a:cs typeface="Arial" panose="020B0604020202020204" pitchFamily="34" charset="0"/>
              </a:rPr>
              <a:t> chúng ta quan sát kĩ cảnh quan </a:t>
            </a:r>
            <a:r>
              <a:rPr lang="en-US" sz="4800" b="1" i="1" dirty="0" err="1">
                <a:solidFill>
                  <a:srgbClr val="002060"/>
                </a:solidFill>
                <a:latin typeface="Calibri"/>
                <a:cs typeface="Arial" panose="020B0604020202020204" pitchFamily="34" charset="0"/>
              </a:rPr>
              <a:t>thiên</a:t>
            </a:r>
            <a:r>
              <a:rPr lang="vi-VN" sz="4800" b="1" i="1" dirty="0">
                <a:solidFill>
                  <a:srgbClr val="002060"/>
                </a:solidFill>
                <a:latin typeface="Calibri"/>
                <a:cs typeface="Arial" panose="020B0604020202020204" pitchFamily="34" charset="0"/>
              </a:rPr>
              <a:t> nhiên và đề xuất được những việc có thể làm để góp phần cùng người lớn chăm sóc cảnh quan.</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678259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0025356-80AF-4F38-B113-2DBCCF80151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Կ\uFFFD{8075FA74-6F99-4896-A9B9-AF60649E70A0}&quot;,&quot;D:\\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Đỗ Hường. T25. HDTN. Khảo sát thực trạng cảnh quan địa phương"/>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29FD92FF-D7C2-474A-8A61-D4F589963ED0}:265"/>
</p:tagLst>
</file>

<file path=ppt/tags/tag11.xml><?xml version="1.0" encoding="utf-8"?>
<p:tagLst xmlns:a="http://schemas.openxmlformats.org/drawingml/2006/main" xmlns:r="http://schemas.openxmlformats.org/officeDocument/2006/relationships" xmlns:p="http://schemas.openxmlformats.org/presentationml/2006/main">
  <p:tag name="GENSWF_SLIDE_UID" val="{61E13779-A02C-4DE2-8F89-2612A45359C8}:266"/>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GENSWF_SLIDE_UID" val="{0B521309-63AA-4281-B683-9F50BA02DBD1}:267"/>
</p:tagLst>
</file>

<file path=ppt/tags/tag2.xml><?xml version="1.0" encoding="utf-8"?>
<p:tagLst xmlns:a="http://schemas.openxmlformats.org/drawingml/2006/main" xmlns:r="http://schemas.openxmlformats.org/officeDocument/2006/relationships" xmlns:p="http://schemas.openxmlformats.org/presentationml/2006/main">
  <p:tag name="GENSWF_SLIDE_UID" val="{BE5F318A-A7CB-4984-A7CC-49AE2527FC04}:256"/>
</p:tagLst>
</file>

<file path=ppt/tags/tag3.xml><?xml version="1.0" encoding="utf-8"?>
<p:tagLst xmlns:a="http://schemas.openxmlformats.org/drawingml/2006/main" xmlns:r="http://schemas.openxmlformats.org/officeDocument/2006/relationships" xmlns:p="http://schemas.openxmlformats.org/presentationml/2006/main">
  <p:tag name="GENSWF_SLIDE_UID" val="{3F083CDF-6554-4534-B998-209BC9C2D50E}:258"/>
</p:tagLst>
</file>

<file path=ppt/tags/tag4.xml><?xml version="1.0" encoding="utf-8"?>
<p:tagLst xmlns:a="http://schemas.openxmlformats.org/drawingml/2006/main" xmlns:r="http://schemas.openxmlformats.org/officeDocument/2006/relationships" xmlns:p="http://schemas.openxmlformats.org/presentationml/2006/main">
  <p:tag name="GENSWF_SLIDE_UID" val="{BD7ABCFF-4F31-47EB-B857-D4B938BE005D}:257"/>
</p:tagLst>
</file>

<file path=ppt/tags/tag5.xml><?xml version="1.0" encoding="utf-8"?>
<p:tagLst xmlns:a="http://schemas.openxmlformats.org/drawingml/2006/main" xmlns:r="http://schemas.openxmlformats.org/officeDocument/2006/relationships" xmlns:p="http://schemas.openxmlformats.org/presentationml/2006/main">
  <p:tag name="GENSWF_SLIDE_UID" val="{3EFA9D29-9002-46DE-8D23-510B1268FFA5}:259"/>
</p:tagLst>
</file>

<file path=ppt/tags/tag6.xml><?xml version="1.0" encoding="utf-8"?>
<p:tagLst xmlns:a="http://schemas.openxmlformats.org/drawingml/2006/main" xmlns:r="http://schemas.openxmlformats.org/officeDocument/2006/relationships" xmlns:p="http://schemas.openxmlformats.org/presentationml/2006/main">
  <p:tag name="GENSWF_SLIDE_UID" val="{0D6B519E-8739-4A60-977B-DB9C315DBF67}:260"/>
</p:tagLst>
</file>

<file path=ppt/tags/tag7.xml><?xml version="1.0" encoding="utf-8"?>
<p:tagLst xmlns:a="http://schemas.openxmlformats.org/drawingml/2006/main" xmlns:r="http://schemas.openxmlformats.org/officeDocument/2006/relationships" xmlns:p="http://schemas.openxmlformats.org/presentationml/2006/main">
  <p:tag name="GENSWF_SLIDE_UID" val="{E5D38D84-049E-416D-86B4-94997E5FE652}:261"/>
</p:tagLst>
</file>

<file path=ppt/tags/tag8.xml><?xml version="1.0" encoding="utf-8"?>
<p:tagLst xmlns:a="http://schemas.openxmlformats.org/drawingml/2006/main" xmlns:r="http://schemas.openxmlformats.org/officeDocument/2006/relationships" xmlns:p="http://schemas.openxmlformats.org/presentationml/2006/main">
  <p:tag name="GENSWF_SLIDE_UID" val="{3C2169DC-6891-4218-9DDF-64982FF9DFD7}:262"/>
</p:tagLst>
</file>

<file path=ppt/tags/tag9.xml><?xml version="1.0" encoding="utf-8"?>
<p:tagLst xmlns:a="http://schemas.openxmlformats.org/drawingml/2006/main" xmlns:r="http://schemas.openxmlformats.org/officeDocument/2006/relationships" xmlns:p="http://schemas.openxmlformats.org/presentationml/2006/main">
  <p:tag name="GENSWF_SLIDE_UID" val="{0F61C13E-3570-425E-A5E0-1A8BE2FEFB76}:2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415</Words>
  <Application>Microsoft Office PowerPoint</Application>
  <PresentationFormat>Widescreen</PresentationFormat>
  <Paragraphs>40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Đỗ Hường. T25. HDTN. Khảo sát thực trạng cảnh quan địa phương</dc:title>
  <dc:creator>HaiPhong</dc:creator>
  <cp:lastModifiedBy>HaiPhong</cp:lastModifiedBy>
  <cp:revision>8</cp:revision>
  <dcterms:created xsi:type="dcterms:W3CDTF">2025-04-13T01:04:35Z</dcterms:created>
  <dcterms:modified xsi:type="dcterms:W3CDTF">2025-04-13T01:50:42Z</dcterms:modified>
</cp:coreProperties>
</file>