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7" r:id="rId2"/>
    <p:sldId id="325" r:id="rId3"/>
    <p:sldId id="439" r:id="rId4"/>
    <p:sldId id="440" r:id="rId5"/>
    <p:sldId id="441" r:id="rId6"/>
    <p:sldId id="442" r:id="rId7"/>
    <p:sldId id="443" r:id="rId8"/>
    <p:sldId id="423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FEAAD-ADAC-470F-80F0-0EAAB81BC2EA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77D92-1865-499E-834E-1B7808430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0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gb5e3ec5be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6" name="Google Shape;1906;gb5e3ec5be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13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gb5e3ec5be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6" name="Google Shape;1906;gb5e3ec5be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69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gb5e3ec5be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6" name="Google Shape;1906;gb5e3ec5be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66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gb5e3ec5be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6" name="Google Shape;1906;gb5e3ec5be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41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gb5e3ec5be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6" name="Google Shape;1906;gb5e3ec5be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54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gb5e3ec5be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6" name="Google Shape;1906;gb5e3ec5be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172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52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53FCCC-BC76-46CB-98F8-FDE5A1686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BCC1D3-27D6-42E0-8D84-959AF3827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7265E5-2478-4708-A3AB-10C2C3AF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9A71B-2B95-4E34-AA3C-2FD675F7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D324AB-AD8F-4995-9C7D-B7886F0F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9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3ABA0-CB18-434E-9118-DA4681A0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18E44B-44E8-4FBB-ADC4-3BE20217D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4248BE-11B3-4544-8D7F-20BE61AE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CC8237-01CD-43A4-B570-8CFC5296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325C02-339A-4885-B5EB-A631ADBC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5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C4CF14-E210-4D1B-ADD9-423FFE32C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59F70C-9CA8-4DE0-8E87-4B2AD343E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DE7D05-57DA-447D-A194-50A8995E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F1B88C-FAA2-4C29-ACA7-AF45DCED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0F5B83-D254-4081-B609-6F647CFC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3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18"/>
          <p:cNvGrpSpPr/>
          <p:nvPr/>
        </p:nvGrpSpPr>
        <p:grpSpPr>
          <a:xfrm rot="3320949">
            <a:off x="12115233" y="3117336"/>
            <a:ext cx="205731" cy="289477"/>
            <a:chOff x="5248950" y="2607450"/>
            <a:chExt cx="27575" cy="38800"/>
          </a:xfrm>
        </p:grpSpPr>
        <p:sp>
          <p:nvSpPr>
            <p:cNvPr id="598" name="Google Shape;59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0" name="Google Shape;600;p18"/>
          <p:cNvGrpSpPr/>
          <p:nvPr/>
        </p:nvGrpSpPr>
        <p:grpSpPr>
          <a:xfrm rot="7179494">
            <a:off x="10274244" y="3188285"/>
            <a:ext cx="1201005" cy="1656601"/>
            <a:chOff x="330281" y="38723"/>
            <a:chExt cx="1614914" cy="2227176"/>
          </a:xfrm>
        </p:grpSpPr>
        <p:sp>
          <p:nvSpPr>
            <p:cNvPr id="601" name="Google Shape;60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4" name="Google Shape;604;p18"/>
          <p:cNvGrpSpPr/>
          <p:nvPr/>
        </p:nvGrpSpPr>
        <p:grpSpPr>
          <a:xfrm>
            <a:off x="1124193" y="-177930"/>
            <a:ext cx="1232287" cy="1640092"/>
            <a:chOff x="330281" y="38723"/>
            <a:chExt cx="1614914" cy="2227176"/>
          </a:xfrm>
        </p:grpSpPr>
        <p:sp>
          <p:nvSpPr>
            <p:cNvPr id="605" name="Google Shape;605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8" name="Google Shape;608;p18"/>
          <p:cNvSpPr/>
          <p:nvPr/>
        </p:nvSpPr>
        <p:spPr>
          <a:xfrm>
            <a:off x="-1287366" y="-568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18"/>
          <p:cNvSpPr/>
          <p:nvPr/>
        </p:nvSpPr>
        <p:spPr>
          <a:xfrm>
            <a:off x="11277135" y="2225935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0" name="Google Shape;610;p18"/>
          <p:cNvGrpSpPr/>
          <p:nvPr/>
        </p:nvGrpSpPr>
        <p:grpSpPr>
          <a:xfrm rot="-5118020">
            <a:off x="398199" y="5376623"/>
            <a:ext cx="1201012" cy="1656648"/>
            <a:chOff x="330281" y="38723"/>
            <a:chExt cx="1614914" cy="2227176"/>
          </a:xfrm>
        </p:grpSpPr>
        <p:sp>
          <p:nvSpPr>
            <p:cNvPr id="611" name="Google Shape;61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" name="Google Shape;614;p18"/>
          <p:cNvGrpSpPr/>
          <p:nvPr/>
        </p:nvGrpSpPr>
        <p:grpSpPr>
          <a:xfrm rot="-2241120">
            <a:off x="11197214" y="320860"/>
            <a:ext cx="223377" cy="314312"/>
            <a:chOff x="5248950" y="2607450"/>
            <a:chExt cx="27575" cy="38800"/>
          </a:xfrm>
        </p:grpSpPr>
        <p:sp>
          <p:nvSpPr>
            <p:cNvPr id="615" name="Google Shape;615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" name="Google Shape;617;p18"/>
          <p:cNvGrpSpPr/>
          <p:nvPr/>
        </p:nvGrpSpPr>
        <p:grpSpPr>
          <a:xfrm rot="1583875">
            <a:off x="11416249" y="5923792"/>
            <a:ext cx="213065" cy="299803"/>
            <a:chOff x="5248950" y="2607450"/>
            <a:chExt cx="27575" cy="38800"/>
          </a:xfrm>
        </p:grpSpPr>
        <p:sp>
          <p:nvSpPr>
            <p:cNvPr id="618" name="Google Shape;61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18"/>
          <p:cNvGrpSpPr/>
          <p:nvPr/>
        </p:nvGrpSpPr>
        <p:grpSpPr>
          <a:xfrm rot="4025085">
            <a:off x="935032" y="6259683"/>
            <a:ext cx="140875" cy="198223"/>
            <a:chOff x="5248950" y="2607450"/>
            <a:chExt cx="27575" cy="38800"/>
          </a:xfrm>
        </p:grpSpPr>
        <p:sp>
          <p:nvSpPr>
            <p:cNvPr id="621" name="Google Shape;621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3" name="Google Shape;623;p18"/>
          <p:cNvGrpSpPr/>
          <p:nvPr/>
        </p:nvGrpSpPr>
        <p:grpSpPr>
          <a:xfrm rot="-5243946">
            <a:off x="-112494" y="3732875"/>
            <a:ext cx="223379" cy="314309"/>
            <a:chOff x="5248950" y="2607450"/>
            <a:chExt cx="27575" cy="38800"/>
          </a:xfrm>
        </p:grpSpPr>
        <p:sp>
          <p:nvSpPr>
            <p:cNvPr id="624" name="Google Shape;624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6" name="Google Shape;626;p18"/>
          <p:cNvGrpSpPr/>
          <p:nvPr/>
        </p:nvGrpSpPr>
        <p:grpSpPr>
          <a:xfrm rot="-2700000">
            <a:off x="764954" y="2334431"/>
            <a:ext cx="139484" cy="196264"/>
            <a:chOff x="5248950" y="2607450"/>
            <a:chExt cx="27575" cy="38800"/>
          </a:xfrm>
        </p:grpSpPr>
        <p:sp>
          <p:nvSpPr>
            <p:cNvPr id="627" name="Google Shape;627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18"/>
          <p:cNvGrpSpPr/>
          <p:nvPr/>
        </p:nvGrpSpPr>
        <p:grpSpPr>
          <a:xfrm rot="3320916">
            <a:off x="11519194" y="1527693"/>
            <a:ext cx="139487" cy="196267"/>
            <a:chOff x="5248950" y="2607450"/>
            <a:chExt cx="27575" cy="38800"/>
          </a:xfrm>
        </p:grpSpPr>
        <p:sp>
          <p:nvSpPr>
            <p:cNvPr id="630" name="Google Shape;630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2" name="Google Shape;632;p18"/>
          <p:cNvSpPr/>
          <p:nvPr/>
        </p:nvSpPr>
        <p:spPr>
          <a:xfrm>
            <a:off x="607400" y="5234669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18"/>
          <p:cNvSpPr/>
          <p:nvPr/>
        </p:nvSpPr>
        <p:spPr>
          <a:xfrm>
            <a:off x="10276367" y="6023302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18"/>
          <p:cNvSpPr/>
          <p:nvPr/>
        </p:nvSpPr>
        <p:spPr>
          <a:xfrm>
            <a:off x="10276367" y="1004753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18"/>
          <p:cNvSpPr/>
          <p:nvPr/>
        </p:nvSpPr>
        <p:spPr>
          <a:xfrm>
            <a:off x="11493033" y="501413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18"/>
          <p:cNvSpPr/>
          <p:nvPr/>
        </p:nvSpPr>
        <p:spPr>
          <a:xfrm>
            <a:off x="607400" y="1575453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18"/>
          <p:cNvSpPr/>
          <p:nvPr/>
        </p:nvSpPr>
        <p:spPr>
          <a:xfrm>
            <a:off x="6129933" y="6462269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502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4C6D1-43B1-4D48-A51C-5451677B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6C72FC-E722-47E0-9373-6D042DBB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C18998-A77D-4140-957D-1C34631C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176E0D-CC11-4B56-BD95-A7577EE1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F9A2A-1EC3-4A53-8811-A1110454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4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B394D-725A-4926-80BD-42B57CEF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ED3A8D-2ABD-412A-933A-39620D945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DC9B96-81B6-4116-B103-71AC308D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7D2071-448B-40ED-AFC1-96C3CF8A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F26043-A49F-4586-95FE-E48CA539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8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87E0E-F1BF-42D4-9860-A67FDAA4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ED0565-0B69-49AC-8BEC-03C1333C8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99270E-B7CC-42BC-A8EA-96C1FB3BC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82F030-2F52-4B50-8553-93D268A1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C44098-72CC-46FA-A45D-12124668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EF1A85-244D-476D-AD0E-CB1CD8D9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4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809A6-D1DA-47C0-A94C-B9A63D7B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B6FBE7-46D8-47BF-AA7B-456C1E63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EE75A7-D811-4771-A8BD-B25B603A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2793B8-7923-4C25-81DF-85218395A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04EB6D-BE76-4BEE-A3AE-764A2C668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1AFC7F3-B051-4AE0-AB49-D5F5960F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E74D87-91E7-41AA-B2F0-F9219DFB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E4231D-1DD9-4A72-B93F-0C02F0AC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8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F0577E-CA9F-41FE-9CC2-AAC54EAA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684E6D-2C7E-4C69-8320-348AC0D1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C910A0-FE55-4094-AB4D-73F48014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CC89BF-D0BC-4A81-8703-EB8FEEF3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1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626672-E906-4943-90CC-FCB17F0C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13B6658-E929-4FEA-8568-D8CE0665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D444C6-3AF1-407E-87ED-E2FC8DF8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45E2A-5D82-4158-A525-3612F690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9A4DD5-6966-4C17-9A70-51EE370A3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6F4F51-8D94-4C89-A895-5A7AF4E09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6D703D-3477-41AE-804F-C610A57F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6F9C8E-7BB4-4629-BBD6-A1785AA1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79512B-0ECE-42B7-87D3-03EF9597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4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C41E0-F19B-4622-A923-EC828700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7037EF-58EF-434B-B67D-CC9456CDC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139E1A-6D02-4451-B158-5EFFE2A9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5157B7-8A1C-47E3-A7CA-CB25A09F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BFBBC3-DC52-43D9-B2DD-0275893A520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46B5E1-03F1-419E-98F8-D8E4585F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29E593-711D-47AE-B409-2A8A4399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9052B5-471B-4F9D-B8AC-7194FB67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68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85A5CDF-E0F2-FD46-68F8-D9117CDC966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143" y="171057"/>
            <a:ext cx="1341159" cy="134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36.sv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346545" y="304802"/>
            <a:ext cx="5600812" cy="16145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6000" b="1" dirty="0">
                <a:solidFill>
                  <a:srgbClr val="0070C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1848464" y="2497394"/>
            <a:ext cx="8268929" cy="3667431"/>
          </a:xfrm>
          <a:prstGeom prst="wedgeEllipseCallout">
            <a:avLst/>
          </a:prstGeom>
          <a:ln w="28575">
            <a:solidFill>
              <a:schemeClr val="bg2">
                <a:lumMod val="10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14377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36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7" y="1155700"/>
            <a:ext cx="1981200" cy="13228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C11A68-D8A2-B758-66A2-FC8D1FBE7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60" y="-185643"/>
            <a:ext cx="3810330" cy="2219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6D4DF8-F20A-94AE-8F61-D5C2FC69E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0842" y="1558959"/>
            <a:ext cx="7260965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742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7773E9-BBCF-BC88-88AC-54ADDE20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193" y="0"/>
            <a:ext cx="5145470" cy="1877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A6E003-E2DC-6E96-C0EB-EC02EB534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940" y="1877961"/>
            <a:ext cx="8377085" cy="4862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33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E4017E4D-493E-F14C-3846-E16D5A9E3E3E}"/>
              </a:ext>
            </a:extLst>
          </p:cNvPr>
          <p:cNvSpPr/>
          <p:nvPr/>
        </p:nvSpPr>
        <p:spPr>
          <a:xfrm>
            <a:off x="1592827" y="108156"/>
            <a:ext cx="9163664" cy="1209368"/>
          </a:xfrm>
          <a:prstGeom prst="roundRect">
            <a:avLst/>
          </a:prstGeom>
          <a:solidFill>
            <a:srgbClr val="F79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KỂ TỪNG ĐOẠN CÂU CHUYỆN THEO TRANH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AE0F47-CE06-0BF1-9EE0-9C06E3D25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3" y="1542743"/>
            <a:ext cx="3055528" cy="2655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94C9DF-415F-7BC3-6286-E6A70DCD2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137" y="1421531"/>
            <a:ext cx="3266439" cy="2672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487D6F-1051-411D-4B28-F55E4AAB5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717" y="1317524"/>
            <a:ext cx="3548463" cy="288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7424" y="4198374"/>
            <a:ext cx="3446285" cy="26596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3A6CD4-951F-D98C-BF07-82E14595A7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3910" y="4052734"/>
            <a:ext cx="3858674" cy="2805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77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E4017E4D-493E-F14C-3846-E16D5A9E3E3E}"/>
              </a:ext>
            </a:extLst>
          </p:cNvPr>
          <p:cNvSpPr/>
          <p:nvPr/>
        </p:nvSpPr>
        <p:spPr>
          <a:xfrm>
            <a:off x="1592827" y="108156"/>
            <a:ext cx="9163664" cy="1209368"/>
          </a:xfrm>
          <a:prstGeom prst="roundRect">
            <a:avLst/>
          </a:prstGeom>
          <a:solidFill>
            <a:srgbClr val="F79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2. KỂ LẠI CÂU CHUYỆN THEO TRANH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175D47-9070-580D-F09A-3BD25E18A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45" y="1445342"/>
            <a:ext cx="6514242" cy="5412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D434CB52-3B0B-C036-E9B2-2EAD71990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183753" y="1445342"/>
            <a:ext cx="4801463" cy="33086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17ABD3-87D1-7D9B-DFDD-0463292347A0}"/>
              </a:ext>
            </a:extLst>
          </p:cNvPr>
          <p:cNvSpPr txBox="1"/>
          <p:nvPr/>
        </p:nvSpPr>
        <p:spPr>
          <a:xfrm>
            <a:off x="7907732" y="2194677"/>
            <a:ext cx="3019206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33BB395A-685A-EA82-3A00-2CCE3E515C7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584037" y="3647672"/>
            <a:ext cx="3823911" cy="30830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94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E4017E4D-493E-F14C-3846-E16D5A9E3E3E}"/>
              </a:ext>
            </a:extLst>
          </p:cNvPr>
          <p:cNvSpPr/>
          <p:nvPr/>
        </p:nvSpPr>
        <p:spPr>
          <a:xfrm>
            <a:off x="2812027" y="78659"/>
            <a:ext cx="6577779" cy="973392"/>
          </a:xfrm>
          <a:prstGeom prst="roundRect">
            <a:avLst/>
          </a:prstGeom>
          <a:solidFill>
            <a:srgbClr val="F79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2. KỂ LẠI TOÀN BỘ CÂU CHUYỆN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175D47-9070-580D-F09A-3BD25E18A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758" y="1445342"/>
            <a:ext cx="6514242" cy="5412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7AA583-C687-BF9F-7DC2-CFC1BF44E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826" y="1445342"/>
            <a:ext cx="4120460" cy="2860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B0C0E7-1BA1-ABC1-4A53-198C71BE04C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11" b="91751" l="9994" r="89942">
                        <a14:foregroundMark x1="46831" y1="8411" x2="45181" y2="12212"/>
                        <a14:foregroundMark x1="52167" y1="91751" x2="51391" y2="8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284" y="3024914"/>
            <a:ext cx="3054966" cy="4038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784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E4017E4D-493E-F14C-3846-E16D5A9E3E3E}"/>
              </a:ext>
            </a:extLst>
          </p:cNvPr>
          <p:cNvSpPr/>
          <p:nvPr/>
        </p:nvSpPr>
        <p:spPr>
          <a:xfrm>
            <a:off x="3224981" y="78659"/>
            <a:ext cx="5850194" cy="914399"/>
          </a:xfrm>
          <a:prstGeom prst="roundRect">
            <a:avLst/>
          </a:prstGeom>
          <a:solidFill>
            <a:srgbClr val="F79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ĐẶT TÊN CHO TỪNG TRANH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5592A6-5E90-6279-860D-7C92DC9DFFA7}"/>
              </a:ext>
            </a:extLst>
          </p:cNvPr>
          <p:cNvSpPr txBox="1"/>
          <p:nvPr/>
        </p:nvSpPr>
        <p:spPr>
          <a:xfrm>
            <a:off x="884903" y="1106743"/>
            <a:ext cx="1029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CF0152-736C-DAB0-7AFB-8A1D46A24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124" y="1864287"/>
            <a:ext cx="8278760" cy="4993713"/>
          </a:xfrm>
          <a:prstGeom prst="rect">
            <a:avLst/>
          </a:prstGeom>
        </p:spPr>
      </p:pic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8B689C8C-5734-3801-50B8-059FD863B09A}"/>
              </a:ext>
            </a:extLst>
          </p:cNvPr>
          <p:cNvSpPr/>
          <p:nvPr/>
        </p:nvSpPr>
        <p:spPr>
          <a:xfrm>
            <a:off x="330610" y="2887304"/>
            <a:ext cx="1733550" cy="647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E698CDF2-B32E-BF2C-8145-C707A5B17FCE}"/>
              </a:ext>
            </a:extLst>
          </p:cNvPr>
          <p:cNvSpPr/>
          <p:nvPr/>
        </p:nvSpPr>
        <p:spPr>
          <a:xfrm>
            <a:off x="5411122" y="3826207"/>
            <a:ext cx="1733550" cy="534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8">
            <a:extLst>
              <a:ext uri="{FF2B5EF4-FFF2-40B4-BE49-F238E27FC236}">
                <a16:creationId xmlns:a16="http://schemas.microsoft.com/office/drawing/2014/main" id="{6AC1D287-A2B3-4305-3A04-28346F7682CC}"/>
              </a:ext>
            </a:extLst>
          </p:cNvPr>
          <p:cNvSpPr/>
          <p:nvPr/>
        </p:nvSpPr>
        <p:spPr>
          <a:xfrm>
            <a:off x="9733320" y="3211154"/>
            <a:ext cx="1790699" cy="9715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0">
            <a:extLst>
              <a:ext uri="{FF2B5EF4-FFF2-40B4-BE49-F238E27FC236}">
                <a16:creationId xmlns:a16="http://schemas.microsoft.com/office/drawing/2014/main" id="{0200B1E1-4159-E09B-894E-21167C71F067}"/>
              </a:ext>
            </a:extLst>
          </p:cNvPr>
          <p:cNvSpPr/>
          <p:nvPr/>
        </p:nvSpPr>
        <p:spPr>
          <a:xfrm>
            <a:off x="773523" y="5111545"/>
            <a:ext cx="2581274" cy="1628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4">
            <a:extLst>
              <a:ext uri="{FF2B5EF4-FFF2-40B4-BE49-F238E27FC236}">
                <a16:creationId xmlns:a16="http://schemas.microsoft.com/office/drawing/2014/main" id="{6B035617-9E14-B34D-AD34-74ADC756B7C9}"/>
              </a:ext>
            </a:extLst>
          </p:cNvPr>
          <p:cNvSpPr/>
          <p:nvPr/>
        </p:nvSpPr>
        <p:spPr>
          <a:xfrm>
            <a:off x="9062884" y="5297170"/>
            <a:ext cx="2286000" cy="933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 luyến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84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23" name="任意多边形 22"/>
          <p:cNvSpPr/>
          <p:nvPr/>
        </p:nvSpPr>
        <p:spPr>
          <a:xfrm>
            <a:off x="1420505" y="579918"/>
            <a:ext cx="9238777" cy="4965855"/>
          </a:xfrm>
          <a:custGeom>
            <a:avLst/>
            <a:gdLst>
              <a:gd name="connsiteX0" fmla="*/ 2685143 w 12653279"/>
              <a:gd name="connsiteY0" fmla="*/ 0 h 6801154"/>
              <a:gd name="connsiteX1" fmla="*/ 4393143 w 12653279"/>
              <a:gd name="connsiteY1" fmla="*/ 613156 h 6801154"/>
              <a:gd name="connsiteX2" fmla="*/ 4406359 w 12653279"/>
              <a:gd name="connsiteY2" fmla="*/ 625167 h 6801154"/>
              <a:gd name="connsiteX3" fmla="*/ 4444769 w 12653279"/>
              <a:gd name="connsiteY3" fmla="*/ 607320 h 6801154"/>
              <a:gd name="connsiteX4" fmla="*/ 6064226 w 12653279"/>
              <a:gd name="connsiteY4" fmla="*/ 303356 h 6801154"/>
              <a:gd name="connsiteX5" fmla="*/ 8425287 w 12653279"/>
              <a:gd name="connsiteY5" fmla="*/ 1089782 h 6801154"/>
              <a:gd name="connsiteX6" fmla="*/ 8465244 w 12653279"/>
              <a:gd name="connsiteY6" fmla="*/ 1136201 h 6801154"/>
              <a:gd name="connsiteX7" fmla="*/ 8631587 w 12653279"/>
              <a:gd name="connsiteY7" fmla="*/ 1030976 h 6801154"/>
              <a:gd name="connsiteX8" fmla="*/ 9968136 w 12653279"/>
              <a:gd name="connsiteY8" fmla="*/ 675225 h 6801154"/>
              <a:gd name="connsiteX9" fmla="*/ 12653279 w 12653279"/>
              <a:gd name="connsiteY9" fmla="*/ 3360368 h 6801154"/>
              <a:gd name="connsiteX10" fmla="*/ 9968136 w 12653279"/>
              <a:gd name="connsiteY10" fmla="*/ 6045511 h 6801154"/>
              <a:gd name="connsiteX11" fmla="*/ 8466847 w 12653279"/>
              <a:gd name="connsiteY11" fmla="*/ 5586931 h 6801154"/>
              <a:gd name="connsiteX12" fmla="*/ 8412544 w 12653279"/>
              <a:gd name="connsiteY12" fmla="*/ 5546324 h 6801154"/>
              <a:gd name="connsiteX13" fmla="*/ 8326897 w 12653279"/>
              <a:gd name="connsiteY13" fmla="*/ 5724116 h 6801154"/>
              <a:gd name="connsiteX14" fmla="*/ 6517281 w 12653279"/>
              <a:gd name="connsiteY14" fmla="*/ 6801154 h 6801154"/>
              <a:gd name="connsiteX15" fmla="*/ 4707666 w 12653279"/>
              <a:gd name="connsiteY15" fmla="*/ 5724116 h 6801154"/>
              <a:gd name="connsiteX16" fmla="*/ 4636328 w 12653279"/>
              <a:gd name="connsiteY16" fmla="*/ 5576028 h 6801154"/>
              <a:gd name="connsiteX17" fmla="*/ 4585853 w 12653279"/>
              <a:gd name="connsiteY17" fmla="*/ 5600343 h 6801154"/>
              <a:gd name="connsiteX18" fmla="*/ 3784784 w 12653279"/>
              <a:gd name="connsiteY18" fmla="*/ 5762071 h 6801154"/>
              <a:gd name="connsiteX19" fmla="*/ 2634134 w 12653279"/>
              <a:gd name="connsiteY19" fmla="*/ 5410596 h 6801154"/>
              <a:gd name="connsiteX20" fmla="*/ 2572631 w 12653279"/>
              <a:gd name="connsiteY20" fmla="*/ 5364605 h 6801154"/>
              <a:gd name="connsiteX21" fmla="*/ 2410603 w 12653279"/>
              <a:gd name="connsiteY21" fmla="*/ 5356423 h 6801154"/>
              <a:gd name="connsiteX22" fmla="*/ 0 w 12653279"/>
              <a:gd name="connsiteY22" fmla="*/ 2685143 h 6801154"/>
              <a:gd name="connsiteX23" fmla="*/ 2685143 w 12653279"/>
              <a:gd name="connsiteY23" fmla="*/ 0 h 680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653279" h="6801154">
                <a:moveTo>
                  <a:pt x="2685143" y="0"/>
                </a:moveTo>
                <a:cubicBezTo>
                  <a:pt x="3333940" y="0"/>
                  <a:pt x="3928992" y="230105"/>
                  <a:pt x="4393143" y="613156"/>
                </a:cubicBezTo>
                <a:lnTo>
                  <a:pt x="4406359" y="625167"/>
                </a:lnTo>
                <a:lnTo>
                  <a:pt x="4444769" y="607320"/>
                </a:lnTo>
                <a:cubicBezTo>
                  <a:pt x="4894969" y="416537"/>
                  <a:pt x="5455980" y="303356"/>
                  <a:pt x="6064226" y="303356"/>
                </a:cubicBezTo>
                <a:cubicBezTo>
                  <a:pt x="7083764" y="303356"/>
                  <a:pt x="7970587" y="621351"/>
                  <a:pt x="8425287" y="1089782"/>
                </a:cubicBezTo>
                <a:lnTo>
                  <a:pt x="8465244" y="1136201"/>
                </a:lnTo>
                <a:lnTo>
                  <a:pt x="8631587" y="1030976"/>
                </a:lnTo>
                <a:cubicBezTo>
                  <a:pt x="9025172" y="804659"/>
                  <a:pt x="9481539" y="675225"/>
                  <a:pt x="9968136" y="675225"/>
                </a:cubicBezTo>
                <a:cubicBezTo>
                  <a:pt x="11451100" y="675225"/>
                  <a:pt x="12653279" y="1877404"/>
                  <a:pt x="12653279" y="3360368"/>
                </a:cubicBezTo>
                <a:cubicBezTo>
                  <a:pt x="12653279" y="4843332"/>
                  <a:pt x="11451100" y="6045511"/>
                  <a:pt x="9968136" y="6045511"/>
                </a:cubicBezTo>
                <a:cubicBezTo>
                  <a:pt x="9412025" y="6045511"/>
                  <a:pt x="8895398" y="5876455"/>
                  <a:pt x="8466847" y="5586931"/>
                </a:cubicBezTo>
                <a:lnTo>
                  <a:pt x="8412544" y="5546324"/>
                </a:lnTo>
                <a:lnTo>
                  <a:pt x="8326897" y="5724116"/>
                </a:lnTo>
                <a:cubicBezTo>
                  <a:pt x="7978395" y="6365648"/>
                  <a:pt x="7298697" y="6801154"/>
                  <a:pt x="6517281" y="6801154"/>
                </a:cubicBezTo>
                <a:cubicBezTo>
                  <a:pt x="5735865" y="6801154"/>
                  <a:pt x="5056167" y="6365648"/>
                  <a:pt x="4707666" y="5724116"/>
                </a:cubicBezTo>
                <a:lnTo>
                  <a:pt x="4636328" y="5576028"/>
                </a:lnTo>
                <a:lnTo>
                  <a:pt x="4585853" y="5600343"/>
                </a:lnTo>
                <a:cubicBezTo>
                  <a:pt x="4339636" y="5704484"/>
                  <a:pt x="4068936" y="5762071"/>
                  <a:pt x="3784784" y="5762071"/>
                </a:cubicBezTo>
                <a:cubicBezTo>
                  <a:pt x="3358557" y="5762071"/>
                  <a:pt x="2962594" y="5632499"/>
                  <a:pt x="2634134" y="5410596"/>
                </a:cubicBezTo>
                <a:lnTo>
                  <a:pt x="2572631" y="5364605"/>
                </a:lnTo>
                <a:lnTo>
                  <a:pt x="2410603" y="5356423"/>
                </a:lnTo>
                <a:cubicBezTo>
                  <a:pt x="1056603" y="5218917"/>
                  <a:pt x="0" y="4075422"/>
                  <a:pt x="0" y="2685143"/>
                </a:cubicBezTo>
                <a:cubicBezTo>
                  <a:pt x="0" y="1202179"/>
                  <a:pt x="1202179" y="0"/>
                  <a:pt x="26851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3394731"/>
            <a:ext cx="12193057" cy="37188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01458" y="2758401"/>
            <a:ext cx="13046571" cy="38103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782" y="2805741"/>
            <a:ext cx="2147183" cy="25995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0" t="38730" b="28254"/>
          <a:stretch/>
        </p:blipFill>
        <p:spPr>
          <a:xfrm>
            <a:off x="7489637" y="2786725"/>
            <a:ext cx="4702628" cy="45428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108" y="238365"/>
            <a:ext cx="1304289" cy="7623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8549" y="2187926"/>
            <a:ext cx="1328401" cy="77648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4045" y="345445"/>
            <a:ext cx="1603387" cy="19752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005" y="1679693"/>
            <a:ext cx="1153096" cy="1420544"/>
          </a:xfrm>
          <a:prstGeom prst="rect">
            <a:avLst/>
          </a:prstGeom>
        </p:spPr>
      </p:pic>
      <p:grpSp>
        <p:nvGrpSpPr>
          <p:cNvPr id="18" name="组合 11">
            <a:extLst>
              <a:ext uri="{FF2B5EF4-FFF2-40B4-BE49-F238E27FC236}">
                <a16:creationId xmlns:a16="http://schemas.microsoft.com/office/drawing/2014/main" id="{555ABCE1-5BDD-4F37-99CE-827B9212E845}"/>
              </a:ext>
            </a:extLst>
          </p:cNvPr>
          <p:cNvGrpSpPr/>
          <p:nvPr/>
        </p:nvGrpSpPr>
        <p:grpSpPr>
          <a:xfrm>
            <a:off x="1498949" y="1544991"/>
            <a:ext cx="838140" cy="475581"/>
            <a:chOff x="704959" y="1554141"/>
            <a:chExt cx="649803" cy="475581"/>
          </a:xfrm>
          <a:solidFill>
            <a:srgbClr val="00B0F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9" name="流程图: 合并 9">
              <a:extLst>
                <a:ext uri="{FF2B5EF4-FFF2-40B4-BE49-F238E27FC236}">
                  <a16:creationId xmlns:a16="http://schemas.microsoft.com/office/drawing/2014/main" id="{24419F8B-E282-4D14-80A5-0D00875D9F99}"/>
                </a:ext>
              </a:extLst>
            </p:cNvPr>
            <p:cNvSpPr/>
            <p:nvPr/>
          </p:nvSpPr>
          <p:spPr>
            <a:xfrm rot="1743303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0" name="流程图: 合并 10">
              <a:extLst>
                <a:ext uri="{FF2B5EF4-FFF2-40B4-BE49-F238E27FC236}">
                  <a16:creationId xmlns:a16="http://schemas.microsoft.com/office/drawing/2014/main" id="{DB6C4316-9B7E-4C02-BFD6-077C14E31614}"/>
                </a:ext>
              </a:extLst>
            </p:cNvPr>
            <p:cNvSpPr/>
            <p:nvPr/>
          </p:nvSpPr>
          <p:spPr>
            <a:xfrm rot="15569834">
              <a:off x="835063" y="1730888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21" name="组合 12">
            <a:extLst>
              <a:ext uri="{FF2B5EF4-FFF2-40B4-BE49-F238E27FC236}">
                <a16:creationId xmlns:a16="http://schemas.microsoft.com/office/drawing/2014/main" id="{AE063398-5BD6-46EC-B6DE-F01069B1C1D5}"/>
              </a:ext>
            </a:extLst>
          </p:cNvPr>
          <p:cNvGrpSpPr/>
          <p:nvPr/>
        </p:nvGrpSpPr>
        <p:grpSpPr>
          <a:xfrm flipH="1">
            <a:off x="9883970" y="2509445"/>
            <a:ext cx="553260" cy="581283"/>
            <a:chOff x="925824" y="1554141"/>
            <a:chExt cx="428938" cy="581283"/>
          </a:xfrm>
          <a:solidFill>
            <a:srgbClr val="FFC00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2" name="流程图: 合并 13">
              <a:extLst>
                <a:ext uri="{FF2B5EF4-FFF2-40B4-BE49-F238E27FC236}">
                  <a16:creationId xmlns:a16="http://schemas.microsoft.com/office/drawing/2014/main" id="{52DAC12D-262D-49C2-B454-377E16788656}"/>
                </a:ext>
              </a:extLst>
            </p:cNvPr>
            <p:cNvSpPr/>
            <p:nvPr/>
          </p:nvSpPr>
          <p:spPr>
            <a:xfrm rot="1419225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流程图: 合并 14">
              <a:extLst>
                <a:ext uri="{FF2B5EF4-FFF2-40B4-BE49-F238E27FC236}">
                  <a16:creationId xmlns:a16="http://schemas.microsoft.com/office/drawing/2014/main" id="{E9CCE040-4F3E-47C2-B3D7-311F2536A62F}"/>
                </a:ext>
              </a:extLst>
            </p:cNvPr>
            <p:cNvSpPr/>
            <p:nvPr/>
          </p:nvSpPr>
          <p:spPr>
            <a:xfrm rot="12037197">
              <a:off x="1145952" y="1726496"/>
              <a:ext cx="199771" cy="40892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77C9D6B-7582-4AD5-474B-309EE5CFA3EA}"/>
              </a:ext>
            </a:extLst>
          </p:cNvPr>
          <p:cNvSpPr txBox="1"/>
          <p:nvPr/>
        </p:nvSpPr>
        <p:spPr>
          <a:xfrm>
            <a:off x="2809875" y="1711205"/>
            <a:ext cx="678180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UTM Duepuntozero" panose="02040603050506020204" pitchFamily="18" charset="0"/>
              </a:rPr>
              <a:t>XIN CHÀO VÀ HẸN GẶP LẠI!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14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5968CC0-B244-40E8-B4B6-AE7253CD6DB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Կ\uFFFD{8075FA74-6F99-4896-A9B9-AF60649E70A0}&quot;,&quot;D:\\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Đỗ Hường. T30. TV. Nói và nghe. Về quê ngoạ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E5A46D-B193-4137-A86F-3EACA7261BA3}:3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968E63-961F-4A9A-98D1-D07B7B084426}:3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8C63A2-4DA2-4955-B045-1A3F37BEC0B3}:4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909C6B-CF05-4F47-B492-DFB0656B8DE5}:4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419242-0B54-4E8B-AA83-61DB759F251B}:44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7A670A-7175-46A8-AF42-CCCFDD391FE2}:4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A0DC36-0174-4E86-87B8-FEE76F4EBF83}:4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60C375-2180-44A2-BF46-20BDB31F7156}:42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91</Words>
  <Application>Microsoft Office PowerPoint</Application>
  <PresentationFormat>Widescreen</PresentationFormat>
  <Paragraphs>16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</vt:lpstr>
      <vt:lpstr>等线</vt:lpstr>
      <vt:lpstr>等线 Light</vt:lpstr>
      <vt:lpstr>inpin heiti</vt:lpstr>
      <vt:lpstr>UTM Cookies</vt:lpstr>
      <vt:lpstr>UTM Duepuntozero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Đỗ Hường. T30. TV. Nói và nghe. Về quê ngoại</dc:title>
  <dc:creator>Thao Tran</dc:creator>
  <cp:lastModifiedBy>HaiPhong</cp:lastModifiedBy>
  <cp:revision>20</cp:revision>
  <dcterms:created xsi:type="dcterms:W3CDTF">2024-01-04T09:38:02Z</dcterms:created>
  <dcterms:modified xsi:type="dcterms:W3CDTF">2025-04-13T02:31:04Z</dcterms:modified>
</cp:coreProperties>
</file>