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2.xml" ContentType="application/vnd.openxmlformats-officedocument.theme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tags/tag63.xml" ContentType="application/vnd.openxmlformats-officedocument.presentationml.tags+xml"/>
  <Override PartName="/ppt/notesSlides/notesSlide5.xml" ContentType="application/vnd.openxmlformats-officedocument.presentationml.notesSlide+xml"/>
  <Override PartName="/ppt/tags/tag64.xml" ContentType="application/vnd.openxmlformats-officedocument.presentationml.tags+xml"/>
  <Override PartName="/ppt/notesSlides/notesSlide6.xml" ContentType="application/vnd.openxmlformats-officedocument.presentationml.notesSlide+xml"/>
  <Override PartName="/ppt/tags/tag65.xml" ContentType="application/vnd.openxmlformats-officedocument.presentationml.tags+xml"/>
  <Override PartName="/ppt/notesSlides/notesSlide7.xml" ContentType="application/vnd.openxmlformats-officedocument.presentationml.notesSlide+xml"/>
  <Override PartName="/ppt/tags/tag6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81" r:id="rId2"/>
    <p:sldId id="382" r:id="rId3"/>
    <p:sldId id="383" r:id="rId4"/>
    <p:sldId id="384" r:id="rId5"/>
    <p:sldId id="374" r:id="rId6"/>
    <p:sldId id="385" r:id="rId7"/>
    <p:sldId id="386" r:id="rId8"/>
    <p:sldId id="387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D7185-44FF-486D-919B-AB36DBFC9C7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502B3-0FB2-4AA4-87F1-27D6A266C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502B3-0FB2-4AA4-87F1-27D6A266C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98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502B3-0FB2-4AA4-87F1-27D6A266C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1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502B3-0FB2-4AA4-87F1-27D6A266C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0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502B3-0FB2-4AA4-87F1-27D6A266C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6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502B3-0FB2-4AA4-87F1-27D6A266C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14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502B3-0FB2-4AA4-87F1-27D6A266C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502B3-0FB2-4AA4-87F1-27D6A266C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17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53A6-0853-4640-949F-8FE358B924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2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15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076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5481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91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4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1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8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18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50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2025/4/13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67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9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1624AD7-C691-1562-0894-5C0AB5945E2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884" y="122549"/>
            <a:ext cx="1272619" cy="1272619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324572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6DD1A2-5496-42D3-A06A-B6597D08F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625" y="204027"/>
            <a:ext cx="7395089" cy="1816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522FDE-0DAB-4D8D-B3F6-98676D304C5D}"/>
              </a:ext>
            </a:extLst>
          </p:cNvPr>
          <p:cNvSpPr txBox="1"/>
          <p:nvPr/>
        </p:nvSpPr>
        <p:spPr>
          <a:xfrm>
            <a:off x="1270270" y="2620982"/>
            <a:ext cx="9614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vi-V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khác nhau giữa 2 cách mở bài trực tiếp và mở bài gián tiếp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37号-波纹乖乖体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22FDE-0DAB-4D8D-B3F6-98676D304C5D}"/>
              </a:ext>
            </a:extLst>
          </p:cNvPr>
          <p:cNvSpPr txBox="1"/>
          <p:nvPr/>
        </p:nvSpPr>
        <p:spPr>
          <a:xfrm>
            <a:off x="1267237" y="4421501"/>
            <a:ext cx="962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vi-V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khác nhau giữa 2 cách kết bài mở rộng và kết bài không mở rộng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37号-波纹乖乖体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7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E9B736-BB93-C2C5-2142-BA501066D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814" y="16002"/>
            <a:ext cx="7437765" cy="1400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444AF4-181C-E7BB-1326-91F24A067B5C}"/>
              </a:ext>
            </a:extLst>
          </p:cNvPr>
          <p:cNvSpPr txBox="1"/>
          <p:nvPr/>
        </p:nvSpPr>
        <p:spPr>
          <a:xfrm>
            <a:off x="339364" y="2986038"/>
            <a:ext cx="11698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u="none" strike="noStrike" dirty="0" err="1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i="0" u="none" strike="noStrike" dirty="0" err="1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b="1" i="0" u="none" strike="noStrike" dirty="0" err="1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6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6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 1: </a:t>
            </a:r>
            <a:r>
              <a:rPr lang="vi-VN" sz="360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bài văn miêu tả một cây ăn quả mà em yêu thích</a:t>
            </a:r>
            <a:r>
              <a:rPr lang="en-US" sz="360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 2: </a:t>
            </a:r>
            <a:r>
              <a:rPr lang="vi-VN" sz="360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bài văn miêu tả một cây ở sân trường đã gắn bó với em và bạn bè</a:t>
            </a:r>
            <a:r>
              <a:rPr lang="en-US" sz="360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 3: </a:t>
            </a:r>
            <a:r>
              <a:rPr lang="vi-VN" sz="360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bài văn miêu tả một cây mà em biết qua phim ảnh, sách báo</a:t>
            </a:r>
            <a:r>
              <a:rPr lang="en-US" sz="360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FFBA4-94D9-4D8D-8350-34D1F63FB788}"/>
              </a:ext>
            </a:extLst>
          </p:cNvPr>
          <p:cNvSpPr txBox="1"/>
          <p:nvPr/>
        </p:nvSpPr>
        <p:spPr>
          <a:xfrm>
            <a:off x="3294667" y="1322841"/>
            <a:ext cx="6259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dàn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cối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33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BFFBA4-94D9-4D8D-8350-34D1F63FB788}"/>
              </a:ext>
            </a:extLst>
          </p:cNvPr>
          <p:cNvSpPr txBox="1"/>
          <p:nvPr/>
        </p:nvSpPr>
        <p:spPr>
          <a:xfrm>
            <a:off x="3010427" y="0"/>
            <a:ext cx="6256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41EBE-C8E5-ABF7-F79F-D30E0EEAE44C}"/>
              </a:ext>
            </a:extLst>
          </p:cNvPr>
          <p:cNvSpPr txBox="1"/>
          <p:nvPr/>
        </p:nvSpPr>
        <p:spPr>
          <a:xfrm>
            <a:off x="2196445" y="144655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6679EF-895B-CE01-8513-033BB3DBB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257" y="2152729"/>
            <a:ext cx="8905875" cy="4705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34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BFFBA4-94D9-4D8D-8350-34D1F63FB788}"/>
              </a:ext>
            </a:extLst>
          </p:cNvPr>
          <p:cNvSpPr txBox="1"/>
          <p:nvPr/>
        </p:nvSpPr>
        <p:spPr>
          <a:xfrm>
            <a:off x="3010427" y="0"/>
            <a:ext cx="6256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41EBE-C8E5-ABF7-F79F-D30E0EEAE44C}"/>
              </a:ext>
            </a:extLst>
          </p:cNvPr>
          <p:cNvSpPr txBox="1"/>
          <p:nvPr/>
        </p:nvSpPr>
        <p:spPr>
          <a:xfrm>
            <a:off x="2196445" y="144655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6" descr="Cây xà cừ: Ý nghĩa, hình ảnh, cách trồng, chăm sóc tại nhà">
            <a:extLst>
              <a:ext uri="{FF2B5EF4-FFF2-40B4-BE49-F238E27FC236}">
                <a16:creationId xmlns:a16="http://schemas.microsoft.com/office/drawing/2014/main" id="{61802201-F3C7-FCE4-5FCE-843EA7F64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3" y="3940969"/>
            <a:ext cx="3855660" cy="29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ập nhật với hơn 98 hình ảnh cây phượng ở sân trường mới nhất - Tin Học Vui">
            <a:extLst>
              <a:ext uri="{FF2B5EF4-FFF2-40B4-BE49-F238E27FC236}">
                <a16:creationId xmlns:a16="http://schemas.microsoft.com/office/drawing/2014/main" id="{8E47E146-87DC-633A-B18D-9DE4AA340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6" y="2218736"/>
            <a:ext cx="4074834" cy="30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ây bàng vuông 16 năm tuổi ở Sài Gòn vào mùa nở hoa - VnExpress">
            <a:extLst>
              <a:ext uri="{FF2B5EF4-FFF2-40B4-BE49-F238E27FC236}">
                <a16:creationId xmlns:a16="http://schemas.microsoft.com/office/drawing/2014/main" id="{26A102D0-5603-0542-9772-544FC6B5D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467" y="2209059"/>
            <a:ext cx="36765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4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字魂37号-波纹乖乖体" panose="00000500000000000000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41EBE-C8E5-ABF7-F79F-D30E0EEAE44C}"/>
              </a:ext>
            </a:extLst>
          </p:cNvPr>
          <p:cNvSpPr txBox="1"/>
          <p:nvPr/>
        </p:nvSpPr>
        <p:spPr>
          <a:xfrm>
            <a:off x="933450" y="409575"/>
            <a:ext cx="10229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41EBE-C8E5-ABF7-F79F-D30E0EEAE44C}"/>
              </a:ext>
            </a:extLst>
          </p:cNvPr>
          <p:cNvSpPr txBox="1"/>
          <p:nvPr/>
        </p:nvSpPr>
        <p:spPr>
          <a:xfrm>
            <a:off x="933450" y="2573476"/>
            <a:ext cx="1022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Quan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834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字魂37号-波纹乖乖体" panose="00000500000000000000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FFBA4-94D9-4D8D-8350-34D1F63FB788}"/>
              </a:ext>
            </a:extLst>
          </p:cNvPr>
          <p:cNvSpPr txBox="1"/>
          <p:nvPr/>
        </p:nvSpPr>
        <p:spPr>
          <a:xfrm>
            <a:off x="2977563" y="3685"/>
            <a:ext cx="6086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dàn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874" y="1530188"/>
            <a:ext cx="9907572" cy="5121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08458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字魂37号-波纹乖乖体" panose="00000500000000000000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FFBA4-94D9-4D8D-8350-34D1F63FB788}"/>
              </a:ext>
            </a:extLst>
          </p:cNvPr>
          <p:cNvSpPr txBox="1"/>
          <p:nvPr/>
        </p:nvSpPr>
        <p:spPr>
          <a:xfrm>
            <a:off x="275586" y="325583"/>
            <a:ext cx="11640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72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7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72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7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7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7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dàn</a:t>
            </a:r>
            <a:r>
              <a:rPr lang="en-US" sz="7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36FF96-AE92-4C43-9A1B-465DEDC12655}"/>
              </a:ext>
            </a:extLst>
          </p:cNvPr>
          <p:cNvGrpSpPr/>
          <p:nvPr/>
        </p:nvGrpSpPr>
        <p:grpSpPr>
          <a:xfrm>
            <a:off x="275586" y="2431680"/>
            <a:ext cx="3526183" cy="2849135"/>
            <a:chOff x="4350992" y="1465690"/>
            <a:chExt cx="7115894" cy="1164494"/>
          </a:xfrm>
        </p:grpSpPr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65CE3642-8FB0-D02B-BDCB-6D31E2C9CC3A}"/>
                </a:ext>
              </a:extLst>
            </p:cNvPr>
            <p:cNvSpPr/>
            <p:nvPr/>
          </p:nvSpPr>
          <p:spPr>
            <a:xfrm>
              <a:off x="4350992" y="1465690"/>
              <a:ext cx="7115894" cy="11644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6675" cmpd="thickThin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31039C-9258-51CA-5ACF-F1F2B01B664D}"/>
                </a:ext>
              </a:extLst>
            </p:cNvPr>
            <p:cNvSpPr txBox="1"/>
            <p:nvPr/>
          </p:nvSpPr>
          <p:spPr>
            <a:xfrm>
              <a:off x="4640791" y="1764678"/>
              <a:ext cx="6748569" cy="64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A48C46-0AFB-409C-9A38-08DB14191479}"/>
              </a:ext>
            </a:extLst>
          </p:cNvPr>
          <p:cNvGrpSpPr/>
          <p:nvPr/>
        </p:nvGrpSpPr>
        <p:grpSpPr>
          <a:xfrm>
            <a:off x="4481512" y="2442475"/>
            <a:ext cx="2868957" cy="2838340"/>
            <a:chOff x="4350992" y="1465690"/>
            <a:chExt cx="7115894" cy="1164494"/>
          </a:xfrm>
        </p:grpSpPr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033CC515-F04F-682E-21B1-10E37D315A22}"/>
                </a:ext>
              </a:extLst>
            </p:cNvPr>
            <p:cNvSpPr/>
            <p:nvPr/>
          </p:nvSpPr>
          <p:spPr>
            <a:xfrm>
              <a:off x="4350992" y="1465690"/>
              <a:ext cx="7115894" cy="11644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6675" cmpd="thickThin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A9FF75-4024-2653-E946-EB27E138E15D}"/>
                </a:ext>
              </a:extLst>
            </p:cNvPr>
            <p:cNvSpPr txBox="1"/>
            <p:nvPr/>
          </p:nvSpPr>
          <p:spPr>
            <a:xfrm>
              <a:off x="4640792" y="1764678"/>
              <a:ext cx="6748568" cy="44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miêu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tả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C8D898-433D-00F9-31EA-522E4213E5C7}"/>
              </a:ext>
            </a:extLst>
          </p:cNvPr>
          <p:cNvGrpSpPr/>
          <p:nvPr/>
        </p:nvGrpSpPr>
        <p:grpSpPr>
          <a:xfrm>
            <a:off x="8030212" y="2431681"/>
            <a:ext cx="3886201" cy="2849135"/>
            <a:chOff x="4350992" y="1465690"/>
            <a:chExt cx="7115894" cy="1164494"/>
          </a:xfrm>
        </p:grpSpPr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CAB31545-D6A5-FEF2-EE82-93B85556214C}"/>
                </a:ext>
              </a:extLst>
            </p:cNvPr>
            <p:cNvSpPr/>
            <p:nvPr/>
          </p:nvSpPr>
          <p:spPr>
            <a:xfrm>
              <a:off x="4350992" y="1465690"/>
              <a:ext cx="7115894" cy="11644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6675" cmpd="thickThin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439476-6E75-FD52-364C-C8CC2CEF11B3}"/>
                </a:ext>
              </a:extLst>
            </p:cNvPr>
            <p:cNvSpPr txBox="1"/>
            <p:nvPr/>
          </p:nvSpPr>
          <p:spPr>
            <a:xfrm>
              <a:off x="4640791" y="1764678"/>
              <a:ext cx="6748567" cy="64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lựa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miêu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tả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6110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\设计\PPT\图片3.png图片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0" y="1023621"/>
            <a:ext cx="12206605" cy="5834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6766C6-105A-21D5-B487-7FF56D4BE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62" y="396240"/>
            <a:ext cx="11917679" cy="6106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9967921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55B8AB4-CFDB-4156-B750-BC7B429D08A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Կ\uFFFD{8075FA74-6F99-4896-A9B9-AF60649E70A0}&quot;,&quot;C:\\Users\\HaiPhong\\AppData\\Local\\Temp\\8ac10ddb-18d7-43a5-85c6-d106c0e47a86_TV- Tuần 30.zip.a86\\TV- Tuần 30\\Bai 22_CaiCau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3. Lapdany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F5122B-D075-4988-9ED1-7C964B5EA728}:3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76EDB8-4203-4713-9DAC-3016E4DF5E7F}:38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963846-0CC0-411D-9762-68D7A2549D9B}:38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B68901-886B-4FEB-A020-0F5204F14BFC}:38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GENSWF_SLIDE_UID" val="{683E605E-8DBC-47A7-BB0E-508D5602A450}:37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GENSWF_SLIDE_UID" val="{001A3368-99CD-4E38-88F8-8C2EBD7CBA89}:38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GENSWF_SLIDE_UID" val="{DE5847E7-9F3F-4EA4-9B33-DA66D3C5E51E}:3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GENSWF_SLIDE_UID" val="{12269C8F-EAFF-488B-B110-B8141C6AF21F}:3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204</Words>
  <Application>Microsoft Office PowerPoint</Application>
  <PresentationFormat>Widescreen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Wingdings</vt:lpstr>
      <vt:lpstr>字魂37号-波纹乖乖体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T3. Lapdany</dc:title>
  <dc:creator>Thao Tran</dc:creator>
  <cp:lastModifiedBy>HaiPhong</cp:lastModifiedBy>
  <cp:revision>30</cp:revision>
  <dcterms:created xsi:type="dcterms:W3CDTF">2024-01-04T08:37:14Z</dcterms:created>
  <dcterms:modified xsi:type="dcterms:W3CDTF">2025-04-13T07:40:49Z</dcterms:modified>
</cp:coreProperties>
</file>