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4"/>
  </p:notesMasterIdLst>
  <p:sldIdLst>
    <p:sldId id="1029" r:id="rId2"/>
    <p:sldId id="853" r:id="rId3"/>
    <p:sldId id="919" r:id="rId4"/>
    <p:sldId id="1022" r:id="rId5"/>
    <p:sldId id="1024" r:id="rId6"/>
    <p:sldId id="1023" r:id="rId7"/>
    <p:sldId id="1027" r:id="rId8"/>
    <p:sldId id="1026" r:id="rId9"/>
    <p:sldId id="1028" r:id="rId10"/>
    <p:sldId id="1006" r:id="rId11"/>
    <p:sldId id="959" r:id="rId12"/>
    <p:sldId id="988" r:id="rId13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9" autoAdjust="0"/>
  </p:normalViewPr>
  <p:slideViewPr>
    <p:cSldViewPr snapToGrid="0">
      <p:cViewPr varScale="1">
        <p:scale>
          <a:sx n="72" d="100"/>
          <a:sy n="72" d="100"/>
        </p:scale>
        <p:origin x="4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409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4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5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85" name="Google Shape;385;p1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2" name="Google Shape;412;p15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3" name="Google Shape;413;p15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83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61" name="Google Shape;1061;p3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8" name="Google Shape;1088;p34"/>
          <p:cNvSpPr/>
          <p:nvPr/>
        </p:nvSpPr>
        <p:spPr>
          <a:xfrm>
            <a:off x="948614" y="719400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054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3" r:id="rId7"/>
    <p:sldLayoutId id="2147483744" r:id="rId8"/>
    <p:sldLayoutId id="2147483748" r:id="rId9"/>
    <p:sldLayoutId id="214748374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1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1.wav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audio" Target="../media/audio1.wav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10.png"/><Relationship Id="rId10" Type="http://schemas.openxmlformats.org/officeDocument/2006/relationships/image" Target="../media/image84.png"/><Relationship Id="rId4" Type="http://schemas.openxmlformats.org/officeDocument/2006/relationships/audio" Target="../media/audio2.wav"/><Relationship Id="rId9" Type="http://schemas.openxmlformats.org/officeDocument/2006/relationships/image" Target="../media/image83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audio" Target="../media/audio1.wav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" y="25387"/>
            <a:ext cx="12101737" cy="6807227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2903" y="4072241"/>
            <a:ext cx="5445781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spcBef>
                <a:spcPct val="50000"/>
              </a:spcBef>
              <a:defRPr/>
            </a:pP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Giáo viên: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76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72111" y="1959868"/>
            <a:ext cx="12399238" cy="21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399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99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99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99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99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99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5387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38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87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38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87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538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38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18913" y="65042"/>
            <a:ext cx="9753828" cy="16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77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8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84053" y="3233211"/>
            <a:ext cx="6731591" cy="3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0960" y="3309913"/>
            <a:ext cx="6731591" cy="3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5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/>
              <p:nvPr/>
            </p:nvSpPr>
            <p:spPr>
              <a:xfrm>
                <a:off x="638200" y="515237"/>
                <a:ext cx="10885438" cy="497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/>
                  <a:t>4. </a:t>
                </a:r>
                <a:r>
                  <a:rPr lang="vi-VN" sz="3700"/>
                  <a:t>Anh A Phan, chị Rang Hu và chú Y Phui cùng thu hoạch một rẫy cà phê. Anh A Phan thu hoạch được</a:t>
                </a:r>
                <a:r>
                  <a:rPr lang="en-US" sz="37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700"/>
                  <a:t> </a:t>
                </a:r>
                <a:r>
                  <a:rPr lang="vi-VN" sz="3700"/>
                  <a:t>rẫy, chị Rang Hu thu hoạch được</a:t>
                </a:r>
                <a:r>
                  <a:rPr lang="en-US" sz="37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700"/>
                  <a:t>rẫy, chú Y Phui thu hoạch được</a:t>
                </a:r>
                <a:r>
                  <a:rPr lang="en-US" sz="37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3700"/>
                  <a:t> rẫy. Hỏi cả ba người thu hoạch được bao nhiêu phần của rẫy cà phê?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00" y="515237"/>
                <a:ext cx="10885438" cy="4970528"/>
              </a:xfrm>
              <a:prstGeom prst="rect">
                <a:avLst/>
              </a:prstGeom>
              <a:blipFill>
                <a:blip r:embed="rId4"/>
                <a:stretch>
                  <a:fillRect l="-1793" r="-1737" b="-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6637D7C-D72A-6FE8-CEF9-AF30377AEB85}"/>
              </a:ext>
            </a:extLst>
          </p:cNvPr>
          <p:cNvSpPr/>
          <p:nvPr/>
        </p:nvSpPr>
        <p:spPr>
          <a:xfrm>
            <a:off x="6080919" y="1485901"/>
            <a:ext cx="2986881" cy="6857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663259-56F7-C1FD-3E8D-9254B49E2608}"/>
              </a:ext>
            </a:extLst>
          </p:cNvPr>
          <p:cNvSpPr/>
          <p:nvPr/>
        </p:nvSpPr>
        <p:spPr>
          <a:xfrm>
            <a:off x="1828800" y="2534977"/>
            <a:ext cx="1447800" cy="8373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A9D8C-E84E-1A52-00D4-45C72A04B3CD}"/>
              </a:ext>
            </a:extLst>
          </p:cNvPr>
          <p:cNvSpPr/>
          <p:nvPr/>
        </p:nvSpPr>
        <p:spPr>
          <a:xfrm>
            <a:off x="3457817" y="2611619"/>
            <a:ext cx="2847733" cy="685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DE27F-A498-B2D3-E4C3-37149E5CE4C1}"/>
              </a:ext>
            </a:extLst>
          </p:cNvPr>
          <p:cNvSpPr/>
          <p:nvPr/>
        </p:nvSpPr>
        <p:spPr>
          <a:xfrm>
            <a:off x="10046805" y="2458997"/>
            <a:ext cx="1447800" cy="9511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AD37B-9786-35D6-0B27-0DA8857F312B}"/>
              </a:ext>
            </a:extLst>
          </p:cNvPr>
          <p:cNvSpPr/>
          <p:nvPr/>
        </p:nvSpPr>
        <p:spPr>
          <a:xfrm>
            <a:off x="638201" y="3812211"/>
            <a:ext cx="2486000" cy="6857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6CCF6-870E-30B2-A8D7-460CEECBBA82}"/>
              </a:ext>
            </a:extLst>
          </p:cNvPr>
          <p:cNvSpPr/>
          <p:nvPr/>
        </p:nvSpPr>
        <p:spPr>
          <a:xfrm>
            <a:off x="6477000" y="3705792"/>
            <a:ext cx="1524000" cy="9511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B980D-F9C4-F3CA-5DD1-2A51287236DD}"/>
                  </a:ext>
                </a:extLst>
              </p:cNvPr>
              <p:cNvSpPr txBox="1"/>
              <p:nvPr/>
            </p:nvSpPr>
            <p:spPr>
              <a:xfrm>
                <a:off x="643434" y="515237"/>
                <a:ext cx="10885438" cy="497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/>
                  <a:t>4. </a:t>
                </a:r>
                <a:r>
                  <a:rPr lang="vi-VN" sz="3700"/>
                  <a:t>Anh A Phan, chị Rang Hu và chú Y Phui cùng thu hoạch một rẫy cà phê. Anh A Phan thu hoạch được</a:t>
                </a:r>
                <a:r>
                  <a:rPr lang="en-US" sz="37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700"/>
                  <a:t> </a:t>
                </a:r>
                <a:r>
                  <a:rPr lang="vi-VN" sz="3700"/>
                  <a:t>rẫy, chị Rang Hu thu hoạch được</a:t>
                </a:r>
                <a:r>
                  <a:rPr lang="en-US" sz="37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700"/>
                  <a:t>rẫy, chú Y Phui thu hoạch được</a:t>
                </a:r>
                <a:r>
                  <a:rPr lang="en-US" sz="37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3700"/>
                  <a:t> rẫy. </a:t>
                </a:r>
                <a:r>
                  <a:rPr lang="vi-VN" sz="3700">
                    <a:solidFill>
                      <a:srgbClr val="FF0000"/>
                    </a:solidFill>
                  </a:rPr>
                  <a:t>Hỏi cả ba người thu hoạch được bao nhiêu phần của rẫy cà phê?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B980D-F9C4-F3CA-5DD1-2A512872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4" y="515237"/>
                <a:ext cx="10885438" cy="4970528"/>
              </a:xfrm>
              <a:prstGeom prst="rect">
                <a:avLst/>
              </a:prstGeom>
              <a:blipFill>
                <a:blip r:embed="rId5"/>
                <a:stretch>
                  <a:fillRect l="-1793" r="-1737" b="-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6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07D60-BCA2-D6AF-2341-C0848F24FCEB}"/>
              </a:ext>
            </a:extLst>
          </p:cNvPr>
          <p:cNvSpPr txBox="1"/>
          <p:nvPr/>
        </p:nvSpPr>
        <p:spPr>
          <a:xfrm>
            <a:off x="2835672" y="216064"/>
            <a:ext cx="649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Bài giải</a:t>
            </a:r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93215-5BFF-EDC3-3F9E-8E3E999F40CC}"/>
              </a:ext>
            </a:extLst>
          </p:cNvPr>
          <p:cNvSpPr txBox="1"/>
          <p:nvPr/>
        </p:nvSpPr>
        <p:spPr>
          <a:xfrm>
            <a:off x="1297980" y="1187614"/>
            <a:ext cx="9565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/>
              <a:t>Cả ba người thu hoạch được số phần của rẫy cà phê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B72390-DB4A-3D4C-5F50-60CA9D1D070B}"/>
                  </a:ext>
                </a:extLst>
              </p:cNvPr>
              <p:cNvSpPr txBox="1"/>
              <p:nvPr/>
            </p:nvSpPr>
            <p:spPr>
              <a:xfrm>
                <a:off x="2590799" y="2811334"/>
                <a:ext cx="8517467" cy="140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r>
                  <a:rPr lang="en-US" sz="4800"/>
                  <a:t>+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r>
                  <a:rPr lang="en-US" sz="480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i="1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(rẫy cà phê)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B72390-DB4A-3D4C-5F50-60CA9D1D0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99" y="2811334"/>
                <a:ext cx="8517467" cy="1400768"/>
              </a:xfrm>
              <a:prstGeom prst="rect">
                <a:avLst/>
              </a:prstGeom>
              <a:blipFill>
                <a:blip r:embed="rId4"/>
                <a:stretch>
                  <a:fillRect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/>
              <p:nvPr/>
            </p:nvSpPr>
            <p:spPr>
              <a:xfrm>
                <a:off x="4419600" y="4505869"/>
                <a:ext cx="6961188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cs typeface="Times New Roman" panose="02020603050405020304" pitchFamily="18" charset="0"/>
                  </a:rPr>
                  <a:t>rẫy cà phê</a:t>
                </a:r>
                <a:r>
                  <a:rPr lang="en-US" sz="40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505869"/>
                <a:ext cx="6961188" cy="1401859"/>
              </a:xfrm>
              <a:prstGeom prst="rect">
                <a:avLst/>
              </a:prstGeom>
              <a:blipFill>
                <a:blip r:embed="rId5"/>
                <a:stretch>
                  <a:fillRect l="-3940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4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/>
              <a:t>LUYỆN TẬP</a:t>
            </a:r>
            <a:endParaRPr lang="en-US" sz="8800" b="1"/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Tính.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50912-6121-F04C-287C-5C75B52F6809}"/>
                  </a:ext>
                </a:extLst>
              </p:cNvPr>
              <p:cNvSpPr txBox="1"/>
              <p:nvPr/>
            </p:nvSpPr>
            <p:spPr>
              <a:xfrm>
                <a:off x="1364213" y="1665701"/>
                <a:ext cx="2824403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50912-6121-F04C-287C-5C75B52F6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13" y="1665701"/>
                <a:ext cx="2824403" cy="1533753"/>
              </a:xfrm>
              <a:prstGeom prst="rect">
                <a:avLst/>
              </a:prstGeom>
              <a:blipFill>
                <a:blip r:embed="rId3"/>
                <a:stretch>
                  <a:fillRect l="-116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26C624-D294-7455-9BB4-F0BE3D6F9A50}"/>
                  </a:ext>
                </a:extLst>
              </p:cNvPr>
              <p:cNvSpPr txBox="1"/>
              <p:nvPr/>
            </p:nvSpPr>
            <p:spPr>
              <a:xfrm>
                <a:off x="6152637" y="1665701"/>
                <a:ext cx="2824403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26C624-D294-7455-9BB4-F0BE3D6F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37" y="1665701"/>
                <a:ext cx="2824403" cy="1534972"/>
              </a:xfrm>
              <a:prstGeom prst="rect">
                <a:avLst/>
              </a:prstGeom>
              <a:blipFill>
                <a:blip r:embed="rId4"/>
                <a:stretch>
                  <a:fillRect l="-1142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988EEB-605F-B16F-1E9D-000D3580D16A}"/>
                  </a:ext>
                </a:extLst>
              </p:cNvPr>
              <p:cNvSpPr txBox="1"/>
              <p:nvPr/>
            </p:nvSpPr>
            <p:spPr>
              <a:xfrm>
                <a:off x="1364213" y="3933772"/>
                <a:ext cx="3763599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c)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988EEB-605F-B16F-1E9D-000D3580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13" y="3933772"/>
                <a:ext cx="3763599" cy="1528624"/>
              </a:xfrm>
              <a:prstGeom prst="rect">
                <a:avLst/>
              </a:prstGeom>
              <a:blipFill>
                <a:blip r:embed="rId5"/>
                <a:stretch>
                  <a:fillRect l="-8752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7C804B-5B77-5447-6A07-87EFFC9B4982}"/>
                  </a:ext>
                </a:extLst>
              </p:cNvPr>
              <p:cNvSpPr txBox="1"/>
              <p:nvPr/>
            </p:nvSpPr>
            <p:spPr>
              <a:xfrm>
                <a:off x="6152637" y="3933772"/>
                <a:ext cx="2824403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d)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7C804B-5B77-5447-6A07-87EFFC9B4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37" y="3933772"/>
                <a:ext cx="2824403" cy="1549463"/>
              </a:xfrm>
              <a:prstGeom prst="rect">
                <a:avLst/>
              </a:prstGeom>
              <a:blipFill>
                <a:blip r:embed="rId6"/>
                <a:stretch>
                  <a:fillRect l="-11422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Tính.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87BB84-9306-A491-B5BA-FA7D039B88BC}"/>
                  </a:ext>
                </a:extLst>
              </p:cNvPr>
              <p:cNvSpPr txBox="1"/>
              <p:nvPr/>
            </p:nvSpPr>
            <p:spPr>
              <a:xfrm>
                <a:off x="3130794" y="1665701"/>
                <a:ext cx="3258073" cy="15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87BB84-9306-A491-B5BA-FA7D039B8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94" y="1665701"/>
                <a:ext cx="3258073" cy="1530740"/>
              </a:xfrm>
              <a:prstGeom prst="rect">
                <a:avLst/>
              </a:prstGeom>
              <a:blipFill>
                <a:blip r:embed="rId4"/>
                <a:stretch>
                  <a:fillRect l="-10112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CE9D5-50CC-467C-91E7-FC4759971648}"/>
                  </a:ext>
                </a:extLst>
              </p:cNvPr>
              <p:cNvSpPr txBox="1"/>
              <p:nvPr/>
            </p:nvSpPr>
            <p:spPr>
              <a:xfrm>
                <a:off x="7670674" y="1671165"/>
                <a:ext cx="340693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54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CE9D5-50CC-467C-91E7-FC4759971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674" y="1671165"/>
                <a:ext cx="3406935" cy="1559401"/>
              </a:xfrm>
              <a:prstGeom prst="rect">
                <a:avLst/>
              </a:prstGeom>
              <a:blipFill>
                <a:blip r:embed="rId5"/>
                <a:stretch>
                  <a:fillRect l="-9481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FBDE83-5B03-081F-D5B0-02F9FF8E4475}"/>
                  </a:ext>
                </a:extLst>
              </p:cNvPr>
              <p:cNvSpPr txBox="1"/>
              <p:nvPr/>
            </p:nvSpPr>
            <p:spPr>
              <a:xfrm>
                <a:off x="5435475" y="1648984"/>
                <a:ext cx="2197190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 + 4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FBDE83-5B03-081F-D5B0-02F9FF8E4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475" y="1648984"/>
                <a:ext cx="2197190" cy="1549463"/>
              </a:xfrm>
              <a:prstGeom prst="rect">
                <a:avLst/>
              </a:prstGeom>
              <a:blipFill>
                <a:blip r:embed="rId6"/>
                <a:stretch>
                  <a:fillRect l="-15000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5956B3-E234-642B-7C1A-FCFCA64119C9}"/>
                  </a:ext>
                </a:extLst>
              </p:cNvPr>
              <p:cNvSpPr txBox="1"/>
              <p:nvPr/>
            </p:nvSpPr>
            <p:spPr>
              <a:xfrm>
                <a:off x="3550548" y="3891476"/>
                <a:ext cx="3258073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5956B3-E234-642B-7C1A-FCFCA6411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548" y="3891476"/>
                <a:ext cx="3258073" cy="1549463"/>
              </a:xfrm>
              <a:prstGeom prst="rect">
                <a:avLst/>
              </a:prstGeom>
              <a:blipFill>
                <a:blip r:embed="rId7"/>
                <a:stretch>
                  <a:fillRect l="-9907" b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6140C-B54F-6527-26A4-37018B854468}"/>
                  </a:ext>
                </a:extLst>
              </p:cNvPr>
              <p:cNvSpPr txBox="1"/>
              <p:nvPr/>
            </p:nvSpPr>
            <p:spPr>
              <a:xfrm>
                <a:off x="8754917" y="3896940"/>
                <a:ext cx="340693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6140C-B54F-6527-26A4-37018B85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17" y="3896940"/>
                <a:ext cx="3406935" cy="1559401"/>
              </a:xfrm>
              <a:prstGeom prst="rect">
                <a:avLst/>
              </a:prstGeom>
              <a:blipFill>
                <a:blip r:embed="rId8"/>
                <a:stretch>
                  <a:fillRect l="-9481" b="-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3157DB-59AA-A7CF-BDC8-E5B3B1DDBF3D}"/>
                  </a:ext>
                </a:extLst>
              </p:cNvPr>
              <p:cNvSpPr txBox="1"/>
              <p:nvPr/>
            </p:nvSpPr>
            <p:spPr>
              <a:xfrm>
                <a:off x="6519718" y="3874759"/>
                <a:ext cx="2197190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+ 4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3157DB-59AA-A7CF-BDC8-E5B3B1DDB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718" y="3874759"/>
                <a:ext cx="2197190" cy="1549463"/>
              </a:xfrm>
              <a:prstGeom prst="rect">
                <a:avLst/>
              </a:prstGeom>
              <a:blipFill>
                <a:blip r:embed="rId9"/>
                <a:stretch>
                  <a:fillRect l="-15000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D190A5-B433-25A4-ED66-14D9040DFE15}"/>
                  </a:ext>
                </a:extLst>
              </p:cNvPr>
              <p:cNvSpPr txBox="1"/>
              <p:nvPr/>
            </p:nvSpPr>
            <p:spPr>
              <a:xfrm>
                <a:off x="718769" y="1696813"/>
                <a:ext cx="2824403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D190A5-B433-25A4-ED66-14D9040D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9" y="1696813"/>
                <a:ext cx="2824403" cy="1533753"/>
              </a:xfrm>
              <a:prstGeom prst="rect">
                <a:avLst/>
              </a:prstGeom>
              <a:blipFill>
                <a:blip r:embed="rId10"/>
                <a:stretch>
                  <a:fillRect l="-116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2DE7D-A987-2DD3-2BCE-6CBE0F9E3682}"/>
                  </a:ext>
                </a:extLst>
              </p:cNvPr>
              <p:cNvSpPr txBox="1"/>
              <p:nvPr/>
            </p:nvSpPr>
            <p:spPr>
              <a:xfrm>
                <a:off x="724605" y="3958932"/>
                <a:ext cx="2824403" cy="15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2DE7D-A987-2DD3-2BCE-6CBE0F9E3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05" y="3958932"/>
                <a:ext cx="2824403" cy="1534972"/>
              </a:xfrm>
              <a:prstGeom prst="rect">
                <a:avLst/>
              </a:prstGeom>
              <a:blipFill>
                <a:blip r:embed="rId11"/>
                <a:stretch>
                  <a:fillRect l="-116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B2505-A8E1-723B-AF52-439D84E006EB}"/>
                  </a:ext>
                </a:extLst>
              </p:cNvPr>
              <p:cNvSpPr txBox="1"/>
              <p:nvPr/>
            </p:nvSpPr>
            <p:spPr>
              <a:xfrm>
                <a:off x="10311062" y="3874759"/>
                <a:ext cx="340693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54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B2505-A8E1-723B-AF52-439D84E00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062" y="3874759"/>
                <a:ext cx="3406935" cy="1559401"/>
              </a:xfrm>
              <a:prstGeom prst="rect">
                <a:avLst/>
              </a:prstGeom>
              <a:blipFill>
                <a:blip r:embed="rId12"/>
                <a:stretch>
                  <a:fillRect l="-948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Tính.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87BB84-9306-A491-B5BA-FA7D039B88BC}"/>
                  </a:ext>
                </a:extLst>
              </p:cNvPr>
              <p:cNvSpPr txBox="1"/>
              <p:nvPr/>
            </p:nvSpPr>
            <p:spPr>
              <a:xfrm>
                <a:off x="3759444" y="1674405"/>
                <a:ext cx="3258073" cy="15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87BB84-9306-A491-B5BA-FA7D039B8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44" y="1674405"/>
                <a:ext cx="3258073" cy="1530740"/>
              </a:xfrm>
              <a:prstGeom prst="rect">
                <a:avLst/>
              </a:prstGeom>
              <a:blipFill>
                <a:blip r:embed="rId4"/>
                <a:stretch>
                  <a:fillRect l="-10112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CE9D5-50CC-467C-91E7-FC4759971648}"/>
                  </a:ext>
                </a:extLst>
              </p:cNvPr>
              <p:cNvSpPr txBox="1"/>
              <p:nvPr/>
            </p:nvSpPr>
            <p:spPr>
              <a:xfrm>
                <a:off x="8851774" y="1660075"/>
                <a:ext cx="340693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vi-VN" sz="54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CE9D5-50CC-467C-91E7-FC4759971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774" y="1660075"/>
                <a:ext cx="3406935" cy="1559401"/>
              </a:xfrm>
              <a:prstGeom prst="rect">
                <a:avLst/>
              </a:prstGeom>
              <a:blipFill>
                <a:blip r:embed="rId5"/>
                <a:stretch>
                  <a:fillRect l="-9481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FBDE83-5B03-081F-D5B0-02F9FF8E4475}"/>
                  </a:ext>
                </a:extLst>
              </p:cNvPr>
              <p:cNvSpPr txBox="1"/>
              <p:nvPr/>
            </p:nvSpPr>
            <p:spPr>
              <a:xfrm>
                <a:off x="6616575" y="1665044"/>
                <a:ext cx="2197190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7 − 6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FBDE83-5B03-081F-D5B0-02F9FF8E4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575" y="1665044"/>
                <a:ext cx="2197190" cy="1549463"/>
              </a:xfrm>
              <a:prstGeom prst="rect">
                <a:avLst/>
              </a:prstGeom>
              <a:blipFill>
                <a:blip r:embed="rId6"/>
                <a:stretch>
                  <a:fillRect l="-14681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2AE3E8-ADA3-3BD0-BE54-FB1C86A83D2D}"/>
                  </a:ext>
                </a:extLst>
              </p:cNvPr>
              <p:cNvSpPr txBox="1"/>
              <p:nvPr/>
            </p:nvSpPr>
            <p:spPr>
              <a:xfrm>
                <a:off x="519535" y="1675463"/>
                <a:ext cx="3763599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c)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2AE3E8-ADA3-3BD0-BE54-FB1C86A83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5" y="1675463"/>
                <a:ext cx="3763599" cy="1528624"/>
              </a:xfrm>
              <a:prstGeom prst="rect">
                <a:avLst/>
              </a:prstGeom>
              <a:blipFill>
                <a:blip r:embed="rId7"/>
                <a:stretch>
                  <a:fillRect l="-8576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E1C5E1-5E5F-825F-7B46-65EF19483315}"/>
                  </a:ext>
                </a:extLst>
              </p:cNvPr>
              <p:cNvSpPr txBox="1"/>
              <p:nvPr/>
            </p:nvSpPr>
            <p:spPr>
              <a:xfrm>
                <a:off x="519535" y="4146313"/>
                <a:ext cx="2824403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d)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E1C5E1-5E5F-825F-7B46-65EF19483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5" y="4146313"/>
                <a:ext cx="2824403" cy="1549463"/>
              </a:xfrm>
              <a:prstGeom prst="rect">
                <a:avLst/>
              </a:prstGeom>
              <a:blipFill>
                <a:blip r:embed="rId8"/>
                <a:stretch>
                  <a:fillRect l="-11422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A645A4-5D2D-0760-EC7F-D0AA98031F12}"/>
                  </a:ext>
                </a:extLst>
              </p:cNvPr>
              <p:cNvSpPr txBox="1"/>
              <p:nvPr/>
            </p:nvSpPr>
            <p:spPr>
              <a:xfrm>
                <a:off x="3343938" y="4155674"/>
                <a:ext cx="3258073" cy="15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A645A4-5D2D-0760-EC7F-D0AA98031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38" y="4155674"/>
                <a:ext cx="3258073" cy="1530740"/>
              </a:xfrm>
              <a:prstGeom prst="rect">
                <a:avLst/>
              </a:prstGeom>
              <a:blipFill>
                <a:blip r:embed="rId9"/>
                <a:stretch>
                  <a:fillRect l="-10112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8AE31F-6075-1C5F-5E78-E92EDF91DEAD}"/>
                  </a:ext>
                </a:extLst>
              </p:cNvPr>
              <p:cNvSpPr txBox="1"/>
              <p:nvPr/>
            </p:nvSpPr>
            <p:spPr>
              <a:xfrm>
                <a:off x="8754903" y="4141344"/>
                <a:ext cx="340693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vi-VN" sz="5400" b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8AE31F-6075-1C5F-5E78-E92EDF91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03" y="4141344"/>
                <a:ext cx="3406935" cy="1559401"/>
              </a:xfrm>
              <a:prstGeom prst="rect">
                <a:avLst/>
              </a:prstGeom>
              <a:blipFill>
                <a:blip r:embed="rId10"/>
                <a:stretch>
                  <a:fillRect l="-9481" b="-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9C6BD2-B3C3-702F-999B-D1003E8A8B80}"/>
                  </a:ext>
                </a:extLst>
              </p:cNvPr>
              <p:cNvSpPr txBox="1"/>
              <p:nvPr/>
            </p:nvSpPr>
            <p:spPr>
              <a:xfrm>
                <a:off x="6201069" y="4156732"/>
                <a:ext cx="2824402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10 − 5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5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9C6BD2-B3C3-702F-999B-D1003E8A8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069" y="4156732"/>
                <a:ext cx="2824402" cy="1528624"/>
              </a:xfrm>
              <a:prstGeom prst="rect">
                <a:avLst/>
              </a:prstGeom>
              <a:blipFill>
                <a:blip r:embed="rId11"/>
                <a:stretch>
                  <a:fillRect l="-11422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2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Tìm phân số thích hợp.</a:t>
            </a:r>
            <a:endParaRPr lang="vi-VN" sz="4000" b="1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372730-432B-7E5C-E14D-E7B69E0B5516}"/>
              </a:ext>
            </a:extLst>
          </p:cNvPr>
          <p:cNvGrpSpPr/>
          <p:nvPr/>
        </p:nvGrpSpPr>
        <p:grpSpPr>
          <a:xfrm>
            <a:off x="614531" y="2258118"/>
            <a:ext cx="10932776" cy="2795277"/>
            <a:chOff x="762337" y="2317111"/>
            <a:chExt cx="10932776" cy="279527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E4926C3-4071-1B44-14F7-A0C80FCD246F}"/>
                </a:ext>
              </a:extLst>
            </p:cNvPr>
            <p:cNvGrpSpPr/>
            <p:nvPr/>
          </p:nvGrpSpPr>
          <p:grpSpPr>
            <a:xfrm>
              <a:off x="762337" y="2317111"/>
              <a:ext cx="10932776" cy="2795277"/>
              <a:chOff x="1229062" y="2023419"/>
              <a:chExt cx="10932776" cy="279527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862C42C-6B39-8894-0C35-EE4ACE0E5C04}"/>
                  </a:ext>
                </a:extLst>
              </p:cNvPr>
              <p:cNvGrpSpPr/>
              <p:nvPr/>
            </p:nvGrpSpPr>
            <p:grpSpPr>
              <a:xfrm>
                <a:off x="1229062" y="3478812"/>
                <a:ext cx="1339884" cy="1339884"/>
                <a:chOff x="1229062" y="3429000"/>
                <a:chExt cx="1339884" cy="133988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AFC0D93-277D-9157-2EA1-521E1DECCC04}"/>
                    </a:ext>
                  </a:extLst>
                </p:cNvPr>
                <p:cNvSpPr/>
                <p:nvPr/>
              </p:nvSpPr>
              <p:spPr>
                <a:xfrm>
                  <a:off x="1229062" y="3429000"/>
                  <a:ext cx="1339884" cy="13398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800B68CE-0500-47AF-C045-97D2191190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1684" y="3476481"/>
                      <a:ext cx="638175" cy="11406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a14:m>
                      <a:r>
                        <a:rPr lang="en-US" sz="4000"/>
                        <a:t> </a:t>
                      </a:r>
                      <a:endParaRPr lang="en-US" sz="440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800B68CE-0500-47AF-C045-97D21911904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1684" y="3476481"/>
                      <a:ext cx="638175" cy="114063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2D2E1-9163-2253-CB26-3B6BCBF15028}"/>
                  </a:ext>
                </a:extLst>
              </p:cNvPr>
              <p:cNvGrpSpPr/>
              <p:nvPr/>
            </p:nvGrpSpPr>
            <p:grpSpPr>
              <a:xfrm>
                <a:off x="3676650" y="2023419"/>
                <a:ext cx="1339884" cy="1339884"/>
                <a:chOff x="933450" y="3429000"/>
                <a:chExt cx="1339884" cy="1339884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8E80919-0094-538A-5959-263B99B02CE6}"/>
                    </a:ext>
                  </a:extLst>
                </p:cNvPr>
                <p:cNvSpPr/>
                <p:nvPr/>
              </p:nvSpPr>
              <p:spPr>
                <a:xfrm>
                  <a:off x="933450" y="3429000"/>
                  <a:ext cx="1339884" cy="13398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2249EB2-8D63-EF5F-45D8-17D87D82F0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oMath>
                      </a14:m>
                      <a:r>
                        <a:rPr lang="en-US" sz="4000"/>
                        <a:t> </a:t>
                      </a:r>
                      <a:endParaRPr lang="en-US" sz="440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82249EB2-8D63-EF5F-45D8-17D87D82F0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D9CBAD3-472C-0973-F9CB-A33357C15DB4}"/>
                  </a:ext>
                </a:extLst>
              </p:cNvPr>
              <p:cNvGrpSpPr/>
              <p:nvPr/>
            </p:nvGrpSpPr>
            <p:grpSpPr>
              <a:xfrm>
                <a:off x="6080919" y="3478812"/>
                <a:ext cx="1339884" cy="1339884"/>
                <a:chOff x="933450" y="3429000"/>
                <a:chExt cx="1339884" cy="1339884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AF6ACC7-C722-A90C-38BB-637C90F41BE4}"/>
                    </a:ext>
                  </a:extLst>
                </p:cNvPr>
                <p:cNvSpPr/>
                <p:nvPr/>
              </p:nvSpPr>
              <p:spPr>
                <a:xfrm>
                  <a:off x="933450" y="3429000"/>
                  <a:ext cx="1339884" cy="13398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724B8572-849A-62C4-EEB2-0811292D75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a14:m>
                      <a:r>
                        <a:rPr lang="en-US" sz="4000"/>
                        <a:t> </a:t>
                      </a:r>
                      <a:endParaRPr lang="en-US" sz="440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724B8572-849A-62C4-EEB2-0811292D75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61B4A8A-B1F6-AE73-C08F-B9E8DEF15A9F}"/>
                  </a:ext>
                </a:extLst>
              </p:cNvPr>
              <p:cNvGrpSpPr/>
              <p:nvPr/>
            </p:nvGrpSpPr>
            <p:grpSpPr>
              <a:xfrm>
                <a:off x="8405019" y="2023419"/>
                <a:ext cx="1339884" cy="1339884"/>
                <a:chOff x="933450" y="3429000"/>
                <a:chExt cx="1339884" cy="1339884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CBB8EA4-2591-49A1-B8A9-31E64D30CFE1}"/>
                    </a:ext>
                  </a:extLst>
                </p:cNvPr>
                <p:cNvSpPr/>
                <p:nvPr/>
              </p:nvSpPr>
              <p:spPr>
                <a:xfrm>
                  <a:off x="933450" y="3429000"/>
                  <a:ext cx="1339884" cy="13398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12C1953-C182-B51E-BD76-D654C84774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oMath>
                      </a14:m>
                      <a:r>
                        <a:rPr lang="en-US" sz="4000"/>
                        <a:t> </a:t>
                      </a:r>
                      <a:endParaRPr lang="en-US" sz="440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12C1953-C182-B51E-BD76-D654C84774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6B3D984-2BE7-CF85-3FE0-2E4D0E1E4052}"/>
                  </a:ext>
                </a:extLst>
              </p:cNvPr>
              <p:cNvGrpSpPr/>
              <p:nvPr/>
            </p:nvGrpSpPr>
            <p:grpSpPr>
              <a:xfrm>
                <a:off x="10821954" y="3478812"/>
                <a:ext cx="1339884" cy="1339884"/>
                <a:chOff x="933450" y="3429000"/>
                <a:chExt cx="1339884" cy="1339884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FFC97F6-0826-AEBC-66F5-23F43D4149E3}"/>
                    </a:ext>
                  </a:extLst>
                </p:cNvPr>
                <p:cNvSpPr/>
                <p:nvPr/>
              </p:nvSpPr>
              <p:spPr>
                <a:xfrm>
                  <a:off x="933450" y="3429000"/>
                  <a:ext cx="1339884" cy="13398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9455A1ED-E281-3CB8-7CAC-CDC082E00F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4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oMath>
                      </a14:m>
                      <a:r>
                        <a:rPr lang="en-US" sz="4000"/>
                        <a:t> </a:t>
                      </a:r>
                      <a:endParaRPr lang="en-US" sz="4400"/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9455A1ED-E281-3CB8-7CAC-CDC082E00F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84304" y="3528625"/>
                      <a:ext cx="638175" cy="114063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450D25E-2AD0-A468-49D0-2F1423383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3651" y="3185652"/>
              <a:ext cx="1151497" cy="94532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BB262E5-F50A-9816-DAF7-BB7F8FD9D79A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4611269" y="3185652"/>
              <a:ext cx="1199146" cy="78307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12FD078-D97C-1C22-D459-68FB53076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8891" y="3234678"/>
              <a:ext cx="1179402" cy="72576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936FDB-EFEA-EB86-84ED-0049DE00E193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9211566" y="3185652"/>
              <a:ext cx="1339884" cy="78307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0DF7D3-BD85-778D-1736-CFEABABED98D}"/>
                  </a:ext>
                </a:extLst>
              </p:cNvPr>
              <p:cNvSpPr txBox="1"/>
              <p:nvPr/>
            </p:nvSpPr>
            <p:spPr>
              <a:xfrm>
                <a:off x="1221161" y="2542341"/>
                <a:ext cx="1466508" cy="114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000000"/>
                    </a:solidFill>
                  </a:rPr>
                  <a:t>+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20DF7D3-BD85-778D-1736-CFEABABED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61" y="2542341"/>
                <a:ext cx="1466508" cy="1147430"/>
              </a:xfrm>
              <a:prstGeom prst="rect">
                <a:avLst/>
              </a:prstGeom>
              <a:blipFill>
                <a:blip r:embed="rId10"/>
                <a:stretch>
                  <a:fillRect l="-4564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69A1FF-6B0A-66EF-26E6-F5F72CF3FD60}"/>
                  </a:ext>
                </a:extLst>
              </p:cNvPr>
              <p:cNvSpPr txBox="1"/>
              <p:nvPr/>
            </p:nvSpPr>
            <p:spPr>
              <a:xfrm>
                <a:off x="4368656" y="2408059"/>
                <a:ext cx="1466508" cy="114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/>
                  <a:t>–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169A1FF-6B0A-66EF-26E6-F5F72CF3F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656" y="2408059"/>
                <a:ext cx="1466508" cy="1147430"/>
              </a:xfrm>
              <a:prstGeom prst="rect">
                <a:avLst/>
              </a:prstGeom>
              <a:blipFill>
                <a:blip r:embed="rId1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07B43D-3C13-DC47-D554-CD0DDAE22893}"/>
                  </a:ext>
                </a:extLst>
              </p:cNvPr>
              <p:cNvSpPr txBox="1"/>
              <p:nvPr/>
            </p:nvSpPr>
            <p:spPr>
              <a:xfrm>
                <a:off x="6181859" y="2441084"/>
                <a:ext cx="1466508" cy="114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/>
                  <a:t>–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07B43D-3C13-DC47-D554-CD0DDAE22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59" y="2441084"/>
                <a:ext cx="1466508" cy="1147430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F1D37C-E717-0BDF-17BD-200226DD8D05}"/>
                  </a:ext>
                </a:extLst>
              </p:cNvPr>
              <p:cNvSpPr txBox="1"/>
              <p:nvPr/>
            </p:nvSpPr>
            <p:spPr>
              <a:xfrm>
                <a:off x="9236315" y="2502099"/>
                <a:ext cx="1466508" cy="1147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000000"/>
                    </a:solidFill>
                  </a:rPr>
                  <a:t>+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F1D37C-E717-0BDF-17BD-200226DD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15" y="2502099"/>
                <a:ext cx="1466508" cy="1147430"/>
              </a:xfrm>
              <a:prstGeom prst="rect">
                <a:avLst/>
              </a:prstGeom>
              <a:blipFill>
                <a:blip r:embed="rId13"/>
                <a:stretch>
                  <a:fillRect l="-456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125DC479-1815-FC6F-B045-E00B7ED1D8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4382" y="2659481"/>
            <a:ext cx="1407762" cy="17920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1707B1C-FB0C-D64B-DC40-89C86F5158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6774" y="1426793"/>
            <a:ext cx="1577373" cy="11253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7C745BD-E7EC-14C5-226A-3C9692DE72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2596" y="2925691"/>
            <a:ext cx="1032844" cy="9673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52F64F1-98B8-A67F-1D47-CCF85E3B4E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06822" y="755908"/>
            <a:ext cx="1396105" cy="19204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4BBFCED-5783-5EF8-097D-5E93C3C285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0667265" y="2495528"/>
            <a:ext cx="1407762" cy="1792015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DFFCB236-BC85-9D06-31CF-87784C924EC7}"/>
              </a:ext>
            </a:extLst>
          </p:cNvPr>
          <p:cNvSpPr/>
          <p:nvPr/>
        </p:nvSpPr>
        <p:spPr>
          <a:xfrm>
            <a:off x="3074612" y="2267407"/>
            <a:ext cx="1339884" cy="13398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2C0281-EE00-22EB-9434-A7E4BB859FF5}"/>
              </a:ext>
            </a:extLst>
          </p:cNvPr>
          <p:cNvSpPr/>
          <p:nvPr/>
        </p:nvSpPr>
        <p:spPr>
          <a:xfrm>
            <a:off x="7792428" y="2255749"/>
            <a:ext cx="1339884" cy="13398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0959A0E-DBDF-A1F2-DA77-EE841095A706}"/>
              </a:ext>
            </a:extLst>
          </p:cNvPr>
          <p:cNvSpPr/>
          <p:nvPr/>
        </p:nvSpPr>
        <p:spPr>
          <a:xfrm>
            <a:off x="10206022" y="3712917"/>
            <a:ext cx="1339884" cy="13398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D94CF0D-2779-1343-B3BD-AEEC274E1967}"/>
              </a:ext>
            </a:extLst>
          </p:cNvPr>
          <p:cNvSpPr/>
          <p:nvPr/>
        </p:nvSpPr>
        <p:spPr>
          <a:xfrm>
            <a:off x="5466387" y="3701302"/>
            <a:ext cx="1339884" cy="13398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9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Tính bằng cách thuận tiện.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50912-6121-F04C-287C-5C75B52F6809}"/>
                  </a:ext>
                </a:extLst>
              </p:cNvPr>
              <p:cNvSpPr txBox="1"/>
              <p:nvPr/>
            </p:nvSpPr>
            <p:spPr>
              <a:xfrm>
                <a:off x="1352825" y="1849259"/>
                <a:ext cx="8541787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599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36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50912-6121-F04C-287C-5C75B52F6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25" y="1849259"/>
                <a:ext cx="8541787" cy="1284519"/>
              </a:xfrm>
              <a:prstGeom prst="rect">
                <a:avLst/>
              </a:prstGeom>
              <a:blipFill>
                <a:blip r:embed="rId3"/>
                <a:stretch>
                  <a:fillRect l="-2926"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6B6394-2F1A-B230-0602-86EF4B027177}"/>
                  </a:ext>
                </a:extLst>
              </p:cNvPr>
              <p:cNvSpPr txBox="1"/>
              <p:nvPr/>
            </p:nvSpPr>
            <p:spPr>
              <a:xfrm>
                <a:off x="1352825" y="3724223"/>
                <a:ext cx="436217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6B6394-2F1A-B230-0602-86EF4B027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25" y="3724223"/>
                <a:ext cx="4362175" cy="1284519"/>
              </a:xfrm>
              <a:prstGeom prst="rect">
                <a:avLst/>
              </a:prstGeom>
              <a:blipFill>
                <a:blip r:embed="rId4"/>
                <a:stretch>
                  <a:fillRect l="-5726"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17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Tính bằng cách thuận tiện.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50912-6121-F04C-287C-5C75B52F6809}"/>
                  </a:ext>
                </a:extLst>
              </p:cNvPr>
              <p:cNvSpPr txBox="1"/>
              <p:nvPr/>
            </p:nvSpPr>
            <p:spPr>
              <a:xfrm>
                <a:off x="564812" y="1821613"/>
                <a:ext cx="8541787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a)</a:t>
                </a:r>
                <a:r>
                  <a:rPr lang="en-US" sz="3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599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endParaRPr lang="vi-VN" sz="4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50912-6121-F04C-287C-5C75B52F6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2" y="1821613"/>
                <a:ext cx="8541787" cy="1152047"/>
              </a:xfrm>
              <a:prstGeom prst="rect">
                <a:avLst/>
              </a:prstGeom>
              <a:blipFill>
                <a:blip r:embed="rId4"/>
                <a:stretch>
                  <a:fillRect l="-257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0C8F6-048F-A712-580C-967C4A978186}"/>
                  </a:ext>
                </a:extLst>
              </p:cNvPr>
              <p:cNvSpPr txBox="1"/>
              <p:nvPr/>
            </p:nvSpPr>
            <p:spPr>
              <a:xfrm>
                <a:off x="5898812" y="1821612"/>
                <a:ext cx="8541787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</a:t>
                </a:r>
                <a:r>
                  <a:rPr lang="en-US" sz="360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599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r>
                  <a:rPr lang="en-US" sz="400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000"/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0C8F6-048F-A712-580C-967C4A978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12" y="1821612"/>
                <a:ext cx="8541787" cy="1152047"/>
              </a:xfrm>
              <a:prstGeom prst="rect">
                <a:avLst/>
              </a:prstGeom>
              <a:blipFill>
                <a:blip r:embed="rId5"/>
                <a:stretch>
                  <a:fillRect l="-257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53CE9-8C62-8731-4D63-941D916E10B5}"/>
                  </a:ext>
                </a:extLst>
              </p:cNvPr>
              <p:cNvSpPr txBox="1"/>
              <p:nvPr/>
            </p:nvSpPr>
            <p:spPr>
              <a:xfrm>
                <a:off x="5898812" y="3307512"/>
                <a:ext cx="8541787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</a:t>
                </a:r>
                <a:r>
                  <a:rPr lang="en-US" sz="360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  <a:r>
                  <a:rPr lang="en-US" sz="400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53CE9-8C62-8731-4D63-941D916E1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12" y="3307512"/>
                <a:ext cx="8541787" cy="1152047"/>
              </a:xfrm>
              <a:prstGeom prst="rect">
                <a:avLst/>
              </a:prstGeom>
              <a:blipFill>
                <a:blip r:embed="rId6"/>
                <a:stretch>
                  <a:fillRect l="-257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DE9011-A0DF-5262-45C9-7E84D4038C23}"/>
                  </a:ext>
                </a:extLst>
              </p:cNvPr>
              <p:cNvSpPr txBox="1"/>
              <p:nvPr/>
            </p:nvSpPr>
            <p:spPr>
              <a:xfrm>
                <a:off x="5898813" y="4793412"/>
                <a:ext cx="2749888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</a:t>
                </a:r>
                <a:r>
                  <a:rPr lang="en-US" sz="36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977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DE9011-A0DF-5262-45C9-7E84D4038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13" y="4793412"/>
                <a:ext cx="2749888" cy="1152047"/>
              </a:xfrm>
              <a:prstGeom prst="rect">
                <a:avLst/>
              </a:prstGeom>
              <a:blipFill>
                <a:blip r:embed="rId7"/>
                <a:stretch>
                  <a:fillRect l="-7982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732821" y="649541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Tính bằng cách thuận tiện.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58FC25-767A-9C28-DC57-F7543D33D595}"/>
                  </a:ext>
                </a:extLst>
              </p:cNvPr>
              <p:cNvSpPr txBox="1"/>
              <p:nvPr/>
            </p:nvSpPr>
            <p:spPr>
              <a:xfrm>
                <a:off x="990873" y="1421901"/>
                <a:ext cx="436217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6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58FC25-767A-9C28-DC57-F7543D33D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73" y="1421901"/>
                <a:ext cx="4362175" cy="1284519"/>
              </a:xfrm>
              <a:prstGeom prst="rect">
                <a:avLst/>
              </a:prstGeom>
              <a:blipFill>
                <a:blip r:embed="rId4"/>
                <a:stretch>
                  <a:fillRect l="-5734"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7D2BDF-0D0C-F199-0EF5-E93DFC0EFBE6}"/>
                  </a:ext>
                </a:extLst>
              </p:cNvPr>
              <p:cNvSpPr txBox="1"/>
              <p:nvPr/>
            </p:nvSpPr>
            <p:spPr>
              <a:xfrm>
                <a:off x="4934223" y="1421900"/>
                <a:ext cx="436217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400"/>
                  <a:t>)</a:t>
                </a:r>
                <a:r>
                  <a:rPr lang="en-US" sz="36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7D2BDF-0D0C-F199-0EF5-E93DFC0E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23" y="1421900"/>
                <a:ext cx="4362175" cy="1284519"/>
              </a:xfrm>
              <a:prstGeom prst="rect">
                <a:avLst/>
              </a:prstGeom>
              <a:blipFill>
                <a:blip r:embed="rId5"/>
                <a:stretch>
                  <a:fillRect l="-5587"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40172C-268C-8A29-D5DE-C93CF20457DD}"/>
                  </a:ext>
                </a:extLst>
              </p:cNvPr>
              <p:cNvSpPr txBox="1"/>
              <p:nvPr/>
            </p:nvSpPr>
            <p:spPr>
              <a:xfrm>
                <a:off x="4934223" y="2728759"/>
                <a:ext cx="436217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40172C-268C-8A29-D5DE-C93CF2045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23" y="2728759"/>
                <a:ext cx="4362175" cy="1284519"/>
              </a:xfrm>
              <a:prstGeom prst="rect">
                <a:avLst/>
              </a:prstGeom>
              <a:blipFill>
                <a:blip r:embed="rId6"/>
                <a:stretch>
                  <a:fillRect l="-5587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DDB186-1916-40B2-0D0F-53FD724596C5}"/>
                  </a:ext>
                </a:extLst>
              </p:cNvPr>
              <p:cNvSpPr txBox="1"/>
              <p:nvPr/>
            </p:nvSpPr>
            <p:spPr>
              <a:xfrm>
                <a:off x="7353572" y="2728758"/>
                <a:ext cx="436217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DDB186-1916-40B2-0D0F-53FD72459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572" y="2728758"/>
                <a:ext cx="4362175" cy="1284519"/>
              </a:xfrm>
              <a:prstGeom prst="rect">
                <a:avLst/>
              </a:prstGeom>
              <a:blipFill>
                <a:blip r:embed="rId7"/>
                <a:stretch>
                  <a:fillRect l="-5587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1A3CF-960D-0299-9A37-5B18D61381E9}"/>
                  </a:ext>
                </a:extLst>
              </p:cNvPr>
              <p:cNvSpPr txBox="1"/>
              <p:nvPr/>
            </p:nvSpPr>
            <p:spPr>
              <a:xfrm>
                <a:off x="4934223" y="4013277"/>
                <a:ext cx="4362175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1A3CF-960D-0299-9A37-5B18D613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23" y="4013277"/>
                <a:ext cx="4362175" cy="1284519"/>
              </a:xfrm>
              <a:prstGeom prst="rect">
                <a:avLst/>
              </a:prstGeom>
              <a:blipFill>
                <a:blip r:embed="rId8"/>
                <a:stretch>
                  <a:fillRect l="-5587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A3EF41E-9464-2348-76AC-9C60822A3762}"/>
              </a:ext>
            </a:extLst>
          </p:cNvPr>
          <p:cNvSpPr txBox="1"/>
          <p:nvPr/>
        </p:nvSpPr>
        <p:spPr>
          <a:xfrm>
            <a:off x="4934223" y="5459964"/>
            <a:ext cx="436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5</a:t>
            </a:r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6946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FE2981-6D1E-4C11-A600-DB3DB66F6C40}:2007577612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269</Words>
  <Application>Microsoft Office PowerPoint</Application>
  <PresentationFormat>Custom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Colors and Descriptions of Objects - Spanish - Foreign Language - 4th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Admin</cp:lastModifiedBy>
  <cp:revision>419</cp:revision>
  <dcterms:modified xsi:type="dcterms:W3CDTF">2025-04-15T08:11:40Z</dcterms:modified>
</cp:coreProperties>
</file>