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499" r:id="rId2"/>
    <p:sldId id="500" r:id="rId3"/>
    <p:sldId id="501" r:id="rId4"/>
    <p:sldId id="487" r:id="rId5"/>
    <p:sldId id="495" r:id="rId6"/>
    <p:sldId id="496" r:id="rId7"/>
    <p:sldId id="491" r:id="rId8"/>
    <p:sldId id="48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767E5-9AE4-45A7-A7A0-B0EB54A39C3D}" type="datetimeFigureOut">
              <a:rPr lang="en-US" smtClean="0"/>
              <a:t>16-Apr-25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3FDDB-0A07-416B-A4E7-CE5E1C49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8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FDDB-0A07-416B-A4E7-CE5E1C4911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4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FDDB-0A07-416B-A4E7-CE5E1C4911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FDDB-0A07-416B-A4E7-CE5E1C4911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23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FDDB-0A07-416B-A4E7-CE5E1C4911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32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FDDB-0A07-416B-A4E7-CE5E1C4911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4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FDDB-0A07-416B-A4E7-CE5E1C4911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87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FDDB-0A07-416B-A4E7-CE5E1C4911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59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FDDB-0A07-416B-A4E7-CE5E1C4911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6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1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8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9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9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0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9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6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5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9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8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3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16-Apr-25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2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0520" y="409069"/>
            <a:ext cx="61605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7008" y="1210454"/>
            <a:ext cx="5827556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latin typeface="+mj-lt"/>
              </a:rPr>
              <a:t>MÔN: MĨ THUẬT</a:t>
            </a:r>
          </a:p>
          <a:p>
            <a:pPr algn="ctr"/>
            <a:r>
              <a:rPr 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+mj-lt"/>
              </a:rPr>
              <a:t>LỚP: 1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489" y="3198864"/>
            <a:ext cx="71286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9: EM LÀ HỌC SINH LỚP 1 </a:t>
            </a:r>
            <a:endParaRPr lang="en-US" sz="32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2105" y="4694833"/>
            <a:ext cx="63731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NGỌC ANH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01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6343" y="1631695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3851" y="1724162"/>
            <a:ext cx="7116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1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753" y="367394"/>
            <a:ext cx="7804789" cy="1951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351" y="2653327"/>
            <a:ext cx="8183190" cy="2583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5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006" y="180026"/>
            <a:ext cx="8779722" cy="670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549" y="775608"/>
            <a:ext cx="4609245" cy="4046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4794" y="3088141"/>
            <a:ext cx="4433207" cy="36718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981" y="398699"/>
            <a:ext cx="4153357" cy="3457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337" y="2217371"/>
            <a:ext cx="4841663" cy="4268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07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325" y="1"/>
            <a:ext cx="1585376" cy="12440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27486" y="247735"/>
            <a:ext cx="6862928" cy="1771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1"/>
                </a:solidFill>
              </a:rPr>
              <a:t>Dùng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hình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thức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thể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hiện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yêu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thích</a:t>
            </a:r>
            <a:r>
              <a:rPr lang="en-US" sz="2000" b="1" dirty="0">
                <a:solidFill>
                  <a:schemeClr val="tx1"/>
                </a:solidFill>
              </a:rPr>
              <a:t> (</a:t>
            </a:r>
            <a:r>
              <a:rPr lang="en-US" sz="2000" b="1" dirty="0" err="1">
                <a:solidFill>
                  <a:schemeClr val="tx1"/>
                </a:solidFill>
              </a:rPr>
              <a:t>vẽ</a:t>
            </a:r>
            <a:r>
              <a:rPr lang="en-US" sz="2000" b="1" dirty="0">
                <a:solidFill>
                  <a:schemeClr val="tx1"/>
                </a:solidFill>
              </a:rPr>
              <a:t>; </a:t>
            </a:r>
            <a:r>
              <a:rPr lang="en-US" sz="2000" b="1" dirty="0" err="1">
                <a:solidFill>
                  <a:schemeClr val="tx1"/>
                </a:solidFill>
              </a:rPr>
              <a:t>nặn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hoặc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xé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dán</a:t>
            </a:r>
            <a:r>
              <a:rPr lang="en-US" sz="2000" b="1" dirty="0">
                <a:solidFill>
                  <a:schemeClr val="tx1"/>
                </a:solidFill>
              </a:rPr>
              <a:t>) </a:t>
            </a:r>
            <a:r>
              <a:rPr lang="en-US" sz="2000" b="1" dirty="0" err="1">
                <a:solidFill>
                  <a:schemeClr val="tx1"/>
                </a:solidFill>
              </a:rPr>
              <a:t>thể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hiện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về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chủ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đề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Em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là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học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sinh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lớp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Một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23" y="1904804"/>
            <a:ext cx="1581371" cy="1409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093" y="2408955"/>
            <a:ext cx="7166828" cy="65265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504185"/>
              </p:ext>
            </p:extLst>
          </p:nvPr>
        </p:nvGraphicFramePr>
        <p:xfrm>
          <a:off x="1924051" y="3528620"/>
          <a:ext cx="8401050" cy="3221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1050">
                  <a:extLst>
                    <a:ext uri="{9D8B030D-6E8A-4147-A177-3AD203B41FA5}">
                      <a16:colId xmlns:a16="http://schemas.microsoft.com/office/drawing/2014/main" val="1857597035"/>
                    </a:ext>
                  </a:extLst>
                </a:gridCol>
              </a:tblGrid>
              <a:tr h="507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/>
                        <a:t>Câu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hỏi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thảo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luận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gợi</a:t>
                      </a:r>
                      <a:r>
                        <a:rPr lang="en-US" sz="2800" b="1" baseline="0" dirty="0" smtClean="0"/>
                        <a:t> ý</a:t>
                      </a:r>
                      <a:endParaRPr lang="en-US" sz="28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411961"/>
                  </a:ext>
                </a:extLst>
              </a:tr>
              <a:tr h="693635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Những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cảnh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vật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nào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được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thể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hiện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nhiều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nhất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trong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sản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phẩm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đã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thực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hiện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24446"/>
                  </a:ext>
                </a:extLst>
              </a:tr>
              <a:tr h="542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Hoạt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động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nào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được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thể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hiện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trong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các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sản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phẩm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696623"/>
                  </a:ext>
                </a:extLst>
              </a:tr>
              <a:tr h="607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Ai </a:t>
                      </a:r>
                      <a:r>
                        <a:rPr lang="en-US" sz="2800" dirty="0" err="1" smtClean="0"/>
                        <a:t>được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thể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hiện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nhiều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nhất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21116"/>
                  </a:ext>
                </a:extLst>
              </a:tr>
              <a:tr h="607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Em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thích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sản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phẩm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nào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nhất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18517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9484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761" y="144061"/>
            <a:ext cx="3381847" cy="121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310" y="1341053"/>
            <a:ext cx="2305450" cy="2545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1310" y="3967840"/>
            <a:ext cx="2305451" cy="2520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6840" y="1955540"/>
            <a:ext cx="5426425" cy="4024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3881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CA08C20-AC7F-430F-8F14-5A7F4A9DA1C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EB4D0F27-ED78-4F99-BED0-4D0BE6554A42}&quot;,&quot;E:\\lớp 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Ĩ THUẬT 1- CHỦ ĐỀ 9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E5DE1E-677E-4613-9587-A096B2615F8B}:49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244AA8-6B96-404B-A7DB-4CCB61C7CF71}:5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F7A9B5-19A7-41DE-B148-7EE63D265A04}:5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026255-C45F-461A-96D7-2C5E4BED148F}:4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26B909-4E49-4445-A7F9-013B2C36E74A}:4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47E013-19C0-49DD-B911-5FD765EA5E48}:4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621E71-8CA8-4A30-99C5-BF5B0356039F}:4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50F5EC-CB2F-4D6D-B8E8-5E03FFB1F614}:48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1128</TotalTime>
  <Words>118</Words>
  <Application>Microsoft Office PowerPoint</Application>
  <PresentationFormat>Widescreen</PresentationFormat>
  <Paragraphs>21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1- CHỦ ĐỀ 9</dc:title>
  <dc:creator>Windows User</dc:creator>
  <cp:lastModifiedBy>STD_NGOC</cp:lastModifiedBy>
  <cp:revision>155</cp:revision>
  <dcterms:created xsi:type="dcterms:W3CDTF">2021-01-29T04:19:07Z</dcterms:created>
  <dcterms:modified xsi:type="dcterms:W3CDTF">2025-04-16T02:24:36Z</dcterms:modified>
</cp:coreProperties>
</file>