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8" r:id="rId2"/>
    <p:sldId id="422" r:id="rId3"/>
    <p:sldId id="443" r:id="rId4"/>
    <p:sldId id="450" r:id="rId5"/>
    <p:sldId id="449" r:id="rId6"/>
    <p:sldId id="445" r:id="rId7"/>
    <p:sldId id="439" r:id="rId8"/>
    <p:sldId id="448" r:id="rId9"/>
    <p:sldId id="437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1012F-2916-40A3-94DF-39E19F88E7E3}" type="datetimeFigureOut">
              <a:rPr lang="en-US" smtClean="0"/>
              <a:t>16-Apr-25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AC67E-36DB-4CD2-AECC-5988A816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1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C67E-36DB-4CD2-AECC-5988A81652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8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C67E-36DB-4CD2-AECC-5988A81652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C67E-36DB-4CD2-AECC-5988A81652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2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C67E-36DB-4CD2-AECC-5988A81652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C67E-36DB-4CD2-AECC-5988A81652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42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C67E-36DB-4CD2-AECC-5988A81652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55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C67E-36DB-4CD2-AECC-5988A81652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5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C67E-36DB-4CD2-AECC-5988A81652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15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C67E-36DB-4CD2-AECC-5988A81652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9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4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9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2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0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8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8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3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0201" y="536611"/>
            <a:ext cx="530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TRƯỜNG TIỂU HỌC QUANG TRUNG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5972" y="1469453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vi-VN" sz="5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MÔN: MĨ THUẬT</a:t>
            </a:r>
          </a:p>
          <a:p>
            <a:pPr lvl="0" algn="ctr"/>
            <a:r>
              <a:rPr lang="vi-VN" sz="4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LỚP: 2</a:t>
            </a:r>
            <a:endParaRPr lang="en-US" sz="4400" b="1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070" y="3362599"/>
            <a:ext cx="849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 ĐỒ CHƠI TẠO HÌNH CON VẬT</a:t>
            </a:r>
            <a:endParaRPr lang="en-US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9307" y="4737320"/>
            <a:ext cx="5489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NGỌC ANH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29" y="355460"/>
            <a:ext cx="10561834" cy="2280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29" y="3136956"/>
            <a:ext cx="10583055" cy="26165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63" y="971550"/>
            <a:ext cx="11198831" cy="5502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63" y="299488"/>
            <a:ext cx="11198831" cy="672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27" y="174661"/>
            <a:ext cx="10376899" cy="829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593" y="1028171"/>
            <a:ext cx="4318997" cy="2549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2665" y="3592556"/>
            <a:ext cx="1499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/>
              <a:t>Thỏ</a:t>
            </a:r>
            <a:r>
              <a:rPr lang="en-US" sz="1600" b="1" dirty="0"/>
              <a:t> </a:t>
            </a:r>
            <a:r>
              <a:rPr lang="en-US" sz="1600" b="1" dirty="0" err="1"/>
              <a:t>đánh</a:t>
            </a:r>
            <a:r>
              <a:rPr lang="en-US" sz="1600" b="1" dirty="0"/>
              <a:t> </a:t>
            </a:r>
            <a:r>
              <a:rPr lang="en-US" sz="1600" b="1" dirty="0" err="1"/>
              <a:t>trống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253" y="1028170"/>
            <a:ext cx="4412595" cy="25493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62255" y="3577505"/>
            <a:ext cx="1508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/>
              <a:t>Ông</a:t>
            </a:r>
            <a:r>
              <a:rPr lang="en-US" sz="1600" b="1" dirty="0"/>
              <a:t> </a:t>
            </a:r>
            <a:r>
              <a:rPr lang="en-US" sz="1600" b="1" dirty="0" err="1"/>
              <a:t>phỗng</a:t>
            </a:r>
            <a:r>
              <a:rPr lang="en-US" sz="1600" b="1" dirty="0"/>
              <a:t> </a:t>
            </a:r>
            <a:r>
              <a:rPr lang="en-US" sz="1600" b="1" dirty="0" err="1"/>
              <a:t>giấy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593" y="3940269"/>
            <a:ext cx="4377417" cy="24273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43488" y="6367583"/>
            <a:ext cx="638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/>
              <a:t>Tò</a:t>
            </a:r>
            <a:r>
              <a:rPr lang="en-US" sz="1600" b="1" dirty="0"/>
              <a:t> he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2254" y="3940269"/>
            <a:ext cx="4412594" cy="25923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03057" y="6194063"/>
            <a:ext cx="1903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/>
              <a:t>Cào</a:t>
            </a:r>
            <a:r>
              <a:rPr lang="en-US" sz="1600" b="1" dirty="0"/>
              <a:t> </a:t>
            </a:r>
            <a:r>
              <a:rPr lang="en-US" sz="1600" b="1" dirty="0" err="1"/>
              <a:t>cào</a:t>
            </a:r>
            <a:r>
              <a:rPr lang="en-US" sz="1600" b="1" dirty="0"/>
              <a:t> </a:t>
            </a:r>
            <a:r>
              <a:rPr lang="en-US" sz="1600" b="1" dirty="0" err="1"/>
              <a:t>bằng</a:t>
            </a:r>
            <a:r>
              <a:rPr lang="en-US" sz="1600" b="1" dirty="0"/>
              <a:t> </a:t>
            </a:r>
            <a:r>
              <a:rPr lang="en-US" sz="1600" b="1" dirty="0" err="1"/>
              <a:t>lá</a:t>
            </a:r>
            <a:r>
              <a:rPr lang="en-US" sz="1600" b="1" dirty="0"/>
              <a:t> </a:t>
            </a:r>
            <a:r>
              <a:rPr lang="en-US" sz="1600" b="1" dirty="0" err="1"/>
              <a:t>dừa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74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68222"/>
              </p:ext>
            </p:extLst>
          </p:nvPr>
        </p:nvGraphicFramePr>
        <p:xfrm>
          <a:off x="606175" y="606174"/>
          <a:ext cx="10962526" cy="574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2526">
                  <a:extLst>
                    <a:ext uri="{9D8B030D-6E8A-4147-A177-3AD203B41FA5}">
                      <a16:colId xmlns:a16="http://schemas.microsoft.com/office/drawing/2014/main" val="2088467305"/>
                    </a:ext>
                  </a:extLst>
                </a:gridCol>
              </a:tblGrid>
              <a:tr h="1017034">
                <a:tc>
                  <a:txBody>
                    <a:bodyPr/>
                    <a:lstStyle/>
                    <a:p>
                      <a:r>
                        <a:rPr lang="en-US" sz="2800" baseline="0" dirty="0" err="1" smtClean="0"/>
                        <a:t>Nội</a:t>
                      </a:r>
                      <a:r>
                        <a:rPr lang="en-US" sz="2800" baseline="0" dirty="0" smtClean="0"/>
                        <a:t> dung </a:t>
                      </a:r>
                      <a:r>
                        <a:rPr lang="en-US" sz="2800" baseline="0" dirty="0" err="1" smtClean="0"/>
                        <a:t>thảo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luận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gợi</a:t>
                      </a:r>
                      <a:r>
                        <a:rPr lang="en-US" sz="2800" baseline="0" dirty="0" smtClean="0"/>
                        <a:t> ý: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94841"/>
                  </a:ext>
                </a:extLst>
              </a:tr>
              <a:tr h="101703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biết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nào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6030"/>
                  </a:ext>
                </a:extLst>
              </a:tr>
              <a:tr h="185459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hình</a:t>
                      </a:r>
                      <a:r>
                        <a:rPr lang="en-US" sz="2800" baseline="0" dirty="0" smtClean="0"/>
                        <a:t> con </a:t>
                      </a:r>
                      <a:r>
                        <a:rPr lang="en-US" sz="2800" baseline="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nào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em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biết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1860"/>
                  </a:ext>
                </a:extLst>
              </a:tr>
              <a:tr h="185459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thích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tạo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của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không</a:t>
                      </a:r>
                      <a:r>
                        <a:rPr lang="en-US" sz="2800" baseline="0" dirty="0" smtClean="0"/>
                        <a:t>? </a:t>
                      </a:r>
                      <a:r>
                        <a:rPr lang="en-US" sz="2800" baseline="0" dirty="0" err="1" smtClean="0"/>
                        <a:t>Vì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sao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67331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670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53" y="299199"/>
            <a:ext cx="10392205" cy="1061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555" y="3338841"/>
            <a:ext cx="3554643" cy="3020862"/>
          </a:xfrm>
          <a:prstGeom prst="rect">
            <a:avLst/>
          </a:prstGeom>
        </p:spPr>
      </p:pic>
      <p:pic>
        <p:nvPicPr>
          <p:cNvPr id="16" name="Picture 6" descr="Las mejores ofertas en Fieltro Animales y naturaleza máscaras y antifaces de Disfraz | e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7" y="1228910"/>
            <a:ext cx="3769357" cy="31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5198" y="1102967"/>
            <a:ext cx="4207712" cy="32814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16" y="450900"/>
            <a:ext cx="10964323" cy="5785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15" y="542683"/>
            <a:ext cx="11609349" cy="958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39" y="1933015"/>
            <a:ext cx="4497223" cy="3550709"/>
          </a:xfrm>
          <a:prstGeom prst="rect">
            <a:avLst/>
          </a:prstGeom>
        </p:spPr>
      </p:pic>
      <p:pic>
        <p:nvPicPr>
          <p:cNvPr id="11" name="Picture 10" descr="Trang trí ngôi nhà nhỏ của bạn từ những chai nhựa bỏ đi, bạn tin không? -  Sáng tạo - Việt Giải Tr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89" y="1933016"/>
            <a:ext cx="4643662" cy="355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34" y="295429"/>
            <a:ext cx="11157735" cy="64227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F827C7E-555A-4B3C-A9D1-DE1173738F1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E:\\LỚP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LỚP 2 - CHỦ ĐỀ 1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04F27A-A5EE-45CA-8916-A16D091C6BE4}:4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2ABB31-C4C7-4057-B8BC-92ABE16C07FB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F59F02-1660-42DE-AB7B-B0134A292BA4}:4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12B747-2A38-45B1-B855-9CA57966110D}:4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F286F2-2896-4D79-BACE-B3E0F6060F51}:4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A4D6B2-1288-429E-89E7-2FE09949B67B}:4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51BB4B-9C73-48BA-A308-083FF947CED2}:4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8062FB-44A7-4AAC-9896-67FB4DA69A28}:4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E456DF-4F42-481D-8B6A-9E3E238EFF54}:44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97</Words>
  <Application>Microsoft Office PowerPoint</Application>
  <PresentationFormat>Widescreen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2 - CHỦ ĐỀ 10</dc:title>
  <dc:creator>Windows User</dc:creator>
  <cp:lastModifiedBy>STD_NGOC</cp:lastModifiedBy>
  <cp:revision>177</cp:revision>
  <dcterms:created xsi:type="dcterms:W3CDTF">2021-01-29T04:19:07Z</dcterms:created>
  <dcterms:modified xsi:type="dcterms:W3CDTF">2025-04-16T02:25:11Z</dcterms:modified>
</cp:coreProperties>
</file>