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256" r:id="rId3"/>
    <p:sldId id="258" r:id="rId4"/>
    <p:sldId id="272" r:id="rId5"/>
    <p:sldId id="274" r:id="rId6"/>
    <p:sldId id="298" r:id="rId7"/>
    <p:sldId id="299" r:id="rId8"/>
    <p:sldId id="273" r:id="rId9"/>
    <p:sldId id="300" r:id="rId10"/>
    <p:sldId id="283" r:id="rId11"/>
    <p:sldId id="301" r:id="rId12"/>
    <p:sldId id="304" r:id="rId13"/>
    <p:sldId id="275" r:id="rId14"/>
    <p:sldId id="295" r:id="rId15"/>
    <p:sldId id="291" r:id="rId16"/>
    <p:sldId id="278" r:id="rId17"/>
    <p:sldId id="296" r:id="rId18"/>
    <p:sldId id="302" r:id="rId19"/>
    <p:sldId id="288" r:id="rId20"/>
    <p:sldId id="294" r:id="rId21"/>
    <p:sldId id="30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46AF3-0098-4759-B4A2-8687A1E89F97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DA279-4F42-41B5-8E28-E8FEFAD3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8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5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6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13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96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99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9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2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43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59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6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0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1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56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6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A279-4F42-41B5-8E28-E8FEFAD3F2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127" y="648694"/>
            <a:ext cx="6993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0966" y="1502449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  <a:p>
            <a:pPr lvl="0" algn="ctr"/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3</a:t>
            </a:r>
            <a:endParaRPr lang="en-US" sz="480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6127" y="3294624"/>
            <a:ext cx="815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sz="36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TOÀN GIAO THÔNG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9479" y="5056319"/>
            <a:ext cx="745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NGỌC ANH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43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55" y="370135"/>
            <a:ext cx="10877909" cy="6105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87" y="353684"/>
            <a:ext cx="11051270" cy="6055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12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17" y="484365"/>
            <a:ext cx="10955547" cy="5826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061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00" y="493333"/>
            <a:ext cx="10766645" cy="5592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1" y="321031"/>
            <a:ext cx="10748513" cy="6423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14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10" y="260535"/>
            <a:ext cx="10291897" cy="6275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02" y="591411"/>
            <a:ext cx="2362906" cy="770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27" y="1500052"/>
            <a:ext cx="10507216" cy="4555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967" y="974786"/>
            <a:ext cx="7237850" cy="5577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38" y="1557711"/>
            <a:ext cx="9755561" cy="4708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02" y="591411"/>
            <a:ext cx="2362906" cy="770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99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382" y="351846"/>
            <a:ext cx="6938402" cy="6348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5105" y="4452730"/>
            <a:ext cx="1227264" cy="1001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"/>
            <a:ext cx="12192000" cy="67631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9390" y="4192292"/>
            <a:ext cx="1860305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02" y="591411"/>
            <a:ext cx="2362906" cy="770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01" y="1632155"/>
            <a:ext cx="11066768" cy="42889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99620" y="1362333"/>
            <a:ext cx="3102964" cy="646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592" y="1293269"/>
            <a:ext cx="10380496" cy="4822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908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0" y="681487"/>
            <a:ext cx="11091121" cy="5753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–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vi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–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tiện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an </a:t>
            </a:r>
            <a:r>
              <a:rPr lang="en-US" sz="2800" dirty="0" err="1" smtClean="0"/>
              <a:t>toàn</a:t>
            </a:r>
            <a:r>
              <a:rPr lang="en-US" sz="2800" dirty="0" smtClean="0"/>
              <a:t>?</a:t>
            </a: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14" y="405442"/>
            <a:ext cx="11613653" cy="6193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99" y="232912"/>
            <a:ext cx="11344005" cy="6288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0" y="431322"/>
            <a:ext cx="10875029" cy="5952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–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?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phụ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–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nên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– </a:t>
            </a:r>
            <a:r>
              <a:rPr lang="en-US" sz="2800" dirty="0" err="1" smtClean="0"/>
              <a:t>Em</a:t>
            </a:r>
            <a:r>
              <a:rPr lang="en-US" sz="2800" dirty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đề</a:t>
            </a:r>
            <a:r>
              <a:rPr lang="en-US" sz="2800" dirty="0" smtClean="0"/>
              <a:t> </a:t>
            </a:r>
            <a:r>
              <a:rPr lang="en-US" sz="2800" i="1" dirty="0" smtClean="0"/>
              <a:t>An </a:t>
            </a:r>
            <a:r>
              <a:rPr lang="en-US" sz="2800" i="1" dirty="0" err="1" smtClean="0"/>
              <a:t>toàn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giao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?</a:t>
            </a: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41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42" y="547130"/>
            <a:ext cx="11751459" cy="5905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59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2" y="350871"/>
            <a:ext cx="11033184" cy="6254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71" y="396815"/>
            <a:ext cx="11287973" cy="1806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32957" y="1903751"/>
            <a:ext cx="1094282" cy="299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634" y="2397643"/>
            <a:ext cx="9316528" cy="4138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34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E481AB-5E55-4CCA-B786-D132FEBD6C5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LỚP 3 - CHỦ ĐỀ 1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49470D-15F3-422F-9A64-82A6DA53CCFC}:3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265FF7-771E-4AD0-9A6D-96E063AB439F}:2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F26F13-E7BD-4052-BC97-D86C02A10ED3}:3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A7EDDF-BD13-4D91-9663-B18C34D528DA}:3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A98798-767F-4F2E-BD18-8FA2CA0A9919}: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A88A7A-9AC8-4EA4-869C-EBE54DAA4899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62F4F6-462E-4F60-B467-A02B8F51252B}:2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C763BF-6C5D-4264-8E6F-B299C750C240}:2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CEEFE4-E311-4CD9-9DAC-0AABBEBDCC7D}:2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F42A78-AC7D-4132-ACF9-D621D9C7813C}:3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D5B2D1-AD72-4EFD-9AA7-58EA626020DE}:30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C388DD-AFC6-49EC-97D8-DD0A36E97E34}:2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6965C3-13FF-42EC-B7B6-03B5487BCAD3}:2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62D01D-C015-45A8-B39A-D876154D7F56}:3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E90369-B08B-4B58-98A8-9DABA67A3EFB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D79C1F-4E83-4EF6-9947-A3E0569CE94A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E4A56B-C828-4803-860B-A240126E4E6D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D78911-8FAA-49B7-B5A1-4707F6A586DC}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629C18-F7E1-4455-A56F-F8CA7E293194}:2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F2202F-7ADE-4231-ACB0-282840FCE46A}:2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A22456-B49E-4FCF-BE9D-F593BF730CF5}:2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112</Words>
  <Application>Microsoft Office PowerPoint</Application>
  <PresentationFormat>Widescreen</PresentationFormat>
  <Paragraphs>33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3 - CHỦ ĐỀ 10</dc:title>
  <dc:creator>21AK22.COM</dc:creator>
  <cp:lastModifiedBy>Admin</cp:lastModifiedBy>
  <cp:revision>38</cp:revision>
  <dcterms:created xsi:type="dcterms:W3CDTF">2022-09-04T02:35:10Z</dcterms:created>
  <dcterms:modified xsi:type="dcterms:W3CDTF">2025-04-13T13:31:03Z</dcterms:modified>
</cp:coreProperties>
</file>