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2"/>
  </p:notesMasterIdLst>
  <p:sldIdLst>
    <p:sldId id="258" r:id="rId2"/>
    <p:sldId id="362" r:id="rId3"/>
    <p:sldId id="361" r:id="rId4"/>
    <p:sldId id="436" r:id="rId5"/>
    <p:sldId id="372" r:id="rId6"/>
    <p:sldId id="439" r:id="rId7"/>
    <p:sldId id="423" r:id="rId8"/>
    <p:sldId id="437" r:id="rId9"/>
    <p:sldId id="443" r:id="rId10"/>
    <p:sldId id="446" r:id="rId11"/>
  </p:sldIdLst>
  <p:sldSz cx="12192000" cy="6858000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0" d="100"/>
          <a:sy n="70" d="100"/>
        </p:scale>
        <p:origin x="61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A8CF30-700E-42D5-A2C8-0B334CFC51D9}" type="datetimeFigureOut">
              <a:rPr lang="en-US" smtClean="0"/>
              <a:t>16-Apr-25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DC8D4F-66EC-402E-9D03-8CA701CD5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391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C8D4F-66EC-402E-9D03-8CA701CD539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4997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C8D4F-66EC-402E-9D03-8CA701CD539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2344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C8D4F-66EC-402E-9D03-8CA701CD539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065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C8D4F-66EC-402E-9D03-8CA701CD539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376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C8D4F-66EC-402E-9D03-8CA701CD539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126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C8D4F-66EC-402E-9D03-8CA701CD539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9764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C8D4F-66EC-402E-9D03-8CA701CD539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673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C8D4F-66EC-402E-9D03-8CA701CD539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9249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C8D4F-66EC-402E-9D03-8CA701CD539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5048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C8D4F-66EC-402E-9D03-8CA701CD539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226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16-Apr-25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146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16-Apr-25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471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16-Apr-25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117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16-Apr-25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53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16-Apr-25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300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16-Apr-25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609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16-Apr-25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969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16-Apr-25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576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16-Apr-25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567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16-Apr-25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620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16-Apr-25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507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16-Apr-25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86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68540" y="804648"/>
            <a:ext cx="75309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TRƯỜNG TIỂU HỌC QUANG TRUNG</a:t>
            </a:r>
            <a:endParaRPr lang="en-US" sz="28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19919" y="1642462"/>
            <a:ext cx="6096000" cy="160043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vi-VN" sz="5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MĨ THUẬT</a:t>
            </a:r>
          </a:p>
          <a:p>
            <a:pPr lvl="0" algn="ctr"/>
            <a:r>
              <a:rPr lang="vi-VN" sz="4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LỚP: 4</a:t>
            </a:r>
            <a:endParaRPr lang="en-US" sz="44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81555" y="3434204"/>
            <a:ext cx="77569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vi-VN" sz="32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8: QUÊ HƯƠNG THANH BÌNH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23065" y="4811211"/>
            <a:ext cx="54897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vi-V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THỊ NGỌC ANH</a:t>
            </a:r>
            <a:endParaRPr lang="en-US" sz="2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6567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4">
                <a:lumMod val="40000"/>
                <a:lumOff val="6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CECCA0E-C938-15F7-6005-BEB0A11F82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697"/>
          <a:stretch/>
        </p:blipFill>
        <p:spPr>
          <a:xfrm>
            <a:off x="380143" y="102741"/>
            <a:ext cx="10839236" cy="9392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456F6C-FE2A-77D0-D18D-CC877005F0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143" y="1041970"/>
            <a:ext cx="11379014" cy="54391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1629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A135848-1DCA-75CA-7B92-91AEE5B01E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3822" y="259099"/>
            <a:ext cx="9691008" cy="37557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D52DA1-41DE-ACB1-CE99-141C5DF7D5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4304" y="4268384"/>
            <a:ext cx="6810525" cy="7608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9465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4">
                <a:lumMod val="40000"/>
                <a:lumOff val="6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E0FCDE9-99A0-A07E-B0EE-12F1368D3F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841" y="359408"/>
            <a:ext cx="11891726" cy="20139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1D48FCF-DAEB-EF48-C7B4-CCD0451022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1597" y="2460154"/>
            <a:ext cx="3481774" cy="43105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FF45A2B-F78D-36D2-83C0-F85BC74B6D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4076" y="2373330"/>
            <a:ext cx="5898320" cy="42400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1440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4">
                <a:lumMod val="20000"/>
                <a:lumOff val="8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5BB1551-6B6E-401C-EF46-FB71DDE093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852" y="133564"/>
            <a:ext cx="5202148" cy="31414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D2DDC69-E6B9-1351-CA57-74B59BC214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1188" y="133564"/>
            <a:ext cx="4632434" cy="30828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8C7E36E-7E62-0AA5-69E9-0CADEC2994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111" y="3429000"/>
            <a:ext cx="5307492" cy="31043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709FDBB-693B-D221-49E8-C7E1F073ED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1189" y="3429000"/>
            <a:ext cx="4632433" cy="31043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7603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4">
                <a:lumMod val="40000"/>
                <a:lumOff val="6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52E3F2E-5372-EDEF-06CF-928515E29D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580" y="619664"/>
            <a:ext cx="11835829" cy="52777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7755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4">
                <a:lumMod val="40000"/>
                <a:lumOff val="6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5AA61E0-1C42-8472-C111-6130D64623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094" y="1241372"/>
            <a:ext cx="10962526" cy="525724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06F36F5-5A4C-69A9-FE60-4EA7CD5C02B0}"/>
              </a:ext>
            </a:extLst>
          </p:cNvPr>
          <p:cNvSpPr txBox="1"/>
          <p:nvPr/>
        </p:nvSpPr>
        <p:spPr>
          <a:xfrm>
            <a:off x="1369887" y="616449"/>
            <a:ext cx="64488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04321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4">
                <a:lumMod val="40000"/>
                <a:lumOff val="6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B7CCA1E3-4B02-F273-2944-0FD1407B44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0719" y="302281"/>
            <a:ext cx="9041258" cy="63194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35331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4">
                <a:lumMod val="40000"/>
                <a:lumOff val="6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716163E-0FF5-6D9D-BAD2-57553B2066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405" y="484966"/>
            <a:ext cx="11227363" cy="58130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91398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4">
                <a:lumMod val="40000"/>
                <a:lumOff val="6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86631536-83E6-CBB4-2F31-C73507B7064F}"/>
              </a:ext>
            </a:extLst>
          </p:cNvPr>
          <p:cNvSpPr txBox="1"/>
          <p:nvPr/>
        </p:nvSpPr>
        <p:spPr>
          <a:xfrm>
            <a:off x="718596" y="210615"/>
            <a:ext cx="106754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242021"/>
                </a:solidFill>
                <a:latin typeface="Arial-BoldMT"/>
              </a:rPr>
              <a:t>Gợi</a:t>
            </a:r>
            <a:r>
              <a:rPr lang="en-US" b="1" dirty="0">
                <a:solidFill>
                  <a:srgbClr val="242021"/>
                </a:solidFill>
                <a:latin typeface="Arial-BoldMT"/>
              </a:rPr>
              <a:t> ý </a:t>
            </a:r>
            <a:r>
              <a:rPr lang="vi-VN" b="1" dirty="0">
                <a:solidFill>
                  <a:srgbClr val="242021"/>
                </a:solidFill>
                <a:latin typeface="Arial-BoldMT"/>
              </a:rPr>
              <a:t>cách thực hành sản phẩm mĩ thuật thể hiện về</a:t>
            </a:r>
            <a:r>
              <a:rPr lang="en-US" b="1" dirty="0">
                <a:solidFill>
                  <a:srgbClr val="242021"/>
                </a:solidFill>
                <a:latin typeface="Arial-BoldMT"/>
              </a:rPr>
              <a:t> </a:t>
            </a:r>
            <a:r>
              <a:rPr lang="vi-VN" b="1" dirty="0">
                <a:solidFill>
                  <a:srgbClr val="242021"/>
                </a:solidFill>
                <a:latin typeface="Arial-BoldMT"/>
              </a:rPr>
              <a:t>chủ đề </a:t>
            </a:r>
            <a:r>
              <a:rPr lang="vi-VN" b="1" i="1" dirty="0">
                <a:solidFill>
                  <a:srgbClr val="242021"/>
                </a:solidFill>
                <a:latin typeface="Arial-BoldItalicMT"/>
              </a:rPr>
              <a:t>Quê hương thanh bình </a:t>
            </a:r>
            <a:r>
              <a:rPr lang="vi-VN" b="1" dirty="0">
                <a:solidFill>
                  <a:srgbClr val="242021"/>
                </a:solidFill>
                <a:latin typeface="Arial-BoldMT"/>
              </a:rPr>
              <a:t>bằng hình thức vẽ</a:t>
            </a:r>
            <a:r>
              <a:rPr lang="vi-VN" dirty="0"/>
              <a:t> </a:t>
            </a:r>
            <a:br>
              <a:rPr lang="vi-VN" dirty="0"/>
            </a:b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66FAD54-2A4E-3E09-5E27-78BB2B6A0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2222" y="928462"/>
            <a:ext cx="4094178" cy="26650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440094F-F445-3DB7-FCCC-891B5A4D0A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3130" y="764075"/>
            <a:ext cx="4302268" cy="27082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F375A81-3D6A-7024-4526-17FB90D822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5238" y="3869647"/>
            <a:ext cx="4073629" cy="267877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BF86351-CB5F-E7D5-8813-C3270576B9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7313" y="3736081"/>
            <a:ext cx="4178085" cy="26787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365174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B47ADF2F-212C-4F76-B862-5E019440A594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V\uFFFD\u001C{EB4D0F27-ED78-4F99-BED0-4D0BE6554A42}&quot;,&quot;E:\\LỚP 4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MĨ THUẬT LỚP 4 - CHỦ ĐỀ 8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CE926E9-02BF-4559-8860-6B88DAC46558}:44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83F6FC3-2B52-4E72-9355-EC2EB6292D6B}:44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DB5261D-1E0F-4AFC-90CF-A53D0FDDBED5}:25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758AD9E-1D32-4E8A-92DA-FE1068C3B3F9}:36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E606F68-F9A8-432F-92DE-85CB56F32777}:36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890F04F-BBD4-4F41-B8F9-9B2043647AD8}:43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E437823-C816-4565-87CE-B63E1DA6B151}:37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FB425C4-5C8C-4CA9-850C-319A9B12881D}:43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3AC559F-8403-421C-8A23-9253B1493804}:42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41D518C-E95A-4C6C-8AA9-F46EB1E376FA}:437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1508</TotalTime>
  <Words>63</Words>
  <Application>Microsoft Office PowerPoint</Application>
  <PresentationFormat>Widescreen</PresentationFormat>
  <Paragraphs>17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Arial-BoldItalicMT</vt:lpstr>
      <vt:lpstr>Arial-BoldMT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MĨ THUẬT LỚP 4 - CHỦ ĐỀ 8</dc:title>
  <dc:creator>Windows User</dc:creator>
  <cp:lastModifiedBy>STD_NGOC</cp:lastModifiedBy>
  <cp:revision>219</cp:revision>
  <dcterms:created xsi:type="dcterms:W3CDTF">2021-01-29T04:19:07Z</dcterms:created>
  <dcterms:modified xsi:type="dcterms:W3CDTF">2025-04-16T02:32:46Z</dcterms:modified>
</cp:coreProperties>
</file>