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9" r:id="rId2"/>
    <p:sldId id="258" r:id="rId3"/>
    <p:sldId id="259" r:id="rId4"/>
    <p:sldId id="272" r:id="rId5"/>
    <p:sldId id="273" r:id="rId6"/>
    <p:sldId id="274" r:id="rId7"/>
    <p:sldId id="306" r:id="rId8"/>
    <p:sldId id="290" r:id="rId9"/>
    <p:sldId id="302" r:id="rId10"/>
    <p:sldId id="307" r:id="rId11"/>
    <p:sldId id="292" r:id="rId12"/>
    <p:sldId id="285" r:id="rId13"/>
    <p:sldId id="303" r:id="rId14"/>
    <p:sldId id="291" r:id="rId15"/>
    <p:sldId id="294" r:id="rId16"/>
    <p:sldId id="275" r:id="rId17"/>
    <p:sldId id="305" r:id="rId18"/>
    <p:sldId id="295" r:id="rId19"/>
    <p:sldId id="308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27824-93AD-4FFC-A082-B57512293CD7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47DD3-A810-4A3B-B491-FA463874A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7DD3-A810-4A3B-B491-FA463874AF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20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7DD3-A810-4A3B-B491-FA463874AF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64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7DD3-A810-4A3B-B491-FA463874AF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77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7DD3-A810-4A3B-B491-FA463874AF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7DD3-A810-4A3B-B491-FA463874AF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23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7DD3-A810-4A3B-B491-FA463874AF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40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7DD3-A810-4A3B-B491-FA463874AF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53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7DD3-A810-4A3B-B491-FA463874AF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69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7DD3-A810-4A3B-B491-FA463874AF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7DD3-A810-4A3B-B491-FA463874AF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45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7DD3-A810-4A3B-B491-FA463874AF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8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7DD3-A810-4A3B-B491-FA463874AF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7DD3-A810-4A3B-B491-FA463874AF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7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7DD3-A810-4A3B-B491-FA463874AF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83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7DD3-A810-4A3B-B491-FA463874AF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7DD3-A810-4A3B-B491-FA463874AF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62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7DD3-A810-4A3B-B491-FA463874AF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7DD3-A810-4A3B-B491-FA463874AF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3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7DD3-A810-4A3B-B491-FA463874AF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1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9978" y="798951"/>
            <a:ext cx="6802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4422" y="1666979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</a:p>
          <a:p>
            <a:pPr lvl="0" algn="ctr"/>
            <a:r>
              <a:rPr lang="en-US" sz="48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sz="4800" b="1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6167" y="3673780"/>
            <a:ext cx="8969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vi-VN" sz="36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 MỘT THẾ GIỚI HOÀ BÌNH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814" y="4971940"/>
            <a:ext cx="7342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NGỌC ANH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18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48926E-9D44-F151-50A3-4AB358E6E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1509"/>
            <a:ext cx="10134600" cy="933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7FB93A-5A41-7E76-E517-F919DF63E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813" y="1345728"/>
            <a:ext cx="3250564" cy="25765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939294-9F51-506A-AB6A-E388DE7FC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427" y="4057178"/>
            <a:ext cx="3500525" cy="27577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9707CC-6060-A47E-9A9D-2FAE631358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3477" y="1269681"/>
            <a:ext cx="3250564" cy="25444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AA1146-53BE-1071-F41C-ED6C43C8B5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5193" y="4057178"/>
            <a:ext cx="3467707" cy="27577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89DE0B-8225-F202-F041-E3BF1AE4EA50}"/>
              </a:ext>
            </a:extLst>
          </p:cNvPr>
          <p:cNvSpPr txBox="1"/>
          <p:nvPr/>
        </p:nvSpPr>
        <p:spPr>
          <a:xfrm>
            <a:off x="505088" y="1969969"/>
            <a:ext cx="362023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Cách xây dựng ý tưởng trong sản phẩm này như thế nào?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Cách sắp xếp nhân vật, hoà sắc trong sản phẩm mĩ thuật này có đặc điểm gì?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Trong kĩ thuật vẽ màu sáp, để diễn đạt sắc độ đậm – nhạt, em cần lưu ý điều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gì?</a:t>
            </a:r>
            <a:r>
              <a:rPr lang="vi-VN" sz="20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20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D882CE-A38E-6D4D-DF11-6575D7929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7982"/>
            <a:ext cx="10029825" cy="933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8A8F5-E402-01F5-C9DC-561AE9FA0AA0}"/>
              </a:ext>
            </a:extLst>
          </p:cNvPr>
          <p:cNvSpPr txBox="1"/>
          <p:nvPr/>
        </p:nvSpPr>
        <p:spPr>
          <a:xfrm>
            <a:off x="712672" y="2088986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AEF65B-C74F-9CE9-1E57-46B14372C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282" y="1426369"/>
            <a:ext cx="7616489" cy="5431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432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2F545CD-C07B-0C52-B8AD-7C871C2F7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658" y="381793"/>
            <a:ext cx="9665157" cy="6111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41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48A88FD-FDCF-499B-E886-FAA660036633}"/>
              </a:ext>
            </a:extLst>
          </p:cNvPr>
          <p:cNvSpPr txBox="1"/>
          <p:nvPr/>
        </p:nvSpPr>
        <p:spPr>
          <a:xfrm>
            <a:off x="596347" y="516201"/>
            <a:ext cx="109197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Mô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tả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cách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thực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hành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sản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phẩm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mĩ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thuật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thể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hiện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về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chủ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đề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Vì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một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thế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giới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hoà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bình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bằng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hình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thức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trổ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bìa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.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50DFF3-4534-2032-8A31-C2E866B1D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76" y="1351578"/>
            <a:ext cx="5837396" cy="43513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86CB3D-1FC1-9353-AB9B-0E236D698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725" y="1351578"/>
            <a:ext cx="5856821" cy="4351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9345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CEEC1E-20F4-777A-BB06-ED9824465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50" y="0"/>
            <a:ext cx="10677850" cy="63176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78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5BDC3F-B732-496D-4493-263BBF4D7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86" y="729387"/>
            <a:ext cx="11576028" cy="5399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699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6A4EB6-54C4-85E5-CFBC-B52DA85D9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5125"/>
            <a:ext cx="9925050" cy="1962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13583C-EC89-8154-248C-8B6B6FC1723C}"/>
              </a:ext>
            </a:extLst>
          </p:cNvPr>
          <p:cNvSpPr txBox="1"/>
          <p:nvPr/>
        </p:nvSpPr>
        <p:spPr>
          <a:xfrm>
            <a:off x="838200" y="2231379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6BAD26-09EE-3176-840B-813FAC076EE1}"/>
              </a:ext>
            </a:extLst>
          </p:cNvPr>
          <p:cNvSpPr txBox="1"/>
          <p:nvPr/>
        </p:nvSpPr>
        <p:spPr>
          <a:xfrm>
            <a:off x="838200" y="2777746"/>
            <a:ext cx="23290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0071BB"/>
                </a:solidFill>
                <a:effectLst/>
                <a:latin typeface="PalatinoLinotype-Bold"/>
              </a:rPr>
              <a:t>Gợi ý cách thể hiện một sản phẩm mĩ thuật theo định</a:t>
            </a:r>
            <a:r>
              <a:rPr lang="en-US" sz="18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1800" b="1" i="0" dirty="0">
                <a:solidFill>
                  <a:srgbClr val="0071BB"/>
                </a:solidFill>
                <a:effectLst/>
                <a:latin typeface="PalatinoLinotype-Bold"/>
              </a:rPr>
              <a:t>hướng về chủ đề</a:t>
            </a:r>
            <a:br>
              <a:rPr lang="vi-VN" sz="1800" b="1" i="0" dirty="0">
                <a:solidFill>
                  <a:srgbClr val="0071BB"/>
                </a:solidFill>
                <a:effectLst/>
                <a:latin typeface="PalatinoLinotype-Bold"/>
              </a:rPr>
            </a:br>
            <a:r>
              <a:rPr lang="vi-VN" sz="1800" b="1" i="1" dirty="0">
                <a:solidFill>
                  <a:srgbClr val="0071BB"/>
                </a:solidFill>
                <a:effectLst/>
                <a:latin typeface="PalatinoLinotype-BoldItalic"/>
              </a:rPr>
              <a:t>Thế giới </a:t>
            </a:r>
            <a:r>
              <a:rPr lang="vi-VN" sz="1800" b="1" i="0" dirty="0">
                <a:solidFill>
                  <a:srgbClr val="0071BB"/>
                </a:solidFill>
                <a:effectLst/>
                <a:latin typeface="PalatinoLinotype-Bold"/>
              </a:rPr>
              <a:t>để trang trí trong nhà từ vật liệu sẵn có.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1688DA-B337-591E-2496-4D53FFB18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696" y="2386310"/>
            <a:ext cx="8277189" cy="3965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903E3E-BC84-D334-C7A3-4C0046B0B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060" y="240484"/>
            <a:ext cx="2801592" cy="2784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FCF9AD-68A5-8196-494B-BBB2FF571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060" y="3149991"/>
            <a:ext cx="2801592" cy="3481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C3717E-51D0-A67A-743D-66D4AEBEB2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181" y="130034"/>
            <a:ext cx="6648619" cy="6443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6072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3B54030-6756-8850-B26F-A9FB53030431}"/>
              </a:ext>
            </a:extLst>
          </p:cNvPr>
          <p:cNvSpPr txBox="1"/>
          <p:nvPr/>
        </p:nvSpPr>
        <p:spPr>
          <a:xfrm>
            <a:off x="665922" y="681037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C7126F-8849-DF9E-85DC-892B3D11B2D9}"/>
              </a:ext>
            </a:extLst>
          </p:cNvPr>
          <p:cNvSpPr txBox="1"/>
          <p:nvPr/>
        </p:nvSpPr>
        <p:spPr>
          <a:xfrm>
            <a:off x="3001618" y="557827"/>
            <a:ext cx="74808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Mô tả các bước làm một đồ vật trang trí nội thất từ vật liệu sẵn có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theo chủ đề 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Arial-BoldItalicMT"/>
              </a:rPr>
              <a:t>Thế giới.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4D9C86-5138-BF81-EFFD-4703DF773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22" y="1604367"/>
            <a:ext cx="11154145" cy="42125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654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0BD8E-21B2-3FBA-30AC-F4A40EFAA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61" y="1181541"/>
            <a:ext cx="5019675" cy="3848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CA5A57-EC76-5A20-CC2A-626D3D13A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40436"/>
            <a:ext cx="5730987" cy="4237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263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58A818-432E-DD9D-F4A2-D879C3156A94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D0FF82-E7CF-BB8A-5D09-33EBE9A9E04D}"/>
              </a:ext>
            </a:extLst>
          </p:cNvPr>
          <p:cNvSpPr/>
          <p:nvPr/>
        </p:nvSpPr>
        <p:spPr>
          <a:xfrm>
            <a:off x="1007165" y="5327374"/>
            <a:ext cx="1789044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47D314-CFB2-A171-A916-5AB5B5177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43947"/>
            <a:ext cx="10675855" cy="581107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EEBCC0-C5EA-0F97-BF54-C74319254984}"/>
              </a:ext>
            </a:extLst>
          </p:cNvPr>
          <p:cNvSpPr/>
          <p:nvPr/>
        </p:nvSpPr>
        <p:spPr>
          <a:xfrm>
            <a:off x="768626" y="5420139"/>
            <a:ext cx="2186609" cy="834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9AC98E9-A7B7-65FE-6635-B0DFE0EB478A}"/>
              </a:ext>
            </a:extLst>
          </p:cNvPr>
          <p:cNvSpPr txBox="1"/>
          <p:nvPr/>
        </p:nvSpPr>
        <p:spPr>
          <a:xfrm>
            <a:off x="851189" y="1485093"/>
            <a:ext cx="400215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Tìm hiểu một số tác phẩm mĩ thuật thể hiện chủ đề </a:t>
            </a:r>
            <a:r>
              <a:rPr lang="vi-VN" sz="2000" b="1" i="1" dirty="0">
                <a:solidFill>
                  <a:srgbClr val="242021"/>
                </a:solidFill>
                <a:effectLst/>
                <a:latin typeface="Arial-BoldItalicMT"/>
              </a:rPr>
              <a:t>Hoà bình</a:t>
            </a:r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.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Nội dung tác phẩm mĩ thuật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thể hiện về chủ đề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Hoà bình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có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những đặc điểm gì?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Ý tưởng và hình thức thể hiện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trong tác phẩm mĩ thuật về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chủ đề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Hoà bình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như thế nào?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Hãy tìm hiểu và làm quen cách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tìm kiếm thông tin, hình ảnh về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tác giả, tác phẩm liên quan đến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chủ đề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Hoà bình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trên in-tơ-nét.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7FFC16-6EF8-9A08-F864-4327D954A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444" y="594316"/>
            <a:ext cx="3352063" cy="60957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994E9D6-5019-0CCE-18A1-7EBF962C4468}"/>
              </a:ext>
            </a:extLst>
          </p:cNvPr>
          <p:cNvSpPr txBox="1"/>
          <p:nvPr/>
        </p:nvSpPr>
        <p:spPr>
          <a:xfrm>
            <a:off x="8722507" y="1910125"/>
            <a:ext cx="34129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rong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tác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phẩm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của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mình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, t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ác giả thể hiện hình tượng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chim bồ câu tung cánh trên tay của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một cô gái và một chàng trai. Đó là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ước vọng về tự do và hoà bình sẽ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lan toả khắp hành tinh, như những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cánh chim bồ câu được con người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chắp cách bay cao, bay xa,...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D980FC-D496-D22B-A55A-C05B79B4D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74" y="681037"/>
            <a:ext cx="11041254" cy="54959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880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286F906-2C84-8CB7-EF5D-1331BDE43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89" y="146885"/>
            <a:ext cx="7023652" cy="43528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8391D5-68C1-117D-8C68-225F30E72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966" y="4717941"/>
            <a:ext cx="7205612" cy="1917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09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33A1AFB-3B6D-A9A8-D56B-9F667DECD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76" y="365125"/>
            <a:ext cx="11089179" cy="5782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795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3267FD-A300-9BA3-E409-3DBFF1599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87" y="853315"/>
            <a:ext cx="7828401" cy="4905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B09D78-1F95-A054-4193-352B67D921C1}"/>
              </a:ext>
            </a:extLst>
          </p:cNvPr>
          <p:cNvSpPr txBox="1"/>
          <p:nvPr/>
        </p:nvSpPr>
        <p:spPr>
          <a:xfrm>
            <a:off x="8142558" y="2256884"/>
            <a:ext cx="36303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Lưu ý khi thực hiện trình bày trên phần mềm trình chiếu: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• Số lượng trang trình chiếu cần phù hợp với thời gian, khả năng tìm kiếm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dữ liệu,...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• Chọn cỡ chữ, phông chữ thuận tiện với người xem,...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• Kiểm tra chính tả và ngữ pháp.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4203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B97BEF5-2E1E-BB5D-D238-9AD396DAB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96" y="278166"/>
            <a:ext cx="10125075" cy="838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DC956C-EBF2-8DC7-FC8E-6B2303762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80" y="1825625"/>
            <a:ext cx="4076700" cy="3286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861FB8-0591-3D70-0521-1045EBB0C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480" y="1690688"/>
            <a:ext cx="7705725" cy="3886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760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2BB08F-58DC-9E3A-9EC6-D470FAC57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073" y="1184662"/>
            <a:ext cx="5453516" cy="4591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94E4D0-7427-7741-E809-F88321475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797" y="144298"/>
            <a:ext cx="3480503" cy="30927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8F2284-D79A-0E17-4033-FB29B0A2C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411" y="3381683"/>
            <a:ext cx="3476889" cy="33320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80935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74DE3A1-FD00-44E3-BA1C-6D4278B0A6C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EB4D0F27-ED78-4F99-BED0-4D0BE6554A42}&quot;,&quot;E:\\lớp 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Ĩ THUẬT LỚP 5- CHỦ ĐỀ 8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EF6F95-C65C-4441-AA3F-7AC12A7F380D}:3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02A46F-E864-49FC-BDB3-B16657821CF2}:30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DC008E-F309-4D64-AE6D-A6F6F908791E}:2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D671D3-2967-4D88-8AE6-44F747A10564}:2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0E3814-FE50-4CA1-9217-638BEE339113}:3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A3939F-8081-4C11-AACA-B900A2C13B2E}:29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34DEF0-1703-4F1D-B2EC-889EF90ABC17}:2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565771-DBDA-4E65-BC55-8FB82CE6FAFD}:2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74314D-2248-443B-93DF-8CD185619928}:30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C9C554-6B69-4C92-8AE1-AE57346AB1CF}:2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3DA186-3E47-46EE-B80E-B9DCB6C679C6}:30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FB32C1-15FE-4BE6-9E4C-29522E218B97}: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FBCE3D-5E13-4A74-A723-22E6505D11B7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09C27F-443A-4858-9F8C-BE1A0CB86663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4D846B-A9AB-4C8F-B51E-A4CC21B416AB}:2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CE2B59-4190-44B0-BAF2-2546849EE4BF}:2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394322-C222-494D-8946-C35154146105}:27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F95414-95EA-4FA2-8F70-B4CA578AAF76}:3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5C733F-21F7-4DD2-B4D3-3F20C2C278C8}:29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229</Words>
  <Application>Microsoft Office PowerPoint</Application>
  <PresentationFormat>Widescreen</PresentationFormat>
  <Paragraphs>34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Arial-BoldItalicMT</vt:lpstr>
      <vt:lpstr>Arial-BoldMT</vt:lpstr>
      <vt:lpstr>Arial-ItalicMT</vt:lpstr>
      <vt:lpstr>ArialMT</vt:lpstr>
      <vt:lpstr>Calibri</vt:lpstr>
      <vt:lpstr>Calibri Light</vt:lpstr>
      <vt:lpstr>PalatinoLinotype-Bold</vt:lpstr>
      <vt:lpstr>PalatinoLinotype-BoldItalic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5- CHỦ ĐỀ 8</dc:title>
  <dc:creator>21AK22.COM</dc:creator>
  <cp:lastModifiedBy>Admin</cp:lastModifiedBy>
  <cp:revision>72</cp:revision>
  <dcterms:created xsi:type="dcterms:W3CDTF">2024-07-21T15:58:24Z</dcterms:created>
  <dcterms:modified xsi:type="dcterms:W3CDTF">2025-04-13T13:33:29Z</dcterms:modified>
</cp:coreProperties>
</file>