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59" r:id="rId3"/>
    <p:sldId id="260" r:id="rId4"/>
    <p:sldId id="262" r:id="rId5"/>
    <p:sldId id="263" r:id="rId6"/>
    <p:sldId id="264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27C0-363C-4F82-818D-3F5D835E264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B1330-3308-4187-A87D-12115C29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9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95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98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0" name="Google Shape;30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80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259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13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2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56" name="Google Shape;45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" name="Google Shape;45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58" name="Google Shape;45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2" name="Google Shape;46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5" name="Google Shape;46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68" name="Google Shape;46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" name="Google Shape;47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1" name="Google Shape;47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Google Shape;47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4" name="Google Shape;47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" name="Google Shape;47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78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15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2" name="Google Shape;732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4" name="Google Shape;73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8" name="Google Shape;738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1" name="Google Shape;741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4" name="Google Shape;744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7" name="Google Shape;74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9" name="Google Shape;749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0" name="Google Shape;75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2" name="Google Shape;752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50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8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8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5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7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6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AA34-1106-42D6-B5C7-DE773E3D70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1743A-1524-45A5-A2B1-D01B0867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5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994734" y="226599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62:</a:t>
            </a:r>
            <a:endParaRPr lang="en-US" sz="3200" b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PHÉP TRỪ (CÓ NHỚ) </a:t>
            </a:r>
          </a:p>
          <a:p>
            <a:pPr lvl="0" algn="ctr"/>
            <a:r>
              <a:rPr lang="en-US" sz="32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TRONG PHẠM VI 1000</a:t>
            </a:r>
            <a:endParaRPr lang="en-US" sz="3200" b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</p:spTree>
    <p:extLst>
      <p:ext uri="{BB962C8B-B14F-4D97-AF65-F5344CB8AC3E}">
        <p14:creationId xmlns:p14="http://schemas.microsoft.com/office/powerpoint/2010/main" val="3760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3"/>
          <p:cNvSpPr txBox="1"/>
          <p:nvPr/>
        </p:nvSpPr>
        <p:spPr>
          <a:xfrm>
            <a:off x="4754882" y="5524955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386 – 139 = ?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3"/>
          <p:cNvSpPr/>
          <p:nvPr/>
        </p:nvSpPr>
        <p:spPr>
          <a:xfrm>
            <a:off x="875211" y="1305098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4" name="Google Shape;2614;p3" descr="Screen Clipping"/>
          <p:cNvPicPr preferRelativeResize="0"/>
          <p:nvPr/>
        </p:nvPicPr>
        <p:blipFill rotWithShape="1">
          <a:blip r:embed="rId4">
            <a:alphaModFix/>
          </a:blip>
          <a:srcRect t="2487"/>
          <a:stretch/>
        </p:blipFill>
        <p:spPr>
          <a:xfrm>
            <a:off x="875211" y="1305098"/>
            <a:ext cx="9754961" cy="411523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02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9" name="Google Shape;2619;p4"/>
          <p:cNvGraphicFramePr/>
          <p:nvPr/>
        </p:nvGraphicFramePr>
        <p:xfrm>
          <a:off x="710108" y="666206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/>
                <a:gridCol w="1341625"/>
                <a:gridCol w="1649000"/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Trăm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Chục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Đơn vị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620" name="Google Shape;2620;p4"/>
          <p:cNvSpPr txBox="1"/>
          <p:nvPr/>
        </p:nvSpPr>
        <p:spPr>
          <a:xfrm>
            <a:off x="703816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4"/>
          <p:cNvSpPr txBox="1"/>
          <p:nvPr/>
        </p:nvSpPr>
        <p:spPr>
          <a:xfrm>
            <a:off x="742823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4"/>
          <p:cNvSpPr txBox="1"/>
          <p:nvPr/>
        </p:nvSpPr>
        <p:spPr>
          <a:xfrm>
            <a:off x="7804883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4"/>
          <p:cNvSpPr txBox="1"/>
          <p:nvPr/>
        </p:nvSpPr>
        <p:spPr>
          <a:xfrm>
            <a:off x="821881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4"/>
          <p:cNvSpPr txBox="1"/>
          <p:nvPr/>
        </p:nvSpPr>
        <p:spPr>
          <a:xfrm>
            <a:off x="863193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4"/>
          <p:cNvSpPr txBox="1"/>
          <p:nvPr/>
        </p:nvSpPr>
        <p:spPr>
          <a:xfrm>
            <a:off x="901003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p4"/>
          <p:cNvSpPr txBox="1"/>
          <p:nvPr/>
        </p:nvSpPr>
        <p:spPr>
          <a:xfrm>
            <a:off x="9361642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7" name="Google Shape;2627;p4"/>
          <p:cNvGrpSpPr/>
          <p:nvPr/>
        </p:nvGrpSpPr>
        <p:grpSpPr>
          <a:xfrm>
            <a:off x="766873" y="1382888"/>
            <a:ext cx="1399608" cy="1399608"/>
            <a:chOff x="4046220" y="2072640"/>
            <a:chExt cx="2590800" cy="2590800"/>
          </a:xfrm>
        </p:grpSpPr>
        <p:sp>
          <p:nvSpPr>
            <p:cNvPr id="2628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8" name="Google Shape;2728;p4"/>
          <p:cNvGrpSpPr/>
          <p:nvPr/>
        </p:nvGrpSpPr>
        <p:grpSpPr>
          <a:xfrm>
            <a:off x="766873" y="2956980"/>
            <a:ext cx="1399608" cy="1399608"/>
            <a:chOff x="4046220" y="2072640"/>
            <a:chExt cx="2590800" cy="2590800"/>
          </a:xfrm>
        </p:grpSpPr>
        <p:sp>
          <p:nvSpPr>
            <p:cNvPr id="2729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9" name="Google Shape;2829;p4"/>
          <p:cNvGrpSpPr/>
          <p:nvPr/>
        </p:nvGrpSpPr>
        <p:grpSpPr>
          <a:xfrm>
            <a:off x="766873" y="4530929"/>
            <a:ext cx="1399608" cy="1399608"/>
            <a:chOff x="4046220" y="2072640"/>
            <a:chExt cx="2590800" cy="2590800"/>
          </a:xfrm>
        </p:grpSpPr>
        <p:sp>
          <p:nvSpPr>
            <p:cNvPr id="2830" name="Google Shape;2830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0" name="Google Shape;2930;p4"/>
          <p:cNvGrpSpPr/>
          <p:nvPr/>
        </p:nvGrpSpPr>
        <p:grpSpPr>
          <a:xfrm>
            <a:off x="2745969" y="2956980"/>
            <a:ext cx="139961" cy="1399608"/>
            <a:chOff x="3114999" y="2956980"/>
            <a:chExt cx="139961" cy="1399608"/>
          </a:xfrm>
        </p:grpSpPr>
        <p:sp>
          <p:nvSpPr>
            <p:cNvPr id="2931" name="Google Shape;2931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1" name="Google Shape;2941;p4"/>
          <p:cNvGrpSpPr/>
          <p:nvPr/>
        </p:nvGrpSpPr>
        <p:grpSpPr>
          <a:xfrm>
            <a:off x="2541211" y="2956980"/>
            <a:ext cx="139961" cy="1399608"/>
            <a:chOff x="3114999" y="2956980"/>
            <a:chExt cx="139961" cy="1399608"/>
          </a:xfrm>
        </p:grpSpPr>
        <p:sp>
          <p:nvSpPr>
            <p:cNvPr id="2942" name="Google Shape;2942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2" name="Google Shape;2952;p4"/>
          <p:cNvGrpSpPr/>
          <p:nvPr/>
        </p:nvGrpSpPr>
        <p:grpSpPr>
          <a:xfrm>
            <a:off x="2948296" y="2956980"/>
            <a:ext cx="139961" cy="1399608"/>
            <a:chOff x="3114999" y="2956980"/>
            <a:chExt cx="139961" cy="1399608"/>
          </a:xfrm>
        </p:grpSpPr>
        <p:sp>
          <p:nvSpPr>
            <p:cNvPr id="2953" name="Google Shape;2953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3" name="Google Shape;2963;p4"/>
          <p:cNvGrpSpPr/>
          <p:nvPr/>
        </p:nvGrpSpPr>
        <p:grpSpPr>
          <a:xfrm>
            <a:off x="3160282" y="2956980"/>
            <a:ext cx="139961" cy="1399608"/>
            <a:chOff x="3114999" y="2956980"/>
            <a:chExt cx="139961" cy="1399608"/>
          </a:xfrm>
        </p:grpSpPr>
        <p:sp>
          <p:nvSpPr>
            <p:cNvPr id="2964" name="Google Shape;2964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4"/>
          <p:cNvGrpSpPr/>
          <p:nvPr/>
        </p:nvGrpSpPr>
        <p:grpSpPr>
          <a:xfrm>
            <a:off x="2745969" y="4530929"/>
            <a:ext cx="139961" cy="1399608"/>
            <a:chOff x="3114999" y="2956980"/>
            <a:chExt cx="139961" cy="1399608"/>
          </a:xfrm>
        </p:grpSpPr>
        <p:sp>
          <p:nvSpPr>
            <p:cNvPr id="2975" name="Google Shape;2975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5" name="Google Shape;2985;p4"/>
          <p:cNvGrpSpPr/>
          <p:nvPr/>
        </p:nvGrpSpPr>
        <p:grpSpPr>
          <a:xfrm>
            <a:off x="2541211" y="4530929"/>
            <a:ext cx="139961" cy="1399608"/>
            <a:chOff x="3114999" y="2956980"/>
            <a:chExt cx="139961" cy="1399608"/>
          </a:xfrm>
        </p:grpSpPr>
        <p:sp>
          <p:nvSpPr>
            <p:cNvPr id="2986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6" name="Google Shape;2996;p4"/>
          <p:cNvGrpSpPr/>
          <p:nvPr/>
        </p:nvGrpSpPr>
        <p:grpSpPr>
          <a:xfrm>
            <a:off x="2948296" y="4530929"/>
            <a:ext cx="139961" cy="1399608"/>
            <a:chOff x="3114999" y="2956980"/>
            <a:chExt cx="139961" cy="1399608"/>
          </a:xfrm>
        </p:grpSpPr>
        <p:sp>
          <p:nvSpPr>
            <p:cNvPr id="2997" name="Google Shape;2997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7" name="Google Shape;3007;p4"/>
          <p:cNvGrpSpPr/>
          <p:nvPr/>
        </p:nvGrpSpPr>
        <p:grpSpPr>
          <a:xfrm>
            <a:off x="3160282" y="4530929"/>
            <a:ext cx="139961" cy="1399608"/>
            <a:chOff x="3114999" y="2956980"/>
            <a:chExt cx="139961" cy="1399608"/>
          </a:xfrm>
        </p:grpSpPr>
        <p:sp>
          <p:nvSpPr>
            <p:cNvPr id="3008" name="Google Shape;3008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8" name="Google Shape;3018;p4"/>
          <p:cNvSpPr/>
          <p:nvPr/>
        </p:nvSpPr>
        <p:spPr>
          <a:xfrm>
            <a:off x="4462976" y="473354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"/>
          <p:cNvSpPr/>
          <p:nvPr/>
        </p:nvSpPr>
        <p:spPr>
          <a:xfrm>
            <a:off x="4462976" y="494495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"/>
          <p:cNvSpPr/>
          <p:nvPr/>
        </p:nvSpPr>
        <p:spPr>
          <a:xfrm>
            <a:off x="4462976" y="515635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"/>
          <p:cNvSpPr/>
          <p:nvPr/>
        </p:nvSpPr>
        <p:spPr>
          <a:xfrm>
            <a:off x="4462976" y="536776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"/>
          <p:cNvSpPr/>
          <p:nvPr/>
        </p:nvSpPr>
        <p:spPr>
          <a:xfrm>
            <a:off x="4462976" y="5579170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4"/>
          <p:cNvSpPr/>
          <p:nvPr/>
        </p:nvSpPr>
        <p:spPr>
          <a:xfrm>
            <a:off x="4462976" y="579057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4"/>
          <p:cNvSpPr txBox="1"/>
          <p:nvPr/>
        </p:nvSpPr>
        <p:spPr>
          <a:xfrm>
            <a:off x="5387590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386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139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4"/>
          <p:cNvSpPr txBox="1"/>
          <p:nvPr/>
        </p:nvSpPr>
        <p:spPr>
          <a:xfrm>
            <a:off x="5136408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6" name="Google Shape;3026;p4"/>
          <p:cNvCxnSpPr/>
          <p:nvPr/>
        </p:nvCxnSpPr>
        <p:spPr>
          <a:xfrm>
            <a:off x="5196834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7" name="Google Shape;3027;p4"/>
          <p:cNvSpPr txBox="1"/>
          <p:nvPr/>
        </p:nvSpPr>
        <p:spPr>
          <a:xfrm>
            <a:off x="5897693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4"/>
          <p:cNvSpPr txBox="1"/>
          <p:nvPr/>
        </p:nvSpPr>
        <p:spPr>
          <a:xfrm>
            <a:off x="5639752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4"/>
          <p:cNvSpPr txBox="1"/>
          <p:nvPr/>
        </p:nvSpPr>
        <p:spPr>
          <a:xfrm>
            <a:off x="537315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4"/>
          <p:cNvSpPr txBox="1"/>
          <p:nvPr/>
        </p:nvSpPr>
        <p:spPr>
          <a:xfrm>
            <a:off x="6482080" y="1396815"/>
            <a:ext cx="25970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không trừ 9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4"/>
          <p:cNvSpPr/>
          <p:nvPr/>
        </p:nvSpPr>
        <p:spPr>
          <a:xfrm>
            <a:off x="4111029" y="473354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4"/>
          <p:cNvSpPr/>
          <p:nvPr/>
        </p:nvSpPr>
        <p:spPr>
          <a:xfrm>
            <a:off x="4111029" y="494495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4"/>
          <p:cNvSpPr/>
          <p:nvPr/>
        </p:nvSpPr>
        <p:spPr>
          <a:xfrm>
            <a:off x="4111029" y="515635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4"/>
          <p:cNvSpPr/>
          <p:nvPr/>
        </p:nvSpPr>
        <p:spPr>
          <a:xfrm>
            <a:off x="4111029" y="536776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4"/>
          <p:cNvSpPr/>
          <p:nvPr/>
        </p:nvSpPr>
        <p:spPr>
          <a:xfrm>
            <a:off x="4111029" y="5579170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4"/>
          <p:cNvSpPr/>
          <p:nvPr/>
        </p:nvSpPr>
        <p:spPr>
          <a:xfrm>
            <a:off x="4111029" y="579057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4"/>
          <p:cNvSpPr/>
          <p:nvPr/>
        </p:nvSpPr>
        <p:spPr>
          <a:xfrm>
            <a:off x="4111029" y="389310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4"/>
          <p:cNvSpPr/>
          <p:nvPr/>
        </p:nvSpPr>
        <p:spPr>
          <a:xfrm>
            <a:off x="4111029" y="410451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9" name="Google Shape;3039;p4"/>
          <p:cNvSpPr/>
          <p:nvPr/>
        </p:nvSpPr>
        <p:spPr>
          <a:xfrm>
            <a:off x="4111029" y="431591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0" name="Google Shape;3040;p4"/>
          <p:cNvSpPr/>
          <p:nvPr/>
        </p:nvSpPr>
        <p:spPr>
          <a:xfrm>
            <a:off x="4111029" y="452732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"/>
          <p:cNvSpPr txBox="1"/>
          <p:nvPr/>
        </p:nvSpPr>
        <p:spPr>
          <a:xfrm>
            <a:off x="8892289" y="1396815"/>
            <a:ext cx="2597068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lấy 16 trừ 9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2" name="Google Shape;3042;p4"/>
          <p:cNvCxnSpPr/>
          <p:nvPr/>
        </p:nvCxnSpPr>
        <p:spPr>
          <a:xfrm flipH="1">
            <a:off x="4084291" y="3866725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3" name="Google Shape;3043;p4"/>
          <p:cNvCxnSpPr/>
          <p:nvPr/>
        </p:nvCxnSpPr>
        <p:spPr>
          <a:xfrm flipH="1">
            <a:off x="4084291" y="4081721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4" name="Google Shape;3044;p4"/>
          <p:cNvCxnSpPr/>
          <p:nvPr/>
        </p:nvCxnSpPr>
        <p:spPr>
          <a:xfrm flipH="1">
            <a:off x="4084291" y="428810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5" name="Google Shape;3045;p4"/>
          <p:cNvCxnSpPr/>
          <p:nvPr/>
        </p:nvCxnSpPr>
        <p:spPr>
          <a:xfrm flipH="1">
            <a:off x="4084291" y="451082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6" name="Google Shape;3046;p4"/>
          <p:cNvCxnSpPr/>
          <p:nvPr/>
        </p:nvCxnSpPr>
        <p:spPr>
          <a:xfrm flipH="1">
            <a:off x="4084291" y="471657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7" name="Google Shape;3047;p4"/>
          <p:cNvCxnSpPr/>
          <p:nvPr/>
        </p:nvCxnSpPr>
        <p:spPr>
          <a:xfrm flipH="1">
            <a:off x="4084291" y="493381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8" name="Google Shape;3048;p4"/>
          <p:cNvCxnSpPr/>
          <p:nvPr/>
        </p:nvCxnSpPr>
        <p:spPr>
          <a:xfrm flipH="1">
            <a:off x="4084291" y="514619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9" name="Google Shape;3049;p4"/>
          <p:cNvCxnSpPr/>
          <p:nvPr/>
        </p:nvCxnSpPr>
        <p:spPr>
          <a:xfrm flipH="1">
            <a:off x="4084291" y="535092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0" name="Google Shape;3050;p4"/>
          <p:cNvCxnSpPr/>
          <p:nvPr/>
        </p:nvCxnSpPr>
        <p:spPr>
          <a:xfrm flipH="1">
            <a:off x="4084291" y="5569001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1" name="Google Shape;3051;p4"/>
          <p:cNvSpPr txBox="1"/>
          <p:nvPr/>
        </p:nvSpPr>
        <p:spPr>
          <a:xfrm>
            <a:off x="6725989" y="1926670"/>
            <a:ext cx="2597068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 7, viết 7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2" name="Google Shape;3052;p4"/>
          <p:cNvSpPr txBox="1"/>
          <p:nvPr/>
        </p:nvSpPr>
        <p:spPr>
          <a:xfrm>
            <a:off x="8857662" y="1926670"/>
            <a:ext cx="2597068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nhớ 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3" name="Google Shape;3053;p4"/>
          <p:cNvSpPr/>
          <p:nvPr/>
        </p:nvSpPr>
        <p:spPr>
          <a:xfrm>
            <a:off x="3018276" y="2782495"/>
            <a:ext cx="436124" cy="167338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4" name="Google Shape;3054;p4"/>
          <p:cNvCxnSpPr>
            <a:stCxn id="3053" idx="6"/>
          </p:cNvCxnSpPr>
          <p:nvPr/>
        </p:nvCxnSpPr>
        <p:spPr>
          <a:xfrm>
            <a:off x="3454400" y="3619186"/>
            <a:ext cx="495300" cy="836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55" name="Google Shape;3055;p4"/>
          <p:cNvSpPr txBox="1"/>
          <p:nvPr/>
        </p:nvSpPr>
        <p:spPr>
          <a:xfrm>
            <a:off x="9083750" y="2585505"/>
            <a:ext cx="268648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trừ 3 bằng 4</a:t>
            </a:r>
            <a:endParaRPr/>
          </a:p>
        </p:txBody>
      </p:sp>
      <p:cxnSp>
        <p:nvCxnSpPr>
          <p:cNvPr id="3056" name="Google Shape;3056;p4"/>
          <p:cNvCxnSpPr/>
          <p:nvPr/>
        </p:nvCxnSpPr>
        <p:spPr>
          <a:xfrm flipH="1">
            <a:off x="2518722" y="2914215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7" name="Google Shape;3057;p4"/>
          <p:cNvSpPr txBox="1"/>
          <p:nvPr/>
        </p:nvSpPr>
        <p:spPr>
          <a:xfrm>
            <a:off x="6694755" y="3106289"/>
            <a:ext cx="127103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 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8" name="Google Shape;3058;p4"/>
          <p:cNvSpPr txBox="1"/>
          <p:nvPr/>
        </p:nvSpPr>
        <p:spPr>
          <a:xfrm>
            <a:off x="6482079" y="2577520"/>
            <a:ext cx="28409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trừ 1 bằng 7,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9" name="Google Shape;3059;p4"/>
          <p:cNvSpPr txBox="1"/>
          <p:nvPr/>
        </p:nvSpPr>
        <p:spPr>
          <a:xfrm>
            <a:off x="6482079" y="3735180"/>
            <a:ext cx="28409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trừ 1 bằng 2,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0" name="Google Shape;3060;p4"/>
          <p:cNvCxnSpPr/>
          <p:nvPr/>
        </p:nvCxnSpPr>
        <p:spPr>
          <a:xfrm flipH="1">
            <a:off x="764300" y="1315171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1" name="Google Shape;3061;p4"/>
          <p:cNvSpPr txBox="1"/>
          <p:nvPr/>
        </p:nvSpPr>
        <p:spPr>
          <a:xfrm>
            <a:off x="9155845" y="3732825"/>
            <a:ext cx="1271031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 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2" name="Google Shape;3062;p4"/>
          <p:cNvGrpSpPr/>
          <p:nvPr/>
        </p:nvGrpSpPr>
        <p:grpSpPr>
          <a:xfrm>
            <a:off x="6525946" y="4595206"/>
            <a:ext cx="3900930" cy="936030"/>
            <a:chOff x="6881370" y="4098709"/>
            <a:chExt cx="3900930" cy="936030"/>
          </a:xfrm>
        </p:grpSpPr>
        <p:sp>
          <p:nvSpPr>
            <p:cNvPr id="3063" name="Google Shape;3063;p4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386 – 139 = 247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06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6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4" name="Google Shape;3074;p6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3075" name="Google Shape;3075;p6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7" name="Google Shape;3077;p6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3078" name="Google Shape;3078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79" name="Google Shape;3079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241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138</a:t>
                </a:r>
                <a:endParaRPr/>
              </a:p>
            </p:txBody>
          </p:sp>
          <p:sp>
            <p:nvSpPr>
              <p:cNvPr id="3080" name="Google Shape;3080;p6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081" name="Google Shape;308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82" name="Google Shape;3082;p6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3083" name="Google Shape;308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84" name="Google Shape;308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424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207</a:t>
                </a:r>
                <a:endParaRPr/>
              </a:p>
            </p:txBody>
          </p:sp>
          <p:sp>
            <p:nvSpPr>
              <p:cNvPr id="3085" name="Google Shape;3085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086" name="Google Shape;308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87" name="Google Shape;3087;p6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3088" name="Google Shape;3088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89" name="Google Shape;3089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623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617</a:t>
                </a:r>
                <a:endParaRPr/>
              </a:p>
            </p:txBody>
          </p:sp>
          <p:sp>
            <p:nvSpPr>
              <p:cNvPr id="3090" name="Google Shape;3090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091" name="Google Shape;309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92" name="Google Shape;3092;p6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3093" name="Google Shape;309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94" name="Google Shape;309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562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338</a:t>
                </a:r>
                <a:endParaRPr/>
              </a:p>
            </p:txBody>
          </p:sp>
          <p:sp>
            <p:nvSpPr>
              <p:cNvPr id="3095" name="Google Shape;3095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096" name="Google Shape;309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97" name="Google Shape;3097;p6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103</a:t>
            </a:r>
            <a:endParaRPr/>
          </a:p>
        </p:txBody>
      </p:sp>
      <p:sp>
        <p:nvSpPr>
          <p:cNvPr id="3098" name="Google Shape;3098;p6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217</a:t>
            </a:r>
            <a:endParaRPr/>
          </a:p>
        </p:txBody>
      </p:sp>
      <p:sp>
        <p:nvSpPr>
          <p:cNvPr id="3099" name="Google Shape;3099;p6"/>
          <p:cNvSpPr txBox="1"/>
          <p:nvPr/>
        </p:nvSpPr>
        <p:spPr>
          <a:xfrm>
            <a:off x="7024086" y="3331433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6</a:t>
            </a:r>
            <a:endParaRPr/>
          </a:p>
        </p:txBody>
      </p:sp>
      <p:sp>
        <p:nvSpPr>
          <p:cNvPr id="3100" name="Google Shape;3100;p6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224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9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Google Shape;3105;p7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6" name="Google Shape;3106;p7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3107" name="Google Shape;3107;p7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3108" name="Google Shape;3108;p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9" name="Google Shape;3109;p7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3110" name="Google Shape;311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111" name="Google Shape;311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36</a:t>
                </a:r>
                <a:endParaRPr/>
              </a:p>
            </p:txBody>
          </p:sp>
          <p:sp>
            <p:nvSpPr>
              <p:cNvPr id="3112" name="Google Shape;3112;p7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13" name="Google Shape;311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14" name="Google Shape;3114;p7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3115" name="Google Shape;311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116" name="Google Shape;311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485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128</a:t>
                </a:r>
                <a:endParaRPr/>
              </a:p>
            </p:txBody>
          </p:sp>
          <p:sp>
            <p:nvSpPr>
              <p:cNvPr id="3117" name="Google Shape;3117;p7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18" name="Google Shape;311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19" name="Google Shape;3119;p7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3120" name="Google Shape;312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121" name="Google Shape;312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635</a:t>
                </a:r>
                <a:endParaRPr/>
              </a:p>
            </p:txBody>
          </p:sp>
          <p:sp>
            <p:nvSpPr>
              <p:cNvPr id="3122" name="Google Shape;3122;p7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23" name="Google Shape;312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24" name="Google Shape;3124;p7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3125" name="Google Shape;312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126" name="Google Shape;312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780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68</a:t>
                </a:r>
                <a:endParaRPr/>
              </a:p>
            </p:txBody>
          </p:sp>
          <p:sp>
            <p:nvSpPr>
              <p:cNvPr id="3127" name="Google Shape;3127;p7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28" name="Google Shape;312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129" name="Google Shape;3129;p7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326</a:t>
            </a:r>
            <a:endParaRPr/>
          </a:p>
        </p:txBody>
      </p:sp>
      <p:sp>
        <p:nvSpPr>
          <p:cNvPr id="3130" name="Google Shape;3130;p7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357</a:t>
            </a:r>
            <a:endParaRPr/>
          </a:p>
        </p:txBody>
      </p:sp>
      <p:sp>
        <p:nvSpPr>
          <p:cNvPr id="3131" name="Google Shape;3131;p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16</a:t>
            </a:r>
            <a:endParaRPr/>
          </a:p>
        </p:txBody>
      </p:sp>
      <p:sp>
        <p:nvSpPr>
          <p:cNvPr id="3132" name="Google Shape;3132;p7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712</a:t>
            </a:r>
            <a:endParaRPr/>
          </a:p>
        </p:txBody>
      </p:sp>
      <p:sp>
        <p:nvSpPr>
          <p:cNvPr id="3133" name="Google Shape;3133;p7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362 – 36         485 – 128              651 - 635           780 - 68 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4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8" name="Google Shape;3138;p8"/>
          <p:cNvGrpSpPr/>
          <p:nvPr/>
        </p:nvGrpSpPr>
        <p:grpSpPr>
          <a:xfrm>
            <a:off x="983182" y="614170"/>
            <a:ext cx="10243488" cy="1432768"/>
            <a:chOff x="1296327" y="1647588"/>
            <a:chExt cx="10243488" cy="1432768"/>
          </a:xfrm>
        </p:grpSpPr>
        <p:sp>
          <p:nvSpPr>
            <p:cNvPr id="3139" name="Google Shape;3139;p8"/>
            <p:cNvSpPr txBox="1"/>
            <p:nvPr/>
          </p:nvSpPr>
          <p:spPr>
            <a:xfrm>
              <a:off x="1866915" y="1694956"/>
              <a:ext cx="96729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 vườn ươm có 456 cây giống. Người ta lấy đi 148 cây giống để tr</a:t>
              </a:r>
              <a:r>
                <a:rPr lang="en-US" sz="2800">
                  <a:solidFill>
                    <a:schemeClr val="dk1"/>
                  </a:solidFill>
                </a:rPr>
                <a:t>ồ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 rừng. Hỏi trong vườn ươm còn lại bao nhiêu cây giống?</a:t>
              </a:r>
              <a:endParaRPr/>
            </a:p>
          </p:txBody>
        </p:sp>
        <p:sp>
          <p:nvSpPr>
            <p:cNvPr id="3140" name="Google Shape;3140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1" name="Google Shape;3141;p8"/>
          <p:cNvSpPr txBox="1"/>
          <p:nvPr/>
        </p:nvSpPr>
        <p:spPr>
          <a:xfrm>
            <a:off x="950976" y="2373301"/>
            <a:ext cx="303682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       : 456 cây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Lấy đi  : 148 cây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Còn lại: …. cây ?</a:t>
            </a:r>
            <a:endParaRPr/>
          </a:p>
        </p:txBody>
      </p:sp>
      <p:sp>
        <p:nvSpPr>
          <p:cNvPr id="3142" name="Google Shape;3142;p8"/>
          <p:cNvSpPr txBox="1"/>
          <p:nvPr/>
        </p:nvSpPr>
        <p:spPr>
          <a:xfrm>
            <a:off x="4445000" y="2325933"/>
            <a:ext cx="66421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Trong vườn ươm còn lại số cây giống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456 – 148 = 308 (cây)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Đáp số: 308 cây giống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9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8485B6-D7CF-46B3-83FF-D405DAC1497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Phép trừ có nhớ trong phạm vi 1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9B7C13-AA66-442F-A356-83268522ED17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574150-63CA-40E1-8FF5-6A05B4A95AD2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5F5116-1CA6-4369-B542-6E9132B3C9A6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3573E5-2D87-44C1-8942-95B1AF5FD722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43B4E2-051B-4B4D-AF1B-7A29BDB1A27D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212</Words>
  <Application>Microsoft Office PowerPoint</Application>
  <PresentationFormat>Widescreen</PresentationFormat>
  <Paragraphs>77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Cookie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trừ có nhớ trong phạm vi 1000</dc:title>
  <dc:creator>STD_NHA</dc:creator>
  <cp:lastModifiedBy>STD_NHA</cp:lastModifiedBy>
  <cp:revision>8</cp:revision>
  <dcterms:created xsi:type="dcterms:W3CDTF">2025-04-13T14:51:09Z</dcterms:created>
  <dcterms:modified xsi:type="dcterms:W3CDTF">2025-04-18T02:41:07Z</dcterms:modified>
</cp:coreProperties>
</file>