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368" r:id="rId2"/>
    <p:sldId id="290" r:id="rId3"/>
    <p:sldId id="291" r:id="rId4"/>
    <p:sldId id="273" r:id="rId5"/>
    <p:sldId id="274" r:id="rId6"/>
    <p:sldId id="293" r:id="rId7"/>
    <p:sldId id="292" r:id="rId8"/>
    <p:sldId id="275" r:id="rId9"/>
    <p:sldId id="283" r:id="rId10"/>
    <p:sldId id="29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007E-E0CE-7C40-84EC-F31B93089A38}" type="datetimeFigureOut">
              <a:rPr lang="x-none" smtClean="0"/>
              <a:t>4/18/2025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AF61-0772-9246-9C58-D5095373428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60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7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7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256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56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660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702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25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47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06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8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75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728404" y="2516346"/>
            <a:ext cx="6744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Ở NƠI CÔNG CỘNG</a:t>
            </a:r>
            <a:endParaRPr lang="vi-VN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353894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3239836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243924" y="2627028"/>
            <a:ext cx="1161635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3" name="Scroll: Horizontal 12">
            <a:extLst>
              <a:ext uri="{FF2B5EF4-FFF2-40B4-BE49-F238E27FC236}">
                <a16:creationId xmlns="" xmlns:a16="http://schemas.microsoft.com/office/drawing/2014/main" id="{BED4CB85-21D0-4855-0DA8-483523BCA10C}"/>
              </a:ext>
            </a:extLst>
          </p:cNvPr>
          <p:cNvSpPr/>
          <p:nvPr/>
        </p:nvSpPr>
        <p:spPr>
          <a:xfrm>
            <a:off x="756476" y="4119222"/>
            <a:ext cx="11103805" cy="2190137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7" y="1436519"/>
            <a:ext cx="3512313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2627028"/>
            <a:ext cx="99190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5DA142-9471-1563-4D16-EA3397543401}"/>
              </a:ext>
            </a:extLst>
          </p:cNvPr>
          <p:cNvSpPr txBox="1"/>
          <p:nvPr/>
        </p:nvSpPr>
        <p:spPr>
          <a:xfrm flipH="1">
            <a:off x="1034350" y="5705508"/>
            <a:ext cx="10609009" cy="82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/>
          </a:p>
        </p:txBody>
      </p:sp>
      <p:cxnSp>
        <p:nvCxnSpPr>
          <p:cNvPr id="8" name="Curved Connector 19">
            <a:extLst>
              <a:ext uri="{FF2B5EF4-FFF2-40B4-BE49-F238E27FC236}">
                <a16:creationId xmlns="" xmlns:a16="http://schemas.microsoft.com/office/drawing/2014/main" id="{48C78059-8BED-FEA5-C3EE-90EFFF4C1A84}"/>
              </a:ext>
            </a:extLst>
          </p:cNvPr>
          <p:cNvCxnSpPr>
            <a:cxnSpLocks/>
          </p:cNvCxnSpPr>
          <p:nvPr/>
        </p:nvCxnSpPr>
        <p:spPr>
          <a:xfrm flipH="1">
            <a:off x="4558664" y="1365114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9">
            <a:extLst>
              <a:ext uri="{FF2B5EF4-FFF2-40B4-BE49-F238E27FC236}">
                <a16:creationId xmlns="" xmlns:a16="http://schemas.microsoft.com/office/drawing/2014/main" id="{EF12E2FE-4517-99D0-F7DE-671D212609C5}"/>
              </a:ext>
            </a:extLst>
          </p:cNvPr>
          <p:cNvCxnSpPr>
            <a:cxnSpLocks/>
          </p:cNvCxnSpPr>
          <p:nvPr/>
        </p:nvCxnSpPr>
        <p:spPr>
          <a:xfrm flipH="1">
            <a:off x="7510709" y="1377667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16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7" y="1436519"/>
            <a:ext cx="3450169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2499258"/>
            <a:ext cx="11860282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Scroll: Horizontal 12">
            <a:extLst>
              <a:ext uri="{FF2B5EF4-FFF2-40B4-BE49-F238E27FC236}">
                <a16:creationId xmlns="" xmlns:a16="http://schemas.microsoft.com/office/drawing/2014/main" id="{97320A75-778E-AFED-E50C-AAAB7C8D0CD6}"/>
              </a:ext>
            </a:extLst>
          </p:cNvPr>
          <p:cNvSpPr/>
          <p:nvPr/>
        </p:nvSpPr>
        <p:spPr>
          <a:xfrm>
            <a:off x="922336" y="3429000"/>
            <a:ext cx="10679046" cy="269748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,…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3441292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3937941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628486" y="2627028"/>
            <a:ext cx="1084723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cxnSp>
        <p:nvCxnSpPr>
          <p:cNvPr id="4" name="Curved Connector 19">
            <a:extLst>
              <a:ext uri="{FF2B5EF4-FFF2-40B4-BE49-F238E27FC236}">
                <a16:creationId xmlns="" xmlns:a16="http://schemas.microsoft.com/office/drawing/2014/main" id="{D44C3C16-1406-8735-5B08-206E17F80EE5}"/>
              </a:ext>
            </a:extLst>
          </p:cNvPr>
          <p:cNvCxnSpPr>
            <a:cxnSpLocks/>
          </p:cNvCxnSpPr>
          <p:nvPr/>
        </p:nvCxnSpPr>
        <p:spPr>
          <a:xfrm flipH="1">
            <a:off x="1556384" y="1098708"/>
            <a:ext cx="24822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9">
            <a:extLst>
              <a:ext uri="{FF2B5EF4-FFF2-40B4-BE49-F238E27FC236}">
                <a16:creationId xmlns="" xmlns:a16="http://schemas.microsoft.com/office/drawing/2014/main" id="{2398B2BE-4403-622F-64B8-EF3F0C5F29C7}"/>
              </a:ext>
            </a:extLst>
          </p:cNvPr>
          <p:cNvCxnSpPr>
            <a:cxnSpLocks/>
          </p:cNvCxnSpPr>
          <p:nvPr/>
        </p:nvCxnSpPr>
        <p:spPr>
          <a:xfrm flipH="1">
            <a:off x="4279829" y="1098708"/>
            <a:ext cx="2882971" cy="4639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65297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652971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352" y="2646851"/>
            <a:ext cx="4976693" cy="295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60650" y="124479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433608" y="1335990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433608" y="2092836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81874" y="325699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642741" y="3071199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=""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  <p:tag name="ISPRING_LMS_API_VERSION" val="SCORM 2004 (4th edition)"/>
  <p:tag name="ISPRING_ULTRA_SCORM_COURSE_ID" val="C44714C0-B0BD-4E74-9DE5-412B2E61C1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ìm kiếm sự hỗ trợ ở nơi công cộ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2DC8BC1-A9B5-4B7C-8CFB-658097747778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4DA2E36-9C16-4C1D-902E-9F0FF50355A3}: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A153B69-2119-4FFD-AFB7-BFD936AB9E36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6622E92-F5F5-40B5-90E3-9DFD74B09B6D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0AC1077-D1D4-409B-BAD2-05AEF61338F5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EFD6AF8-5668-4484-B4CF-2B7191B775FA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41335B5-C3F8-430E-93C5-ECCC58FB619E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7EFB772-9A0D-47F4-8EEB-C74364352ABC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9B20BE8-FA7A-4078-847E-9F67E6B34F3E}:283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472</Words>
  <Application>Microsoft Office PowerPoint</Application>
  <PresentationFormat>Widescreen</PresentationFormat>
  <Paragraphs>52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kiếm sự hỗ trợ ở nơi công cộng</dc:title>
  <dc:creator>Phạm Thanh Hằng (ADAS – GV)</dc:creator>
  <cp:lastModifiedBy>STD_NHA</cp:lastModifiedBy>
  <cp:revision>114</cp:revision>
  <dcterms:created xsi:type="dcterms:W3CDTF">2021-06-11T02:39:36Z</dcterms:created>
  <dcterms:modified xsi:type="dcterms:W3CDTF">2025-04-18T02:58:08Z</dcterms:modified>
</cp:coreProperties>
</file>