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3" r:id="rId2"/>
  </p:sldMasterIdLst>
  <p:notesMasterIdLst>
    <p:notesMasterId r:id="rId12"/>
  </p:notesMasterIdLst>
  <p:sldIdLst>
    <p:sldId id="492" r:id="rId3"/>
    <p:sldId id="500" r:id="rId4"/>
    <p:sldId id="507" r:id="rId5"/>
    <p:sldId id="502" r:id="rId6"/>
    <p:sldId id="503" r:id="rId7"/>
    <p:sldId id="504" r:id="rId8"/>
    <p:sldId id="505" r:id="rId9"/>
    <p:sldId id="506" r:id="rId10"/>
    <p:sldId id="274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F"/>
    <a:srgbClr val="9F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687F3-EC82-497E-A0B6-873B588EF0D9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2EB8C-EAEE-469A-B3AD-DA0D3B92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5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73BB8-2388-4A37-BAE3-13E3D3F1ED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0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2EB8C-EAEE-469A-B3AD-DA0D3B9231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2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2EB8C-EAEE-469A-B3AD-DA0D3B9231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7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2EB8C-EAEE-469A-B3AD-DA0D3B9231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2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2EB8C-EAEE-469A-B3AD-DA0D3B9231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8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2EB8C-EAEE-469A-B3AD-DA0D3B9231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62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2EB8C-EAEE-469A-B3AD-DA0D3B9231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97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2EB8C-EAEE-469A-B3AD-DA0D3B9231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65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2EB8C-EAEE-469A-B3AD-DA0D3B9231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9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1314"/>
            <a:ext cx="12193057" cy="6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3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CBB0-9A16-F2C4-F4F3-3E04E1B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2203-ACFB-708C-7373-874D222C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ED620-D0EE-25EA-B157-7B9C93BD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C514D-29DC-D7BF-C0C0-E715578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00214-FE81-EE80-39F4-AD0A261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6DFCE-4C1A-2149-49C7-CA8436C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2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0A1A-0432-9880-232A-AEBD929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BC9A0-4AA6-93D5-8E1D-FDCEC890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EF4CB-BD0E-0D1B-4680-E453DF3E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405A1-1920-D78B-D7D1-71E7A683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AF4DD-3B4C-7483-C012-6D86BE9FB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B491A-6042-8D4B-A105-8570A377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73BE3-648F-F6C5-B1A3-482E861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610A9-E349-D863-E8BF-D0EC61A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4FCE-9AFB-CAD6-F732-D67F0FA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04188-90C7-72E5-AB95-68F792B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8F934-A868-D465-EBBE-E289272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F4BF7-A12D-640F-4448-D3AFB28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D6FA0-176E-204C-7718-C308FCB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15F16-EA32-BF37-A5BD-CBF4CD4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4D6E9-48BA-9CB4-C4FC-97A1DDD8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9588-354B-0DEA-65E8-CA8A442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C32A-513F-FB6F-BF22-8201A32F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A64CA-788E-925B-40EB-2F66079B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A23B0-749F-1FB2-55D4-64431A8B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0D460-98D0-8F29-D021-C943C27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F3147-01E7-E0E7-5472-7456571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07D8-9EF3-5AD5-AD07-BF49FDD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1E038-2FCA-D785-363B-6CBFF2414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11BC3-C59C-8E83-696C-C9EF5B3F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7B6B6-547B-1C8B-77E1-EFF10B7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AA0E6-14FA-9A01-54CB-3BBD39B6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96A43-486A-CF81-FA0A-05BBC1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6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2B34-A576-2EE6-92FE-178121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3B15C-DC3C-66A3-9879-9A3B325F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4DDC0-26DD-BA59-0597-0B2FEED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6403B-B931-DD15-C960-A4E8BE0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C880-EB52-40E5-41C6-E898570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D468B-43C8-AA2D-51CD-4611A81D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EF7FA-D308-7168-CA0C-3DE8E1C6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268D-804A-FE16-2CC7-E8DD635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6BB38-C90A-44B5-3827-612AD9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FE178-DA7F-E93B-0507-8A4B23E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4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五角星 14"/>
          <p:cNvSpPr/>
          <p:nvPr userDrawn="1"/>
        </p:nvSpPr>
        <p:spPr>
          <a:xfrm>
            <a:off x="508000" y="381000"/>
            <a:ext cx="508000" cy="508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706787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1115" y="425454"/>
            <a:ext cx="4270419" cy="5027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667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珍惜时间的名人名言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508000" y="381000"/>
            <a:ext cx="508000" cy="508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12713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1115" y="425454"/>
            <a:ext cx="4270419" cy="5027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667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如何安排和管理时间？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508000" y="381000"/>
            <a:ext cx="508000" cy="508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573157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2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03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069C-371B-FA67-3A13-049DBE3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62F91-50B8-B3F0-177A-C2A5BAB5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0450-BC2E-EFBC-D9AF-C49C1AD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38A8-6303-22DB-D207-6B6034B0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9D890-625F-6628-2458-667833C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6020-F942-9D51-5DDB-5AE758F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61827-1E4F-5A98-3316-52BF13B6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F8BCF-7E55-3875-DFCB-832A022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55F2-95BC-EF7B-A82F-108C490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E79F0-9941-3AE0-81FF-DFAAD53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70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17550-A445-1591-E0A9-20E61B8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15E69-A6D5-B65C-8549-9B2A83F9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469A2-0559-9C54-0137-80A58C364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64C3-5CEF-49A8-B7BF-3FBFBF1EE644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49EA8-DC73-FB30-EDDE-4995F569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AEA14-848B-8631-0DFA-34CDDC13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0B8184D-C332-DC20-7FB2-B2E27312243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3574" y="-248699"/>
            <a:ext cx="1812506" cy="181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2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.mp3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>
            <a:extLst>
              <a:ext uri="{FF2B5EF4-FFF2-40B4-BE49-F238E27FC236}">
                <a16:creationId xmlns:a16="http://schemas.microsoft.com/office/drawing/2014/main" id="{B8575100-D86F-4FA4-BB22-15A02BBBFA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711200" y="2702506"/>
            <a:ext cx="1870133" cy="3771252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2A3FE18B-70B4-4D09-ACC8-8ACD2EB9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401" y="2240315"/>
            <a:ext cx="2159769" cy="4302328"/>
          </a:xfrm>
          <a:prstGeom prst="rect">
            <a:avLst/>
          </a:prstGeom>
        </p:spPr>
      </p:pic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F84166B5-61C8-5D37-0040-2CC1B06D4556}"/>
              </a:ext>
            </a:extLst>
          </p:cNvPr>
          <p:cNvSpPr/>
          <p:nvPr/>
        </p:nvSpPr>
        <p:spPr>
          <a:xfrm>
            <a:off x="2975253" y="2394758"/>
            <a:ext cx="5920683" cy="3016957"/>
          </a:xfrm>
          <a:custGeom>
            <a:avLst/>
            <a:gdLst>
              <a:gd name="connsiteX0" fmla="*/ 0 w 5920683"/>
              <a:gd name="connsiteY0" fmla="*/ 502836 h 3016957"/>
              <a:gd name="connsiteX1" fmla="*/ 502836 w 5920683"/>
              <a:gd name="connsiteY1" fmla="*/ 0 h 3016957"/>
              <a:gd name="connsiteX2" fmla="*/ 5417847 w 5920683"/>
              <a:gd name="connsiteY2" fmla="*/ 0 h 3016957"/>
              <a:gd name="connsiteX3" fmla="*/ 5920683 w 5920683"/>
              <a:gd name="connsiteY3" fmla="*/ 502836 h 3016957"/>
              <a:gd name="connsiteX4" fmla="*/ 5920683 w 5920683"/>
              <a:gd name="connsiteY4" fmla="*/ 2514121 h 3016957"/>
              <a:gd name="connsiteX5" fmla="*/ 5417847 w 5920683"/>
              <a:gd name="connsiteY5" fmla="*/ 3016957 h 3016957"/>
              <a:gd name="connsiteX6" fmla="*/ 502836 w 5920683"/>
              <a:gd name="connsiteY6" fmla="*/ 3016957 h 3016957"/>
              <a:gd name="connsiteX7" fmla="*/ 0 w 5920683"/>
              <a:gd name="connsiteY7" fmla="*/ 2514121 h 3016957"/>
              <a:gd name="connsiteX8" fmla="*/ 0 w 5920683"/>
              <a:gd name="connsiteY8" fmla="*/ 502836 h 301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0683" h="3016957" fill="none" extrusionOk="0">
                <a:moveTo>
                  <a:pt x="0" y="502836"/>
                </a:moveTo>
                <a:cubicBezTo>
                  <a:pt x="381" y="235436"/>
                  <a:pt x="246035" y="35091"/>
                  <a:pt x="502836" y="0"/>
                </a:cubicBezTo>
                <a:cubicBezTo>
                  <a:pt x="1275722" y="72427"/>
                  <a:pt x="4223809" y="61419"/>
                  <a:pt x="5417847" y="0"/>
                </a:cubicBezTo>
                <a:cubicBezTo>
                  <a:pt x="5693985" y="-10817"/>
                  <a:pt x="5902848" y="219733"/>
                  <a:pt x="5920683" y="502836"/>
                </a:cubicBezTo>
                <a:cubicBezTo>
                  <a:pt x="6021559" y="1471007"/>
                  <a:pt x="5813370" y="1847899"/>
                  <a:pt x="5920683" y="2514121"/>
                </a:cubicBezTo>
                <a:cubicBezTo>
                  <a:pt x="5925951" y="2765094"/>
                  <a:pt x="5666299" y="2984160"/>
                  <a:pt x="5417847" y="3016957"/>
                </a:cubicBezTo>
                <a:cubicBezTo>
                  <a:pt x="4159802" y="3046784"/>
                  <a:pt x="2926545" y="2937651"/>
                  <a:pt x="502836" y="3016957"/>
                </a:cubicBezTo>
                <a:cubicBezTo>
                  <a:pt x="278441" y="3010930"/>
                  <a:pt x="-31020" y="2797964"/>
                  <a:pt x="0" y="2514121"/>
                </a:cubicBezTo>
                <a:cubicBezTo>
                  <a:pt x="50037" y="1825730"/>
                  <a:pt x="770" y="1287298"/>
                  <a:pt x="0" y="502836"/>
                </a:cubicBezTo>
                <a:close/>
              </a:path>
              <a:path w="5920683" h="3016957" stroke="0" extrusionOk="0">
                <a:moveTo>
                  <a:pt x="0" y="502836"/>
                </a:moveTo>
                <a:cubicBezTo>
                  <a:pt x="47776" y="238150"/>
                  <a:pt x="227120" y="4152"/>
                  <a:pt x="502836" y="0"/>
                </a:cubicBezTo>
                <a:cubicBezTo>
                  <a:pt x="1337955" y="123000"/>
                  <a:pt x="3616753" y="-96860"/>
                  <a:pt x="5417847" y="0"/>
                </a:cubicBezTo>
                <a:cubicBezTo>
                  <a:pt x="5681445" y="-10755"/>
                  <a:pt x="5945306" y="175485"/>
                  <a:pt x="5920683" y="502836"/>
                </a:cubicBezTo>
                <a:cubicBezTo>
                  <a:pt x="5923856" y="864050"/>
                  <a:pt x="6014950" y="1963101"/>
                  <a:pt x="5920683" y="2514121"/>
                </a:cubicBezTo>
                <a:cubicBezTo>
                  <a:pt x="5892876" y="2801904"/>
                  <a:pt x="5668944" y="3012602"/>
                  <a:pt x="5417847" y="3016957"/>
                </a:cubicBezTo>
                <a:cubicBezTo>
                  <a:pt x="4327369" y="2856250"/>
                  <a:pt x="2454011" y="3056624"/>
                  <a:pt x="502836" y="3016957"/>
                </a:cubicBezTo>
                <a:cubicBezTo>
                  <a:pt x="206762" y="3013248"/>
                  <a:pt x="-17059" y="2784102"/>
                  <a:pt x="0" y="2514121"/>
                </a:cubicBezTo>
                <a:cubicBezTo>
                  <a:pt x="32216" y="1773402"/>
                  <a:pt x="57206" y="1120045"/>
                  <a:pt x="0" y="502836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74E30C-403F-1E0D-6596-3036400971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8978" y="1201358"/>
            <a:ext cx="3084843" cy="1231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B2D9E0-316C-F988-96B4-1C3635A57F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0337" y="2887418"/>
            <a:ext cx="4407790" cy="17679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07E1F0-9BC3-0E30-FE3D-218946AAC9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6122" y="1711005"/>
            <a:ext cx="3029975" cy="11827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2830" y="4391479"/>
            <a:ext cx="1566212" cy="19003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1666" y="722797"/>
            <a:ext cx="425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chemeClr val="accent1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UỶ BAN NHÂN DÂN HUYỆN AN LÃO </a:t>
            </a:r>
          </a:p>
          <a:p>
            <a:r>
              <a:rPr lang="vi-VN" b="1" dirty="0" smtClean="0">
                <a:solidFill>
                  <a:schemeClr val="accent1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TRƯỜNG TIỂU HỌC QUANG TRUNG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5060" y="5667099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i="1" dirty="0" smtClean="0">
                <a:solidFill>
                  <a:schemeClr val="accent1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Giáo viên: Nguyễn Thị Như 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6029" y="4848897"/>
            <a:ext cx="664407" cy="369332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vi-VN" b="1" i="1" dirty="0" smtClean="0">
                <a:solidFill>
                  <a:srgbClr val="00B05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Tiết 1</a:t>
            </a:r>
            <a:endParaRPr lang="en-US" b="1" i="1" dirty="0">
              <a:solidFill>
                <a:srgbClr val="00B05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749062" y="1353226"/>
            <a:ext cx="2494759" cy="0"/>
          </a:xfrm>
          <a:prstGeom prst="line">
            <a:avLst/>
          </a:prstGeom>
          <a:ln>
            <a:solidFill>
              <a:srgbClr val="00667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969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CD9C28-531C-5F99-D7FB-8B1E04D37B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B477E3-01C4-B2F5-5E81-033CC78536B0}"/>
              </a:ext>
            </a:extLst>
          </p:cNvPr>
          <p:cNvSpPr/>
          <p:nvPr/>
        </p:nvSpPr>
        <p:spPr>
          <a:xfrm>
            <a:off x="147145" y="121697"/>
            <a:ext cx="11897709" cy="661460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AB2ADB-A67F-816F-AA81-6839D75035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21" y="1672680"/>
            <a:ext cx="2672331" cy="2651669"/>
          </a:xfrm>
          <a:prstGeom prst="rect">
            <a:avLst/>
          </a:prstGeom>
        </p:spPr>
      </p:pic>
      <p:pic>
        <p:nvPicPr>
          <p:cNvPr id="17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5FC54E64-2D3F-C3F1-63DD-3334953A1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31">
            <a:off x="5409874" y="1065457"/>
            <a:ext cx="2310286" cy="23012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E491ACF-32F1-89F7-2A75-95A7ED5222C6}"/>
              </a:ext>
            </a:extLst>
          </p:cNvPr>
          <p:cNvSpPr txBox="1"/>
          <p:nvPr/>
        </p:nvSpPr>
        <p:spPr>
          <a:xfrm>
            <a:off x="7782220" y="1828800"/>
            <a:ext cx="199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CC4309C-FC63-928C-3616-58692198FD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371">
            <a:off x="5594028" y="2738223"/>
            <a:ext cx="1411958" cy="3311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F0D688-6C83-C97F-3F41-977817641415}"/>
              </a:ext>
            </a:extLst>
          </p:cNvPr>
          <p:cNvSpPr txBox="1"/>
          <p:nvPr/>
        </p:nvSpPr>
        <p:spPr>
          <a:xfrm>
            <a:off x="7782220" y="2429220"/>
            <a:ext cx="2796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ngắn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315CB2-0612-0F49-2ED2-17E1244B6F73}"/>
              </a:ext>
            </a:extLst>
          </p:cNvPr>
          <p:cNvSpPr txBox="1"/>
          <p:nvPr/>
        </p:nvSpPr>
        <p:spPr>
          <a:xfrm>
            <a:off x="5573032" y="3517383"/>
            <a:ext cx="648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94E829-7149-56B0-C57F-0BE8F3D225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7" y="278296"/>
            <a:ext cx="2069886" cy="1034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ECCAD1-F17D-689F-E9A1-024682BA4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649" y="1495426"/>
            <a:ext cx="2139977" cy="2709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72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CD9C28-531C-5F99-D7FB-8B1E04D37BB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B477E3-01C4-B2F5-5E81-033CC78536B0}"/>
              </a:ext>
            </a:extLst>
          </p:cNvPr>
          <p:cNvSpPr/>
          <p:nvPr/>
        </p:nvSpPr>
        <p:spPr>
          <a:xfrm>
            <a:off x="147145" y="121697"/>
            <a:ext cx="11897709" cy="661460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D31BA2F8-AA89-48A3-44B9-CBC816D3C5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44" y="1041401"/>
            <a:ext cx="5985980" cy="5755750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DF74CFDB-E5C9-8558-A57A-8D6539829311}"/>
              </a:ext>
            </a:extLst>
          </p:cNvPr>
          <p:cNvGrpSpPr/>
          <p:nvPr/>
        </p:nvGrpSpPr>
        <p:grpSpPr>
          <a:xfrm>
            <a:off x="5546116" y="2119306"/>
            <a:ext cx="152400" cy="3697066"/>
            <a:chOff x="5562600" y="2246534"/>
            <a:chExt cx="152400" cy="3697066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5E24ADA-B3AD-A8EA-69BD-2A5FC79F7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1C799F09-31D1-3A35-8773-16E599F0C697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810052B-350E-8492-D8B2-53264F32DB05}"/>
              </a:ext>
            </a:extLst>
          </p:cNvPr>
          <p:cNvSpPr/>
          <p:nvPr/>
        </p:nvSpPr>
        <p:spPr>
          <a:xfrm rot="19795885">
            <a:off x="5758466" y="3425728"/>
            <a:ext cx="1311650" cy="9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2C9F65A-12F3-DCCB-A281-27BF3CFC090B}"/>
              </a:ext>
            </a:extLst>
          </p:cNvPr>
          <p:cNvGrpSpPr/>
          <p:nvPr/>
        </p:nvGrpSpPr>
        <p:grpSpPr>
          <a:xfrm rot="7192377">
            <a:off x="4575939" y="3686248"/>
            <a:ext cx="2100957" cy="610410"/>
            <a:chOff x="4585186" y="3690411"/>
            <a:chExt cx="2100957" cy="61041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1B544E8-2E3E-0AEA-FE81-1A3758D2B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C0B27FD4-5F78-F466-CF2E-367DC311B629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8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F4C1564D-BED1-3525-865D-46CD313C8E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195" y="1831180"/>
            <a:ext cx="609600" cy="609600"/>
          </a:xfrm>
          <a:prstGeom prst="rect">
            <a:avLst/>
          </a:prstGeom>
        </p:spPr>
      </p:pic>
      <p:pic>
        <p:nvPicPr>
          <p:cNvPr id="69" name="Google Shape;251;p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CFDDC16-04A0-CE3B-8086-FF4152F28CD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14944" y="4665907"/>
            <a:ext cx="1516862" cy="2104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057A8089-3FD6-EFDD-5F9A-DDFA36486A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37340" y="-304800"/>
            <a:ext cx="609600" cy="609600"/>
          </a:xfrm>
          <a:prstGeom prst="rect">
            <a:avLst/>
          </a:prstGeom>
        </p:spPr>
      </p:pic>
      <p:pic>
        <p:nvPicPr>
          <p:cNvPr id="74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249FA8C2-4FFD-1661-E7DA-8364985E96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7200" y="-857250"/>
            <a:ext cx="609600" cy="609600"/>
          </a:xfrm>
          <a:prstGeom prst="rect">
            <a:avLst/>
          </a:prstGeom>
        </p:spPr>
      </p:pic>
      <p:pic>
        <p:nvPicPr>
          <p:cNvPr id="75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3D05ED25-14E9-B058-DE05-D7E504B3F5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6800" y="-2133600"/>
            <a:ext cx="609600" cy="609600"/>
          </a:xfrm>
          <a:prstGeom prst="rect">
            <a:avLst/>
          </a:prstGeom>
        </p:spPr>
      </p:pic>
      <p:pic>
        <p:nvPicPr>
          <p:cNvPr id="80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7894F295-4464-8AD3-078C-B2F539142B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75176" y="-986685"/>
            <a:ext cx="609600" cy="609600"/>
          </a:xfrm>
          <a:prstGeom prst="rect">
            <a:avLst/>
          </a:prstGeom>
        </p:spPr>
      </p:pic>
      <p:pic>
        <p:nvPicPr>
          <p:cNvPr id="81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BBCA6B99-3BD7-BE18-622C-186DB1075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57600" y="-1891636"/>
            <a:ext cx="609600" cy="609600"/>
          </a:xfrm>
          <a:prstGeom prst="rect">
            <a:avLst/>
          </a:prstGeom>
        </p:spPr>
      </p:pic>
      <p:pic>
        <p:nvPicPr>
          <p:cNvPr id="82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C16C3FE0-31CC-07BC-771C-B144AEC8F5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24400" y="-1789602"/>
            <a:ext cx="609600" cy="609600"/>
          </a:xfrm>
          <a:prstGeom prst="rect">
            <a:avLst/>
          </a:prstGeom>
        </p:spPr>
      </p:pic>
      <p:pic>
        <p:nvPicPr>
          <p:cNvPr id="83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F06DDF99-48C7-7F2F-50E0-03C4A32B2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24600" y="-1599102"/>
            <a:ext cx="609600" cy="609600"/>
          </a:xfrm>
          <a:prstGeom prst="rect">
            <a:avLst/>
          </a:prstGeom>
        </p:spPr>
      </p:pic>
      <p:pic>
        <p:nvPicPr>
          <p:cNvPr id="84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2C25D810-9C34-4B0A-12E5-7F0FEB91F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02224" y="-1559555"/>
            <a:ext cx="609600" cy="609600"/>
          </a:xfrm>
          <a:prstGeom prst="rect">
            <a:avLst/>
          </a:prstGeom>
        </p:spPr>
      </p:pic>
      <p:pic>
        <p:nvPicPr>
          <p:cNvPr id="85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23812A16-A52E-7510-00BD-15C16C811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10144" y="-1521455"/>
            <a:ext cx="609600" cy="609600"/>
          </a:xfrm>
          <a:prstGeom prst="rect">
            <a:avLst/>
          </a:prstGeom>
        </p:spPr>
      </p:pic>
      <p:pic>
        <p:nvPicPr>
          <p:cNvPr id="86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4571D5AB-E981-9680-08A0-458A596FB1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91970" y="-1332334"/>
            <a:ext cx="609600" cy="609600"/>
          </a:xfrm>
          <a:prstGeom prst="rect">
            <a:avLst/>
          </a:prstGeom>
        </p:spPr>
      </p:pic>
      <p:pic>
        <p:nvPicPr>
          <p:cNvPr id="87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2EA21D38-E47F-CFA5-93A2-B49E859258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-177621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944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94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4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9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94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94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994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994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94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94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994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CD9C28-531C-5F99-D7FB-8B1E04D37B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B477E3-01C4-B2F5-5E81-033CC78536B0}"/>
              </a:ext>
            </a:extLst>
          </p:cNvPr>
          <p:cNvSpPr/>
          <p:nvPr/>
        </p:nvSpPr>
        <p:spPr>
          <a:xfrm>
            <a:off x="147145" y="121697"/>
            <a:ext cx="11897709" cy="661460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994DC5-1D3D-4BA6-59EA-7D80DEAC552D}"/>
              </a:ext>
            </a:extLst>
          </p:cNvPr>
          <p:cNvSpPr/>
          <p:nvPr/>
        </p:nvSpPr>
        <p:spPr>
          <a:xfrm>
            <a:off x="3095824" y="625817"/>
            <a:ext cx="523220" cy="5232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20839-0C14-42AD-19D6-F02F91917632}"/>
              </a:ext>
            </a:extLst>
          </p:cNvPr>
          <p:cNvSpPr txBox="1"/>
          <p:nvPr/>
        </p:nvSpPr>
        <p:spPr>
          <a:xfrm>
            <a:off x="3621942" y="631099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gì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giờ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812799-5E3A-403F-9A5C-5CD262AD6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" y="1660760"/>
            <a:ext cx="5095875" cy="3667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B14152-6526-7E7A-A09C-3F8B8CF37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275" y="1660760"/>
            <a:ext cx="4803805" cy="3672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7DCF59-9FA6-01DD-4D3A-94165CB5B41F}"/>
              </a:ext>
            </a:extLst>
          </p:cNvPr>
          <p:cNvSpPr txBox="1"/>
          <p:nvPr/>
        </p:nvSpPr>
        <p:spPr>
          <a:xfrm>
            <a:off x="357187" y="5524499"/>
            <a:ext cx="555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098E6C-0110-6E2A-1927-DB8DE406F163}"/>
              </a:ext>
            </a:extLst>
          </p:cNvPr>
          <p:cNvCxnSpPr/>
          <p:nvPr/>
        </p:nvCxnSpPr>
        <p:spPr>
          <a:xfrm>
            <a:off x="3357434" y="2314575"/>
            <a:ext cx="614491" cy="3811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000808-F289-3128-8C55-CF7B8130151C}"/>
              </a:ext>
            </a:extLst>
          </p:cNvPr>
          <p:cNvCxnSpPr>
            <a:cxnSpLocks/>
          </p:cNvCxnSpPr>
          <p:nvPr/>
        </p:nvCxnSpPr>
        <p:spPr>
          <a:xfrm>
            <a:off x="4470384" y="1539737"/>
            <a:ext cx="0" cy="6986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A2F836-6F39-AD69-B138-D4926ACCCBE1}"/>
              </a:ext>
            </a:extLst>
          </p:cNvPr>
          <p:cNvCxnSpPr/>
          <p:nvPr/>
        </p:nvCxnSpPr>
        <p:spPr>
          <a:xfrm>
            <a:off x="9327549" y="2238375"/>
            <a:ext cx="614491" cy="3811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C93853-80B2-194E-B295-5772A38772F6}"/>
              </a:ext>
            </a:extLst>
          </p:cNvPr>
          <p:cNvCxnSpPr>
            <a:cxnSpLocks/>
          </p:cNvCxnSpPr>
          <p:nvPr/>
        </p:nvCxnSpPr>
        <p:spPr>
          <a:xfrm>
            <a:off x="10316674" y="1615937"/>
            <a:ext cx="0" cy="6986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AA9C290-1360-88E9-0072-DA98D61A0037}"/>
              </a:ext>
            </a:extLst>
          </p:cNvPr>
          <p:cNvSpPr txBox="1"/>
          <p:nvPr/>
        </p:nvSpPr>
        <p:spPr>
          <a:xfrm>
            <a:off x="6500553" y="5524498"/>
            <a:ext cx="5329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BD25136-E4D6-2C2B-BEEB-C0386AEB80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4" y="167358"/>
            <a:ext cx="2325467" cy="1162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065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CD9C28-531C-5F99-D7FB-8B1E04D37B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B477E3-01C4-B2F5-5E81-033CC78536B0}"/>
              </a:ext>
            </a:extLst>
          </p:cNvPr>
          <p:cNvSpPr/>
          <p:nvPr/>
        </p:nvSpPr>
        <p:spPr>
          <a:xfrm>
            <a:off x="147145" y="121697"/>
            <a:ext cx="11897709" cy="661460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B4243D-3E6F-28E9-7F89-B10DA5942C20}"/>
              </a:ext>
            </a:extLst>
          </p:cNvPr>
          <p:cNvSpPr/>
          <p:nvPr/>
        </p:nvSpPr>
        <p:spPr>
          <a:xfrm>
            <a:off x="3095824" y="625817"/>
            <a:ext cx="523220" cy="5232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5EF5B8-824E-6698-0E79-DF9BF3C6096F}"/>
              </a:ext>
            </a:extLst>
          </p:cNvPr>
          <p:cNvSpPr txBox="1"/>
          <p:nvPr/>
        </p:nvSpPr>
        <p:spPr>
          <a:xfrm>
            <a:off x="3621942" y="631099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4521E3-20F2-60D5-0B03-31B18DB4E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996" y="1660760"/>
            <a:ext cx="4574256" cy="3667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2B2C47-FDD5-1522-B5A7-4E6A71E6B9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275" y="1731005"/>
            <a:ext cx="4891388" cy="35968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F6333F-3BBF-5E34-0D9B-9F8DBE07CB7C}"/>
              </a:ext>
            </a:extLst>
          </p:cNvPr>
          <p:cNvSpPr txBox="1"/>
          <p:nvPr/>
        </p:nvSpPr>
        <p:spPr>
          <a:xfrm>
            <a:off x="333375" y="5494313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chiều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D58C67-3579-9CC2-EA3A-61365AA0C944}"/>
              </a:ext>
            </a:extLst>
          </p:cNvPr>
          <p:cNvCxnSpPr>
            <a:cxnSpLocks/>
          </p:cNvCxnSpPr>
          <p:nvPr/>
        </p:nvCxnSpPr>
        <p:spPr>
          <a:xfrm flipH="1">
            <a:off x="4669314" y="2536783"/>
            <a:ext cx="454497" cy="4268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DA73B1-D87D-40C9-45E9-549CA5D37863}"/>
              </a:ext>
            </a:extLst>
          </p:cNvPr>
          <p:cNvCxnSpPr>
            <a:cxnSpLocks/>
          </p:cNvCxnSpPr>
          <p:nvPr/>
        </p:nvCxnSpPr>
        <p:spPr>
          <a:xfrm>
            <a:off x="4403709" y="1362172"/>
            <a:ext cx="0" cy="6986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E94971-4234-D1FA-B839-FDBB94F3D3E4}"/>
              </a:ext>
            </a:extLst>
          </p:cNvPr>
          <p:cNvCxnSpPr/>
          <p:nvPr/>
        </p:nvCxnSpPr>
        <p:spPr>
          <a:xfrm>
            <a:off x="9264570" y="2060810"/>
            <a:ext cx="614491" cy="3811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BC8B3D-973F-6D2A-6CAD-CAC6331B842F}"/>
              </a:ext>
            </a:extLst>
          </p:cNvPr>
          <p:cNvCxnSpPr>
            <a:cxnSpLocks/>
          </p:cNvCxnSpPr>
          <p:nvPr/>
        </p:nvCxnSpPr>
        <p:spPr>
          <a:xfrm>
            <a:off x="10288099" y="1552736"/>
            <a:ext cx="0" cy="6986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3007DF2-DD0C-A7E9-45AE-1907AE09F099}"/>
              </a:ext>
            </a:extLst>
          </p:cNvPr>
          <p:cNvSpPr txBox="1"/>
          <p:nvPr/>
        </p:nvSpPr>
        <p:spPr>
          <a:xfrm>
            <a:off x="6633368" y="5524498"/>
            <a:ext cx="5196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ngủ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41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CD9C28-531C-5F99-D7FB-8B1E04D37B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B477E3-01C4-B2F5-5E81-033CC78536B0}"/>
              </a:ext>
            </a:extLst>
          </p:cNvPr>
          <p:cNvSpPr/>
          <p:nvPr/>
        </p:nvSpPr>
        <p:spPr>
          <a:xfrm>
            <a:off x="147145" y="121697"/>
            <a:ext cx="11897709" cy="661460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A0D059-6A04-3035-2A30-C10F1E1A9DBD}"/>
              </a:ext>
            </a:extLst>
          </p:cNvPr>
          <p:cNvSpPr/>
          <p:nvPr/>
        </p:nvSpPr>
        <p:spPr>
          <a:xfrm>
            <a:off x="3095824" y="625817"/>
            <a:ext cx="523220" cy="5232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BAC533-E26B-DC09-9FB8-BE62648718D4}"/>
              </a:ext>
            </a:extLst>
          </p:cNvPr>
          <p:cNvSpPr txBox="1"/>
          <p:nvPr/>
        </p:nvSpPr>
        <p:spPr>
          <a:xfrm>
            <a:off x="3621942" y="631099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Arial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/>
              </a:rPr>
              <a:t>hồ</a:t>
            </a:r>
            <a:r>
              <a:rPr lang="en-US" sz="28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5BB355-8F3B-B53B-680C-9688590993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4" y="167358"/>
            <a:ext cx="2325467" cy="11627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5362A7-6EC2-124E-1916-88EBFBD413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7" y="1909237"/>
            <a:ext cx="3076699" cy="29008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CF65DF-0CA6-4DE4-E444-3C4DA9D3FB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7224" y="1958071"/>
            <a:ext cx="2962275" cy="28682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37F5AE-9C08-3283-C0D8-95EA59632F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1525" y="1984450"/>
            <a:ext cx="2962274" cy="28418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02FBE5B-6D31-E654-4179-D5A74B21A7D0}"/>
              </a:ext>
            </a:extLst>
          </p:cNvPr>
          <p:cNvSpPr txBox="1"/>
          <p:nvPr/>
        </p:nvSpPr>
        <p:spPr>
          <a:xfrm>
            <a:off x="1110734" y="4921063"/>
            <a:ext cx="208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4456FA-6B1E-C2CC-E530-E8050D484869}"/>
              </a:ext>
            </a:extLst>
          </p:cNvPr>
          <p:cNvSpPr txBox="1"/>
          <p:nvPr/>
        </p:nvSpPr>
        <p:spPr>
          <a:xfrm>
            <a:off x="5492234" y="4908176"/>
            <a:ext cx="208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46B9DA-A20C-9BF7-82F1-BB5A8383F54A}"/>
              </a:ext>
            </a:extLst>
          </p:cNvPr>
          <p:cNvSpPr txBox="1"/>
          <p:nvPr/>
        </p:nvSpPr>
        <p:spPr>
          <a:xfrm>
            <a:off x="9271030" y="4919309"/>
            <a:ext cx="208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69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CD9C28-531C-5F99-D7FB-8B1E04D37B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B477E3-01C4-B2F5-5E81-033CC78536B0}"/>
              </a:ext>
            </a:extLst>
          </p:cNvPr>
          <p:cNvSpPr/>
          <p:nvPr/>
        </p:nvSpPr>
        <p:spPr>
          <a:xfrm>
            <a:off x="147145" y="121697"/>
            <a:ext cx="11897709" cy="661460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4611C6-463B-833D-BC07-B87547572738}"/>
              </a:ext>
            </a:extLst>
          </p:cNvPr>
          <p:cNvSpPr/>
          <p:nvPr/>
        </p:nvSpPr>
        <p:spPr>
          <a:xfrm>
            <a:off x="3095824" y="625817"/>
            <a:ext cx="523220" cy="5232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057FB-C6DF-0AB6-A178-F8C1AE0B2C57}"/>
              </a:ext>
            </a:extLst>
          </p:cNvPr>
          <p:cNvSpPr txBox="1"/>
          <p:nvPr/>
        </p:nvSpPr>
        <p:spPr>
          <a:xfrm>
            <a:off x="3621942" y="631099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937913-8EB5-3A9B-D677-156A48AD2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4" y="167358"/>
            <a:ext cx="2325467" cy="1162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617F9-C438-6EFB-275F-5688BD882B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072" y="1909237"/>
            <a:ext cx="2816628" cy="2900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6D09C3-0C79-8BE0-13B0-92658F9CAC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5827" y="1958071"/>
            <a:ext cx="2665069" cy="2868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41220C-4F32-3479-93A2-BE52813C58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1759" y="1984450"/>
            <a:ext cx="2501805" cy="28418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5CA6A0-254B-68E5-137A-13C1934C69C4}"/>
              </a:ext>
            </a:extLst>
          </p:cNvPr>
          <p:cNvSpPr txBox="1"/>
          <p:nvPr/>
        </p:nvSpPr>
        <p:spPr>
          <a:xfrm>
            <a:off x="1082159" y="4921063"/>
            <a:ext cx="208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78C4C2-4200-84CE-E43D-557F0C453DE4}"/>
              </a:ext>
            </a:extLst>
          </p:cNvPr>
          <p:cNvSpPr txBox="1"/>
          <p:nvPr/>
        </p:nvSpPr>
        <p:spPr>
          <a:xfrm>
            <a:off x="5463659" y="4908176"/>
            <a:ext cx="208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E08DC6-8194-7FFB-2069-BEFEFDAF6EB2}"/>
              </a:ext>
            </a:extLst>
          </p:cNvPr>
          <p:cNvSpPr txBox="1"/>
          <p:nvPr/>
        </p:nvSpPr>
        <p:spPr>
          <a:xfrm>
            <a:off x="9271030" y="4919309"/>
            <a:ext cx="208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CD9C28-531C-5F99-D7FB-8B1E04D37BB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B477E3-01C4-B2F5-5E81-033CC78536B0}"/>
              </a:ext>
            </a:extLst>
          </p:cNvPr>
          <p:cNvSpPr/>
          <p:nvPr/>
        </p:nvSpPr>
        <p:spPr>
          <a:xfrm>
            <a:off x="147145" y="121697"/>
            <a:ext cx="11897709" cy="661460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5B96CB-B543-BEF3-6C7C-2E39E49BD0DA}"/>
              </a:ext>
            </a:extLst>
          </p:cNvPr>
          <p:cNvSpPr/>
          <p:nvPr/>
        </p:nvSpPr>
        <p:spPr>
          <a:xfrm>
            <a:off x="3095824" y="625817"/>
            <a:ext cx="523220" cy="5232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32037B-184C-DEF8-8A91-35E24109C3C3}"/>
              </a:ext>
            </a:extLst>
          </p:cNvPr>
          <p:cNvSpPr txBox="1"/>
          <p:nvPr/>
        </p:nvSpPr>
        <p:spPr>
          <a:xfrm>
            <a:off x="3621942" y="631099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7470A5-70BE-B993-5D7A-0D65A9B440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4" y="167358"/>
            <a:ext cx="2325467" cy="11627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B02643-F551-FA86-52D6-D73AC86887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5824" y="1434500"/>
            <a:ext cx="7153076" cy="4483345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5D14A755-A6CF-F488-AECE-9568DDC30B2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49" y="835367"/>
            <a:ext cx="1971675" cy="19716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0E5FB9-75EA-A088-1AC9-00D14F3015DD}"/>
              </a:ext>
            </a:extLst>
          </p:cNvPr>
          <p:cNvSpPr txBox="1"/>
          <p:nvPr/>
        </p:nvSpPr>
        <p:spPr>
          <a:xfrm>
            <a:off x="182336" y="2303689"/>
            <a:ext cx="3322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6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6818C1E-3708-90FB-00BF-AD766A8C4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5EC74C-72FA-310D-18D6-9E5403FA1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838" y="0"/>
            <a:ext cx="5578323" cy="2950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5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2B092EC-7B65-4A75-94E5-80A1ABDFC7B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7\uFFFDg{62CB7D75-3F5B-455D-98EC-CE3488A0C453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34- 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7950D3-56F4-4337-8B3D-79BDC1BD3DEA}:2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A72D84-46DD-43BE-B2DA-1043ADA06799}:4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E54928-C661-427C-A45C-F9D5E2E22AC6}:5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4A4AFD-FFF4-4DF7-B981-E3287FAC7576}:5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0D67B9-31A6-4DDA-BC07-B1866A0CF221}:5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6307CD-36B0-4E7D-A828-18BEC3AD3249}:5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2EBC1D-89A9-4EE8-8C36-69FA8F3CB176}:5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F41526-9B8A-4702-8A90-2CFB3D1B4B12}:5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E38198-95D4-43BF-B421-4E5274CA1DA3}:506"/>
</p:tagLst>
</file>

<file path=ppt/theme/theme1.xml><?xml version="1.0" encoding="utf-8"?>
<a:theme xmlns:a="http://schemas.openxmlformats.org/drawingml/2006/main" name="Office 主题">
  <a:themeElements>
    <a:clrScheme name="自定义 10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CCFF"/>
      </a:accent1>
      <a:accent2>
        <a:srgbClr val="FFAE0D"/>
      </a:accent2>
      <a:accent3>
        <a:srgbClr val="00CCFF"/>
      </a:accent3>
      <a:accent4>
        <a:srgbClr val="FFAE0D"/>
      </a:accent4>
      <a:accent5>
        <a:srgbClr val="00CCFF"/>
      </a:accent5>
      <a:accent6>
        <a:srgbClr val="FFAE0D"/>
      </a:accent6>
      <a:hlink>
        <a:srgbClr val="00CCFF"/>
      </a:hlink>
      <a:folHlink>
        <a:srgbClr val="FFAE0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127</Words>
  <Application>Microsoft Office PowerPoint</Application>
  <PresentationFormat>Widescreen</PresentationFormat>
  <Paragraphs>37</Paragraphs>
  <Slides>9</Slides>
  <Notes>9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微软雅黑</vt:lpstr>
      <vt:lpstr>宋体</vt:lpstr>
      <vt:lpstr>Arial</vt:lpstr>
      <vt:lpstr>Arial Black</vt:lpstr>
      <vt:lpstr>Calibri</vt:lpstr>
      <vt:lpstr>Calibri Light</vt:lpstr>
      <vt:lpstr>等线</vt:lpstr>
      <vt:lpstr>Times</vt:lpstr>
      <vt:lpstr>迷你简卡通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34- Tiết 1</dc:title>
  <dc:creator>thao</dc:creator>
  <cp:lastModifiedBy>Admin</cp:lastModifiedBy>
  <cp:revision>33</cp:revision>
  <dcterms:created xsi:type="dcterms:W3CDTF">2022-01-03T08:40:27Z</dcterms:created>
  <dcterms:modified xsi:type="dcterms:W3CDTF">2025-04-19T01:28:09Z</dcterms:modified>
</cp:coreProperties>
</file>