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800" r:id="rId2"/>
  </p:sldMasterIdLst>
  <p:notesMasterIdLst>
    <p:notesMasterId r:id="rId16"/>
  </p:notesMasterIdLst>
  <p:sldIdLst>
    <p:sldId id="306" r:id="rId3"/>
    <p:sldId id="2007577478" r:id="rId4"/>
    <p:sldId id="2007577479" r:id="rId5"/>
    <p:sldId id="2007577480" r:id="rId6"/>
    <p:sldId id="2007577489" r:id="rId7"/>
    <p:sldId id="2007577481" r:id="rId8"/>
    <p:sldId id="2007577488" r:id="rId9"/>
    <p:sldId id="2007577482" r:id="rId10"/>
    <p:sldId id="2007577483" r:id="rId11"/>
    <p:sldId id="2007577484" r:id="rId12"/>
    <p:sldId id="2007577485" r:id="rId13"/>
    <p:sldId id="2007577490" r:id="rId14"/>
    <p:sldId id="28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E8C1-E71F-4AB3-8332-865AB845F905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E992-18A6-42E0-AD3A-39D227C7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8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3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9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2" r:id="rId2"/>
    <p:sldLayoutId id="214748379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5" r:id="rId2"/>
    <p:sldLayoutId id="214748382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9" name="文本框 43">
            <a:extLst>
              <a:ext uri="{FF2B5EF4-FFF2-40B4-BE49-F238E27FC236}">
                <a16:creationId xmlns:a16="http://schemas.microsoft.com/office/drawing/2014/main" id="{0BE91D9F-F394-D44F-C883-5CDB0537687B}"/>
              </a:ext>
            </a:extLst>
          </p:cNvPr>
          <p:cNvSpPr txBox="1"/>
          <p:nvPr/>
        </p:nvSpPr>
        <p:spPr>
          <a:xfrm>
            <a:off x="4924630" y="1167657"/>
            <a:ext cx="2069258" cy="932474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Arial" panose="020B0604020202020204" pitchFamily="34" charset="0"/>
              </a:rPr>
              <a:t>TOÁN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488834D5-67EA-5556-4C5F-0D30250D86DF}"/>
              </a:ext>
            </a:extLst>
          </p:cNvPr>
          <p:cNvSpPr txBox="1"/>
          <p:nvPr/>
        </p:nvSpPr>
        <p:spPr>
          <a:xfrm>
            <a:off x="260463" y="2137328"/>
            <a:ext cx="11671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35: </a:t>
            </a:r>
            <a:r>
              <a:rPr kumimoji="0" lang="en-US" altLang="zh-CN" sz="6000" b="1" i="0" u="none" strike="noStrike" kern="1200" cap="none" spc="0" normalizeH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zh-CN" sz="6000" b="1" i="0" u="none" strike="noStrike" kern="1200" cap="none" spc="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altLang="zh-CN" sz="6000" b="1" i="0" u="none" strike="noStrike" kern="1200" cap="none" spc="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altLang="zh-CN" sz="6000" b="1" i="0" u="none" strike="noStrike" kern="1200" cap="none" spc="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kumimoji="0" lang="en-US" altLang="zh-CN" sz="6000" b="1" i="0" u="none" strike="noStrike" kern="1200" cap="none" spc="0" normalizeH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zh-CN" sz="6000" b="1" i="0" u="none" strike="noStrike" kern="1200" cap="none" spc="0" normalizeH="0" noProof="0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kumimoji="0" lang="zh-CN" altLang="en-US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CB6BD"/>
                </a:outerShdw>
              </a:effectLst>
              <a:uLnTx/>
              <a:uFillTx/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89242C4-0E01-423D-FB9C-2FD71FA3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72" y="3933235"/>
            <a:ext cx="8585177" cy="302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70415" y="71966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1433" y="4646129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400" b="1" i="1" dirty="0">
              <a:solidFill>
                <a:srgbClr val="7030A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48619" y="681099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A3A04DB1-379B-0E82-D6C5-FAECB07ED6BB}"/>
              </a:ext>
            </a:extLst>
          </p:cNvPr>
          <p:cNvSpPr txBox="1"/>
          <p:nvPr/>
        </p:nvSpPr>
        <p:spPr>
          <a:xfrm rot="2720362">
            <a:off x="3237728" y="4668824"/>
            <a:ext cx="119939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Description</a:t>
            </a:r>
          </a:p>
        </p:txBody>
      </p:sp>
      <p:grpSp>
        <p:nvGrpSpPr>
          <p:cNvPr id="3" name="组合 45">
            <a:extLst>
              <a:ext uri="{FF2B5EF4-FFF2-40B4-BE49-F238E27FC236}">
                <a16:creationId xmlns:a16="http://schemas.microsoft.com/office/drawing/2014/main" id="{54EB3D5A-8901-45D8-99B1-87B78435466A}"/>
              </a:ext>
            </a:extLst>
          </p:cNvPr>
          <p:cNvGrpSpPr/>
          <p:nvPr/>
        </p:nvGrpSpPr>
        <p:grpSpPr>
          <a:xfrm>
            <a:off x="1016989" y="921863"/>
            <a:ext cx="9999142" cy="778370"/>
            <a:chOff x="4064000" y="1272381"/>
            <a:chExt cx="4642982" cy="546071"/>
          </a:xfrm>
        </p:grpSpPr>
        <p:sp>
          <p:nvSpPr>
            <p:cNvPr id="4" name="Rounded Rectangle 72">
              <a:extLst>
                <a:ext uri="{FF2B5EF4-FFF2-40B4-BE49-F238E27FC236}">
                  <a16:creationId xmlns:a16="http://schemas.microsoft.com/office/drawing/2014/main" id="{A3283FE4-3C39-960A-7653-A94F1E27F71D}"/>
                </a:ext>
              </a:extLst>
            </p:cNvPr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endParaRPr lang="en-US" sz="37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309B2497-BF84-6124-0939-6D75BC48C63E}"/>
                </a:ext>
              </a:extLst>
            </p:cNvPr>
            <p:cNvSpPr txBox="1"/>
            <p:nvPr/>
          </p:nvSpPr>
          <p:spPr>
            <a:xfrm>
              <a:off x="4516328" y="1350664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endParaRPr lang="en-US" altLang="zh-CN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8">
            <a:extLst>
              <a:ext uri="{FF2B5EF4-FFF2-40B4-BE49-F238E27FC236}">
                <a16:creationId xmlns:a16="http://schemas.microsoft.com/office/drawing/2014/main" id="{FE455B4C-B361-EAC4-E0C9-25B75BB629D7}"/>
              </a:ext>
            </a:extLst>
          </p:cNvPr>
          <p:cNvSpPr txBox="1"/>
          <p:nvPr/>
        </p:nvSpPr>
        <p:spPr>
          <a:xfrm>
            <a:off x="155707" y="5259227"/>
            <a:ext cx="9007299" cy="1405641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BBA82E-4D4B-2744-A602-9B2825442F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t="18748" r="9018" b="62968"/>
          <a:stretch>
            <a:fillRect/>
          </a:stretch>
        </p:blipFill>
        <p:spPr>
          <a:xfrm>
            <a:off x="142213" y="1793136"/>
            <a:ext cx="11911707" cy="3412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980EF-63EF-33AD-19D9-B9F80397D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5" t="34054" r="19049" b="56174"/>
          <a:stretch>
            <a:fillRect/>
          </a:stretch>
        </p:blipFill>
        <p:spPr>
          <a:xfrm flipH="1">
            <a:off x="165398" y="2160945"/>
            <a:ext cx="1248140" cy="1824203"/>
          </a:xfrm>
          <a:prstGeom prst="rect">
            <a:avLst/>
          </a:prstGeom>
        </p:spPr>
      </p:pic>
      <p:sp>
        <p:nvSpPr>
          <p:cNvPr id="11" name="Rounded Rectangle 72">
            <a:extLst>
              <a:ext uri="{FF2B5EF4-FFF2-40B4-BE49-F238E27FC236}">
                <a16:creationId xmlns:a16="http://schemas.microsoft.com/office/drawing/2014/main" id="{CB672CD3-DD33-069D-700B-5B54461D6B52}"/>
              </a:ext>
            </a:extLst>
          </p:cNvPr>
          <p:cNvSpPr/>
          <p:nvPr/>
        </p:nvSpPr>
        <p:spPr>
          <a:xfrm>
            <a:off x="9355025" y="5384540"/>
            <a:ext cx="2789568" cy="1280200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endParaRPr lang="en-US" sz="4267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4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3CAAC463-34DE-84D3-6F82-9E6D4773B3C3}"/>
              </a:ext>
            </a:extLst>
          </p:cNvPr>
          <p:cNvSpPr txBox="1"/>
          <p:nvPr/>
        </p:nvSpPr>
        <p:spPr>
          <a:xfrm rot="2720362">
            <a:off x="3260972" y="4673986"/>
            <a:ext cx="1152904" cy="307791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00" b="1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Description</a:t>
            </a:r>
          </a:p>
        </p:txBody>
      </p:sp>
      <p:grpSp>
        <p:nvGrpSpPr>
          <p:cNvPr id="3" name="组合 45">
            <a:extLst>
              <a:ext uri="{FF2B5EF4-FFF2-40B4-BE49-F238E27FC236}">
                <a16:creationId xmlns:a16="http://schemas.microsoft.com/office/drawing/2014/main" id="{0F3EB332-BC28-55E5-F7A4-82DD558F7CB2}"/>
              </a:ext>
            </a:extLst>
          </p:cNvPr>
          <p:cNvGrpSpPr/>
          <p:nvPr/>
        </p:nvGrpSpPr>
        <p:grpSpPr>
          <a:xfrm>
            <a:off x="1045564" y="976300"/>
            <a:ext cx="9961043" cy="820520"/>
            <a:chOff x="4064000" y="1230382"/>
            <a:chExt cx="4625291" cy="575641"/>
          </a:xfrm>
        </p:grpSpPr>
        <p:sp>
          <p:nvSpPr>
            <p:cNvPr id="4" name="Rounded Rectangle 72">
              <a:extLst>
                <a:ext uri="{FF2B5EF4-FFF2-40B4-BE49-F238E27FC236}">
                  <a16:creationId xmlns:a16="http://schemas.microsoft.com/office/drawing/2014/main" id="{7F6E857C-BA05-EF6F-5405-A9D2088E3255}"/>
                </a:ext>
              </a:extLst>
            </p:cNvPr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852B9968-8279-EFA1-2606-F34C84C8309E}"/>
                </a:ext>
              </a:extLst>
            </p:cNvPr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thiếu</a:t>
              </a:r>
              <a:endPara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2">
            <a:extLst>
              <a:ext uri="{FF2B5EF4-FFF2-40B4-BE49-F238E27FC236}">
                <a16:creationId xmlns:a16="http://schemas.microsoft.com/office/drawing/2014/main" id="{D17A66B8-97C8-AA33-4616-CA44FFD01D61}"/>
              </a:ext>
            </a:extLst>
          </p:cNvPr>
          <p:cNvSpPr/>
          <p:nvPr/>
        </p:nvSpPr>
        <p:spPr>
          <a:xfrm>
            <a:off x="1621599" y="5329486"/>
            <a:ext cx="2290197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C99F4A-6A58-A268-11D8-FD9F16F53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b="729"/>
          <a:stretch/>
        </p:blipFill>
        <p:spPr>
          <a:xfrm>
            <a:off x="485774" y="1825986"/>
            <a:ext cx="11658817" cy="3427217"/>
          </a:xfrm>
          <a:prstGeom prst="rect">
            <a:avLst/>
          </a:prstGeom>
        </p:spPr>
      </p:pic>
      <p:sp>
        <p:nvSpPr>
          <p:cNvPr id="10" name="Rounded Rectangle 72">
            <a:extLst>
              <a:ext uri="{FF2B5EF4-FFF2-40B4-BE49-F238E27FC236}">
                <a16:creationId xmlns:a16="http://schemas.microsoft.com/office/drawing/2014/main" id="{919397AE-F9F6-CDD2-E518-9215090C2122}"/>
              </a:ext>
            </a:extLst>
          </p:cNvPr>
          <p:cNvSpPr/>
          <p:nvPr/>
        </p:nvSpPr>
        <p:spPr>
          <a:xfrm>
            <a:off x="4266391" y="5358061"/>
            <a:ext cx="2290197" cy="1280200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72">
            <a:extLst>
              <a:ext uri="{FF2B5EF4-FFF2-40B4-BE49-F238E27FC236}">
                <a16:creationId xmlns:a16="http://schemas.microsoft.com/office/drawing/2014/main" id="{51F1E996-52E0-28A5-44FB-532042BAF6D5}"/>
              </a:ext>
            </a:extLst>
          </p:cNvPr>
          <p:cNvSpPr/>
          <p:nvPr/>
        </p:nvSpPr>
        <p:spPr>
          <a:xfrm>
            <a:off x="6960096" y="5344449"/>
            <a:ext cx="2290197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F1C4E216-050D-262D-6493-5E54D57319E7}"/>
              </a:ext>
            </a:extLst>
          </p:cNvPr>
          <p:cNvSpPr/>
          <p:nvPr/>
        </p:nvSpPr>
        <p:spPr>
          <a:xfrm>
            <a:off x="9653802" y="5344449"/>
            <a:ext cx="2290197" cy="1280200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72">
            <a:extLst>
              <a:ext uri="{FF2B5EF4-FFF2-40B4-BE49-F238E27FC236}">
                <a16:creationId xmlns:a16="http://schemas.microsoft.com/office/drawing/2014/main" id="{690F7CAB-695A-9456-7CE6-E4FC1E0237E2}"/>
              </a:ext>
            </a:extLst>
          </p:cNvPr>
          <p:cNvSpPr/>
          <p:nvPr/>
        </p:nvSpPr>
        <p:spPr>
          <a:xfrm>
            <a:off x="4239194" y="5344449"/>
            <a:ext cx="2290197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72">
            <a:extLst>
              <a:ext uri="{FF2B5EF4-FFF2-40B4-BE49-F238E27FC236}">
                <a16:creationId xmlns:a16="http://schemas.microsoft.com/office/drawing/2014/main" id="{2AFBBB1B-EE58-CEFF-4A6F-BFDB4EC20B88}"/>
              </a:ext>
            </a:extLst>
          </p:cNvPr>
          <p:cNvSpPr/>
          <p:nvPr/>
        </p:nvSpPr>
        <p:spPr>
          <a:xfrm>
            <a:off x="9456374" y="5327516"/>
            <a:ext cx="2718693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9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0" grpId="1" animBg="1"/>
      <p:bldP spid="10" grpId="2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BCAF1CE-5945-7197-9683-C6CA08982637}"/>
              </a:ext>
            </a:extLst>
          </p:cNvPr>
          <p:cNvSpPr/>
          <p:nvPr/>
        </p:nvSpPr>
        <p:spPr>
          <a:xfrm>
            <a:off x="957759" y="870858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B793E30-B7CF-0C52-6A8D-ED83664406D0}"/>
              </a:ext>
            </a:extLst>
          </p:cNvPr>
          <p:cNvSpPr txBox="1">
            <a:spLocks/>
          </p:cNvSpPr>
          <p:nvPr/>
        </p:nvSpPr>
        <p:spPr>
          <a:xfrm>
            <a:off x="1638300" y="850611"/>
            <a:ext cx="9210675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Em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thiếu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4C6E2-EC86-16AB-846E-A6CEFA72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99" y="2159160"/>
            <a:ext cx="9119691" cy="33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E1ACE7-C33A-1D84-0DBF-D3C472D3BE04}"/>
              </a:ext>
            </a:extLst>
          </p:cNvPr>
          <p:cNvGrpSpPr/>
          <p:nvPr/>
        </p:nvGrpSpPr>
        <p:grpSpPr>
          <a:xfrm>
            <a:off x="1464493" y="3076575"/>
            <a:ext cx="1351291" cy="838200"/>
            <a:chOff x="399868" y="2457450"/>
            <a:chExt cx="1351291" cy="838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6E641F-BF4A-2419-2924-1F9278E5CFDD}"/>
                </a:ext>
              </a:extLst>
            </p:cNvPr>
            <p:cNvSpPr/>
            <p:nvPr/>
          </p:nvSpPr>
          <p:spPr>
            <a:xfrm>
              <a:off x="630099" y="2457450"/>
              <a:ext cx="92202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4">
              <a:extLst>
                <a:ext uri="{FF2B5EF4-FFF2-40B4-BE49-F238E27FC236}">
                  <a16:creationId xmlns:a16="http://schemas.microsoft.com/office/drawing/2014/main" id="{8AC4EA12-0FC9-A89A-3BA3-9A65C70FACC5}"/>
                </a:ext>
              </a:extLst>
            </p:cNvPr>
            <p:cNvSpPr txBox="1">
              <a:spLocks/>
            </p:cNvSpPr>
            <p:nvPr/>
          </p:nvSpPr>
          <p:spPr>
            <a:xfrm>
              <a:off x="399868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ba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17027D-1472-B4A5-1649-D9823F9827D0}"/>
              </a:ext>
            </a:extLst>
          </p:cNvPr>
          <p:cNvGrpSpPr/>
          <p:nvPr/>
        </p:nvGrpSpPr>
        <p:grpSpPr>
          <a:xfrm>
            <a:off x="4119872" y="3076575"/>
            <a:ext cx="1635062" cy="838200"/>
            <a:chOff x="414382" y="2457450"/>
            <a:chExt cx="1351291" cy="838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2E79FD-EE7E-0707-D460-71792145FCF8}"/>
                </a:ext>
              </a:extLst>
            </p:cNvPr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1AB32A6B-3C74-9DBB-34BD-A5E0A5CB2190}"/>
                </a:ext>
              </a:extLst>
            </p:cNvPr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năm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97FF7C-9AC4-7B0D-258D-8BB779D1112E}"/>
              </a:ext>
            </a:extLst>
          </p:cNvPr>
          <p:cNvGrpSpPr/>
          <p:nvPr/>
        </p:nvGrpSpPr>
        <p:grpSpPr>
          <a:xfrm>
            <a:off x="7278979" y="3024686"/>
            <a:ext cx="1635062" cy="922020"/>
            <a:chOff x="414382" y="2457450"/>
            <a:chExt cx="1351291" cy="838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F99EF0-1DD3-298D-5F3C-96A0DC801C1D}"/>
                </a:ext>
              </a:extLst>
            </p:cNvPr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6D8642A2-C08C-B4E8-E826-B5BA75138C75}"/>
                </a:ext>
              </a:extLst>
            </p:cNvPr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bảy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FFAB7-4328-24DE-8BA9-C54E40349EA9}"/>
              </a:ext>
            </a:extLst>
          </p:cNvPr>
          <p:cNvGrpSpPr/>
          <p:nvPr/>
        </p:nvGrpSpPr>
        <p:grpSpPr>
          <a:xfrm>
            <a:off x="8726097" y="3006361"/>
            <a:ext cx="1635062" cy="922020"/>
            <a:chOff x="414382" y="2457450"/>
            <a:chExt cx="1351291" cy="838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09F146-0358-D48D-735B-1724B04E9695}"/>
                </a:ext>
              </a:extLst>
            </p:cNvPr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16491DF1-EE4A-4E0C-EA69-5CDA571F7BF0}"/>
                </a:ext>
              </a:extLst>
            </p:cNvPr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Chủ nhật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23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964AE15-4EBB-4B9F-BCA8-DBCF9AA8E7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92" y="3890075"/>
            <a:ext cx="2731018" cy="40965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9BE7B2-487F-CF0F-4845-946184E10BC3}"/>
              </a:ext>
            </a:extLst>
          </p:cNvPr>
          <p:cNvGrpSpPr/>
          <p:nvPr/>
        </p:nvGrpSpPr>
        <p:grpSpPr>
          <a:xfrm>
            <a:off x="3249286" y="-282911"/>
            <a:ext cx="5110664" cy="3407109"/>
            <a:chOff x="3281943" y="-108739"/>
            <a:chExt cx="5110664" cy="340710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4695B03-BE59-4876-8B51-843B3C0B2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43" y="-108739"/>
              <a:ext cx="5110664" cy="340710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0434CE-B924-9298-5978-1D43D6E81B43}"/>
                </a:ext>
              </a:extLst>
            </p:cNvPr>
            <p:cNvSpPr txBox="1"/>
            <p:nvPr/>
          </p:nvSpPr>
          <p:spPr>
            <a:xfrm>
              <a:off x="4358534" y="1133150"/>
              <a:ext cx="29574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Dặn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dò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911CA9-C533-E8CF-DA0D-BB78C8C20FFE}"/>
              </a:ext>
            </a:extLst>
          </p:cNvPr>
          <p:cNvSpPr txBox="1"/>
          <p:nvPr/>
        </p:nvSpPr>
        <p:spPr>
          <a:xfrm>
            <a:off x="3115427" y="2424377"/>
            <a:ext cx="972355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Ôn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lại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bài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ị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bài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tiếp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theo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F521A-3051-4704-823E-BD03DCA54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1802" y="887431"/>
            <a:ext cx="6096012" cy="6096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0001PNG素材\儿童卡通\NJMU.png">
            <a:extLst>
              <a:ext uri="{FF2B5EF4-FFF2-40B4-BE49-F238E27FC236}">
                <a16:creationId xmlns:a16="http://schemas.microsoft.com/office/drawing/2014/main" id="{29856233-6EE8-F2A7-9C8D-9FF14CC3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94923"/>
            <a:ext cx="4676365" cy="39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B9DC0785-0B65-88ED-A621-0294755C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2" y="495301"/>
            <a:ext cx="3114673" cy="9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1">
            <a:extLst>
              <a:ext uri="{FF2B5EF4-FFF2-40B4-BE49-F238E27FC236}">
                <a16:creationId xmlns:a16="http://schemas.microsoft.com/office/drawing/2014/main" id="{B4FFD475-149A-FB3E-5750-DFD93EE074D0}"/>
              </a:ext>
            </a:extLst>
          </p:cNvPr>
          <p:cNvSpPr/>
          <p:nvPr/>
        </p:nvSpPr>
        <p:spPr>
          <a:xfrm>
            <a:off x="5776351" y="2034915"/>
            <a:ext cx="6528725" cy="2644216"/>
          </a:xfrm>
          <a:prstGeom prst="cloudCallout">
            <a:avLst>
              <a:gd name="adj1" fmla="val -69248"/>
              <a:gd name="adj2" fmla="val 562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loud Callout 116">
            <a:extLst>
              <a:ext uri="{FF2B5EF4-FFF2-40B4-BE49-F238E27FC236}">
                <a16:creationId xmlns:a16="http://schemas.microsoft.com/office/drawing/2014/main" id="{719D7C9C-C38C-08E6-2C98-2741ABA7D663}"/>
              </a:ext>
            </a:extLst>
          </p:cNvPr>
          <p:cNvSpPr/>
          <p:nvPr/>
        </p:nvSpPr>
        <p:spPr>
          <a:xfrm>
            <a:off x="5979551" y="2238115"/>
            <a:ext cx="6528725" cy="2644216"/>
          </a:xfrm>
          <a:prstGeom prst="cloudCallout">
            <a:avLst>
              <a:gd name="adj1" fmla="val -72245"/>
              <a:gd name="adj2" fmla="val 471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C3CAECE-D75C-BB72-A949-4293C7B4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532" y="872058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5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2DAC5-EC42-A972-604F-90B5318FE3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27532" r="47561" b="59648"/>
          <a:stretch>
            <a:fillRect/>
          </a:stretch>
        </p:blipFill>
        <p:spPr>
          <a:xfrm>
            <a:off x="143340" y="802515"/>
            <a:ext cx="3791745" cy="2166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5541D-0485-04A6-45EA-6533ECF313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t="28146" r="10550" b="59835"/>
          <a:stretch>
            <a:fillRect/>
          </a:stretch>
        </p:blipFill>
        <p:spPr>
          <a:xfrm>
            <a:off x="143340" y="2867129"/>
            <a:ext cx="3791744" cy="1961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B5472-636C-33A1-9F15-AF56125661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42475" r="46826" b="45506"/>
          <a:stretch>
            <a:fillRect/>
          </a:stretch>
        </p:blipFill>
        <p:spPr>
          <a:xfrm>
            <a:off x="179741" y="4828375"/>
            <a:ext cx="3755343" cy="1942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9F06B-1815-950E-0844-21263C82C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0" t="42382" r="10814" b="45599"/>
          <a:stretch>
            <a:fillRect/>
          </a:stretch>
        </p:blipFill>
        <p:spPr>
          <a:xfrm>
            <a:off x="3935084" y="802515"/>
            <a:ext cx="3991584" cy="2064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DD36F2-47DC-7F36-AC16-387489E10E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56711" r="47090" b="31270"/>
          <a:stretch>
            <a:fillRect/>
          </a:stretch>
        </p:blipFill>
        <p:spPr>
          <a:xfrm>
            <a:off x="3935085" y="2852936"/>
            <a:ext cx="3991585" cy="2064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F11FE9-FBE3-7AE3-0096-602922771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t="56618" r="11076" b="31363"/>
          <a:stretch>
            <a:fillRect/>
          </a:stretch>
        </p:blipFill>
        <p:spPr>
          <a:xfrm>
            <a:off x="8063543" y="802514"/>
            <a:ext cx="4128459" cy="2064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94DC6-891E-BCB3-3881-AB970B265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70948" r="22502" b="16955"/>
          <a:stretch>
            <a:fillRect/>
          </a:stretch>
        </p:blipFill>
        <p:spPr>
          <a:xfrm>
            <a:off x="8063543" y="2867125"/>
            <a:ext cx="4195541" cy="2092123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:a16="http://schemas.microsoft.com/office/drawing/2014/main" id="{E26F8C9E-0356-F853-235D-74DF127F0A67}"/>
              </a:ext>
            </a:extLst>
          </p:cNvPr>
          <p:cNvSpPr txBox="1"/>
          <p:nvPr/>
        </p:nvSpPr>
        <p:spPr>
          <a:xfrm>
            <a:off x="4079101" y="4971374"/>
            <a:ext cx="7968884" cy="1745415"/>
          </a:xfrm>
          <a:prstGeom prst="wedgeEllipseCallout">
            <a:avLst>
              <a:gd name="adj1" fmla="val -54697"/>
              <a:gd name="adj2" fmla="val -1815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A9E09EF5-FF69-5847-4980-E10EE43B904E}"/>
              </a:ext>
            </a:extLst>
          </p:cNvPr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55264"/>
              <a:gd name="adj2" fmla="val -702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930A1606-0E8F-0E78-A0AD-50FD803C348D}"/>
              </a:ext>
            </a:extLst>
          </p:cNvPr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56208"/>
              <a:gd name="adj2" fmla="val 409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CF2F73D6-F746-3B1F-47B4-3FA8A7178580}"/>
              </a:ext>
            </a:extLst>
          </p:cNvPr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4454"/>
              <a:gd name="adj2" fmla="val -1798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B4A099BC-DE23-95C5-A565-A393824CBB09}"/>
              </a:ext>
            </a:extLst>
          </p:cNvPr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11065"/>
              <a:gd name="adj2" fmla="val -625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文本框 8">
            <a:extLst>
              <a:ext uri="{FF2B5EF4-FFF2-40B4-BE49-F238E27FC236}">
                <a16:creationId xmlns:a16="http://schemas.microsoft.com/office/drawing/2014/main" id="{CC6B21D3-6CC8-B96D-8E29-63E272313393}"/>
              </a:ext>
            </a:extLst>
          </p:cNvPr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34267"/>
              <a:gd name="adj2" fmla="val -1798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文本框 8">
            <a:extLst>
              <a:ext uri="{FF2B5EF4-FFF2-40B4-BE49-F238E27FC236}">
                <a16:creationId xmlns:a16="http://schemas.microsoft.com/office/drawing/2014/main" id="{60BDC80B-E7A5-BA12-1D78-2DF040470ACE}"/>
              </a:ext>
            </a:extLst>
          </p:cNvPr>
          <p:cNvSpPr txBox="1"/>
          <p:nvPr/>
        </p:nvSpPr>
        <p:spPr>
          <a:xfrm>
            <a:off x="4071957" y="4958969"/>
            <a:ext cx="7968884" cy="1745415"/>
          </a:xfrm>
          <a:prstGeom prst="wedgeEllipseCallout">
            <a:avLst>
              <a:gd name="adj1" fmla="val 37478"/>
              <a:gd name="adj2" fmla="val -677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zh-C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A4EAAEE-43EA-8D97-74E9-8445719D4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832" y="320061"/>
            <a:ext cx="9570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NGÀY TRONG TUẦN</a:t>
            </a:r>
            <a:endParaRPr lang="en-US" altLang="ko-K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9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4FEA14FA-E95E-F911-B479-7176610665AE}"/>
              </a:ext>
            </a:extLst>
          </p:cNvPr>
          <p:cNvSpPr/>
          <p:nvPr/>
        </p:nvSpPr>
        <p:spPr>
          <a:xfrm>
            <a:off x="47328" y="1706605"/>
            <a:ext cx="2740323" cy="4450716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rgbClr val="B8B3AB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1600">
              <a:solidFill>
                <a:prstClr val="white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30">
            <a:extLst>
              <a:ext uri="{FF2B5EF4-FFF2-40B4-BE49-F238E27FC236}">
                <a16:creationId xmlns:a16="http://schemas.microsoft.com/office/drawing/2014/main" id="{91A07A01-C71E-28F1-AA87-6B2D094AAA48}"/>
              </a:ext>
            </a:extLst>
          </p:cNvPr>
          <p:cNvGrpSpPr/>
          <p:nvPr/>
        </p:nvGrpSpPr>
        <p:grpSpPr>
          <a:xfrm>
            <a:off x="530330" y="1706603"/>
            <a:ext cx="9982161" cy="2226167"/>
            <a:chOff x="1218941" y="1015336"/>
            <a:chExt cx="7486621" cy="804410"/>
          </a:xfrm>
        </p:grpSpPr>
        <p:sp>
          <p:nvSpPr>
            <p:cNvPr id="4" name="五边形 31">
              <a:extLst>
                <a:ext uri="{FF2B5EF4-FFF2-40B4-BE49-F238E27FC236}">
                  <a16:creationId xmlns:a16="http://schemas.microsoft.com/office/drawing/2014/main" id="{359D9A52-C688-05DA-51B6-76D4C3B600AC}"/>
                </a:ext>
              </a:extLst>
            </p:cNvPr>
            <p:cNvSpPr/>
            <p:nvPr/>
          </p:nvSpPr>
          <p:spPr>
            <a:xfrm>
              <a:off x="1218941" y="1015336"/>
              <a:ext cx="1149917" cy="804410"/>
            </a:xfrm>
            <a:prstGeom prst="homePlate">
              <a:avLst>
                <a:gd name="adj" fmla="val 30537"/>
              </a:avLst>
            </a:prstGeom>
            <a:solidFill>
              <a:srgbClr val="FF5215"/>
            </a:solidFill>
            <a:ln w="19050">
              <a:solidFill>
                <a:srgbClr val="AEB3B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white"/>
                </a:solidFill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任意多边形 32">
              <a:extLst>
                <a:ext uri="{FF2B5EF4-FFF2-40B4-BE49-F238E27FC236}">
                  <a16:creationId xmlns:a16="http://schemas.microsoft.com/office/drawing/2014/main" id="{9FE3514F-7B61-70AD-E7B1-29DDE7277B0C}"/>
                </a:ext>
              </a:extLst>
            </p:cNvPr>
            <p:cNvSpPr/>
            <p:nvPr/>
          </p:nvSpPr>
          <p:spPr>
            <a:xfrm>
              <a:off x="2214894" y="1015336"/>
              <a:ext cx="6490668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black"/>
                </a:solidFill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id="{D046476D-C28E-0F55-48E5-D8B8413E4697}"/>
                </a:ext>
              </a:extLst>
            </p:cNvPr>
            <p:cNvSpPr txBox="1"/>
            <p:nvPr/>
          </p:nvSpPr>
          <p:spPr>
            <a:xfrm>
              <a:off x="2512874" y="1051486"/>
              <a:ext cx="6048672" cy="596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lễ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nhật</a:t>
              </a:r>
              <a:endParaRPr lang="zh-C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35">
            <a:extLst>
              <a:ext uri="{FF2B5EF4-FFF2-40B4-BE49-F238E27FC236}">
                <a16:creationId xmlns:a16="http://schemas.microsoft.com/office/drawing/2014/main" id="{5B70C680-2765-E7D4-0DC8-7B30A019209D}"/>
              </a:ext>
            </a:extLst>
          </p:cNvPr>
          <p:cNvGrpSpPr/>
          <p:nvPr/>
        </p:nvGrpSpPr>
        <p:grpSpPr>
          <a:xfrm>
            <a:off x="530328" y="4119995"/>
            <a:ext cx="9982163" cy="2037323"/>
            <a:chOff x="1218940" y="1942273"/>
            <a:chExt cx="6765572" cy="804410"/>
          </a:xfrm>
        </p:grpSpPr>
        <p:sp>
          <p:nvSpPr>
            <p:cNvPr id="8" name="五边形 36">
              <a:extLst>
                <a:ext uri="{FF2B5EF4-FFF2-40B4-BE49-F238E27FC236}">
                  <a16:creationId xmlns:a16="http://schemas.microsoft.com/office/drawing/2014/main" id="{041C819C-5CBD-F1AC-7A23-0899CEFE47BB}"/>
                </a:ext>
              </a:extLst>
            </p:cNvPr>
            <p:cNvSpPr/>
            <p:nvPr/>
          </p:nvSpPr>
          <p:spPr>
            <a:xfrm>
              <a:off x="1218940" y="1942273"/>
              <a:ext cx="1039167" cy="804410"/>
            </a:xfrm>
            <a:prstGeom prst="homePlate">
              <a:avLst>
                <a:gd name="adj" fmla="val 30537"/>
              </a:avLst>
            </a:prstGeom>
            <a:solidFill>
              <a:srgbClr val="FF9900"/>
            </a:solidFill>
            <a:ln w="19050">
              <a:solidFill>
                <a:srgbClr val="C4C4C4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white"/>
                </a:solidFill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任意多边形 37">
              <a:extLst>
                <a:ext uri="{FF2B5EF4-FFF2-40B4-BE49-F238E27FC236}">
                  <a16:creationId xmlns:a16="http://schemas.microsoft.com/office/drawing/2014/main" id="{0C2FB07B-7027-6C70-75C9-FDF6676DAD34}"/>
                </a:ext>
              </a:extLst>
            </p:cNvPr>
            <p:cNvSpPr/>
            <p:nvPr/>
          </p:nvSpPr>
          <p:spPr>
            <a:xfrm>
              <a:off x="2118972" y="1942273"/>
              <a:ext cx="5865540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5F32635A-0E97-5757-4E5B-8FCFD21DC128}"/>
                </a:ext>
              </a:extLst>
            </p:cNvPr>
            <p:cNvSpPr txBox="1"/>
            <p:nvPr/>
          </p:nvSpPr>
          <p:spPr>
            <a:xfrm>
              <a:off x="2388253" y="1963845"/>
              <a:ext cx="5406564" cy="6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50000"/>
                </a:lnSpc>
              </a:pP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tuần</a:t>
              </a:r>
              <a:endParaRPr lang="zh-CN" altLang="en-US" sz="3733" b="1" dirty="0">
                <a:solidFill>
                  <a:prstClr val="black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任意多边形 54">
            <a:extLst>
              <a:ext uri="{FF2B5EF4-FFF2-40B4-BE49-F238E27FC236}">
                <a16:creationId xmlns:a16="http://schemas.microsoft.com/office/drawing/2014/main" id="{3E8A1C1A-38E2-651D-9F04-B0C3F973709E}"/>
              </a:ext>
            </a:extLst>
          </p:cNvPr>
          <p:cNvSpPr/>
          <p:nvPr/>
        </p:nvSpPr>
        <p:spPr>
          <a:xfrm rot="13500000">
            <a:off x="1858685" y="1519704"/>
            <a:ext cx="2019" cy="2019"/>
          </a:xfrm>
          <a:custGeom>
            <a:avLst/>
            <a:gdLst>
              <a:gd name="connsiteX0" fmla="*/ 2018 w 2018"/>
              <a:gd name="connsiteY0" fmla="*/ 2018 h 2018"/>
              <a:gd name="connsiteX1" fmla="*/ 0 w 2018"/>
              <a:gd name="connsiteY1" fmla="*/ 0 h 2018"/>
              <a:gd name="connsiteX2" fmla="*/ 1213 w 2018"/>
              <a:gd name="connsiteY2" fmla="*/ 805 h 2018"/>
              <a:gd name="connsiteX3" fmla="*/ 2018 w 2018"/>
              <a:gd name="connsiteY3" fmla="*/ 2018 h 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" h="2018">
                <a:moveTo>
                  <a:pt x="2018" y="2018"/>
                </a:moveTo>
                <a:lnTo>
                  <a:pt x="0" y="0"/>
                </a:lnTo>
                <a:lnTo>
                  <a:pt x="1213" y="805"/>
                </a:lnTo>
                <a:lnTo>
                  <a:pt x="2018" y="20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pic>
        <p:nvPicPr>
          <p:cNvPr id="12" name="Picture 2" descr="E:\0000000我图PPT\00001PNG素材\儿童卡通\照相小孩.png">
            <a:extLst>
              <a:ext uri="{FF2B5EF4-FFF2-40B4-BE49-F238E27FC236}">
                <a16:creationId xmlns:a16="http://schemas.microsoft.com/office/drawing/2014/main" id="{AE6257FA-938C-1819-576D-D5BEF3C0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4299" y="2084329"/>
            <a:ext cx="3979333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B8DEE865-6A59-C828-BA6A-3A9B3BD3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3" y="542926"/>
            <a:ext cx="2752722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72E3CED-5D93-557D-7A57-B77D4EA9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132" y="53913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1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E03B7-7D21-5CEE-F4C6-60F54181E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028700"/>
            <a:ext cx="10630811" cy="464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5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>
            <a:extLst>
              <a:ext uri="{FF2B5EF4-FFF2-40B4-BE49-F238E27FC236}">
                <a16:creationId xmlns:a16="http://schemas.microsoft.com/office/drawing/2014/main" id="{D67864B1-28DF-F025-BB33-8421FDBBB444}"/>
              </a:ext>
            </a:extLst>
          </p:cNvPr>
          <p:cNvGrpSpPr/>
          <p:nvPr/>
        </p:nvGrpSpPr>
        <p:grpSpPr>
          <a:xfrm>
            <a:off x="96013" y="1028734"/>
            <a:ext cx="11952649" cy="3117924"/>
            <a:chOff x="1091949" y="975489"/>
            <a:chExt cx="6865938" cy="1641473"/>
          </a:xfrm>
        </p:grpSpPr>
        <p:sp>
          <p:nvSpPr>
            <p:cNvPr id="3" name="AutoShape 105">
              <a:extLst>
                <a:ext uri="{FF2B5EF4-FFF2-40B4-BE49-F238E27FC236}">
                  <a16:creationId xmlns:a16="http://schemas.microsoft.com/office/drawing/2014/main" id="{97F207EB-0F0E-23FF-7424-368F43015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787" y="1076582"/>
              <a:ext cx="6769100" cy="1485796"/>
            </a:xfrm>
            <a:prstGeom prst="rightArrow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en-US" sz="2133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A6880656-EF27-5FB6-3DDD-F7696AE5F0A8}"/>
                </a:ext>
              </a:extLst>
            </p:cNvPr>
            <p:cNvGrpSpPr/>
            <p:nvPr/>
          </p:nvGrpSpPr>
          <p:grpSpPr bwMode="auto">
            <a:xfrm>
              <a:off x="1091949" y="975489"/>
              <a:ext cx="6189663" cy="1641473"/>
              <a:chOff x="152400" y="826841"/>
              <a:chExt cx="4153719" cy="1101056"/>
            </a:xfrm>
          </p:grpSpPr>
          <p:sp>
            <p:nvSpPr>
              <p:cNvPr id="5" name="Freeform 28">
                <a:extLst>
                  <a:ext uri="{FF2B5EF4-FFF2-40B4-BE49-F238E27FC236}">
                    <a16:creationId xmlns:a16="http://schemas.microsoft.com/office/drawing/2014/main" id="{B9856223-CF79-9C5E-2C91-7704AC76F7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1852" y="929434"/>
                <a:ext cx="1652931" cy="919685"/>
              </a:xfrm>
              <a:custGeom>
                <a:avLst/>
                <a:gdLst/>
                <a:ahLst/>
                <a:cxnLst>
                  <a:cxn ang="0">
                    <a:pos x="5749" y="1787"/>
                  </a:cxn>
                  <a:cxn ang="0">
                    <a:pos x="5679" y="2072"/>
                  </a:cxn>
                  <a:cxn ang="0">
                    <a:pos x="5595" y="2262"/>
                  </a:cxn>
                  <a:cxn ang="0">
                    <a:pos x="5434" y="2502"/>
                  </a:cxn>
                  <a:cxn ang="0">
                    <a:pos x="5231" y="2712"/>
                  </a:cxn>
                  <a:cxn ang="0">
                    <a:pos x="5064" y="2840"/>
                  </a:cxn>
                  <a:cxn ang="0">
                    <a:pos x="4804" y="2990"/>
                  </a:cxn>
                  <a:cxn ang="0">
                    <a:pos x="4475" y="3117"/>
                  </a:cxn>
                  <a:cxn ang="0">
                    <a:pos x="4164" y="3183"/>
                  </a:cxn>
                  <a:cxn ang="0">
                    <a:pos x="3836" y="3206"/>
                  </a:cxn>
                  <a:cxn ang="0">
                    <a:pos x="1642" y="3189"/>
                  </a:cxn>
                  <a:cxn ang="0">
                    <a:pos x="1178" y="3082"/>
                  </a:cxn>
                  <a:cxn ang="0">
                    <a:pos x="878" y="2952"/>
                  </a:cxn>
                  <a:cxn ang="0">
                    <a:pos x="513" y="2698"/>
                  </a:cxn>
                  <a:cxn ang="0">
                    <a:pos x="228" y="2369"/>
                  </a:cxn>
                  <a:cxn ang="0">
                    <a:pos x="112" y="2150"/>
                  </a:cxn>
                  <a:cxn ang="0">
                    <a:pos x="24" y="1872"/>
                  </a:cxn>
                  <a:cxn ang="0">
                    <a:pos x="0" y="1616"/>
                  </a:cxn>
                  <a:cxn ang="0">
                    <a:pos x="17" y="1377"/>
                  </a:cxn>
                  <a:cxn ang="0">
                    <a:pos x="95" y="1096"/>
                  </a:cxn>
                  <a:cxn ang="0">
                    <a:pos x="185" y="909"/>
                  </a:cxn>
                  <a:cxn ang="0">
                    <a:pos x="352" y="672"/>
                  </a:cxn>
                  <a:cxn ang="0">
                    <a:pos x="562" y="468"/>
                  </a:cxn>
                  <a:cxn ang="0">
                    <a:pos x="731" y="343"/>
                  </a:cxn>
                  <a:cxn ang="0">
                    <a:pos x="995" y="197"/>
                  </a:cxn>
                  <a:cxn ang="0">
                    <a:pos x="1328" y="78"/>
                  </a:cxn>
                  <a:cxn ang="0">
                    <a:pos x="1642" y="17"/>
                  </a:cxn>
                  <a:cxn ang="0">
                    <a:pos x="1924" y="0"/>
                  </a:cxn>
                  <a:cxn ang="0">
                    <a:pos x="4187" y="26"/>
                  </a:cxn>
                  <a:cxn ang="0">
                    <a:pos x="4643" y="147"/>
                  </a:cxn>
                  <a:cxn ang="0">
                    <a:pos x="4938" y="286"/>
                  </a:cxn>
                  <a:cxn ang="0">
                    <a:pos x="5293" y="551"/>
                  </a:cxn>
                  <a:cxn ang="0">
                    <a:pos x="5564" y="891"/>
                  </a:cxn>
                  <a:cxn ang="0">
                    <a:pos x="5665" y="1094"/>
                  </a:cxn>
                  <a:cxn ang="0">
                    <a:pos x="5743" y="1377"/>
                  </a:cxn>
                  <a:cxn ang="0">
                    <a:pos x="5760" y="1588"/>
                  </a:cxn>
                  <a:cxn ang="0">
                    <a:pos x="826" y="2066"/>
                  </a:cxn>
                  <a:cxn ang="0">
                    <a:pos x="1005" y="2245"/>
                  </a:cxn>
                  <a:cxn ang="0">
                    <a:pos x="1354" y="2441"/>
                  </a:cxn>
                  <a:cxn ang="0">
                    <a:pos x="1789" y="2537"/>
                  </a:cxn>
                  <a:cxn ang="0">
                    <a:pos x="3937" y="2540"/>
                  </a:cxn>
                  <a:cxn ang="0">
                    <a:pos x="4274" y="2484"/>
                  </a:cxn>
                  <a:cxn ang="0">
                    <a:pos x="4568" y="2367"/>
                  </a:cxn>
                  <a:cxn ang="0">
                    <a:pos x="4744" y="2253"/>
                  </a:cxn>
                  <a:cxn ang="0">
                    <a:pos x="4934" y="2066"/>
                  </a:cxn>
                  <a:cxn ang="0">
                    <a:pos x="5030" y="1908"/>
                  </a:cxn>
                  <a:cxn ang="0">
                    <a:pos x="5096" y="1616"/>
                  </a:cxn>
                  <a:cxn ang="0">
                    <a:pos x="5074" y="1422"/>
                  </a:cxn>
                  <a:cxn ang="0">
                    <a:pos x="4987" y="1220"/>
                  </a:cxn>
                  <a:cxn ang="0">
                    <a:pos x="4755" y="963"/>
                  </a:cxn>
                  <a:cxn ang="0">
                    <a:pos x="4516" y="814"/>
                  </a:cxn>
                  <a:cxn ang="0">
                    <a:pos x="4103" y="686"/>
                  </a:cxn>
                  <a:cxn ang="0">
                    <a:pos x="1924" y="664"/>
                  </a:cxn>
                  <a:cxn ang="0">
                    <a:pos x="1578" y="699"/>
                  </a:cxn>
                  <a:cxn ang="0">
                    <a:pos x="1270" y="800"/>
                  </a:cxn>
                  <a:cxn ang="0">
                    <a:pos x="1082" y="906"/>
                  </a:cxn>
                  <a:cxn ang="0">
                    <a:pos x="872" y="1085"/>
                  </a:cxn>
                  <a:cxn ang="0">
                    <a:pos x="750" y="1259"/>
                  </a:cxn>
                  <a:cxn ang="0">
                    <a:pos x="669" y="1504"/>
                  </a:cxn>
                  <a:cxn ang="0">
                    <a:pos x="669" y="1702"/>
                  </a:cxn>
                  <a:cxn ang="0">
                    <a:pos x="750" y="1948"/>
                  </a:cxn>
                </a:cxnLst>
                <a:rect l="0" t="0" r="r" b="b"/>
                <a:pathLst>
                  <a:path w="5760" h="3206">
                    <a:moveTo>
                      <a:pt x="5760" y="1590"/>
                    </a:moveTo>
                    <a:lnTo>
                      <a:pt x="5760" y="1616"/>
                    </a:lnTo>
                    <a:lnTo>
                      <a:pt x="5760" y="1616"/>
                    </a:lnTo>
                    <a:lnTo>
                      <a:pt x="5758" y="1659"/>
                    </a:lnTo>
                    <a:lnTo>
                      <a:pt x="5757" y="1702"/>
                    </a:lnTo>
                    <a:lnTo>
                      <a:pt x="5754" y="1745"/>
                    </a:lnTo>
                    <a:lnTo>
                      <a:pt x="5749" y="1787"/>
                    </a:lnTo>
                    <a:lnTo>
                      <a:pt x="5743" y="1829"/>
                    </a:lnTo>
                    <a:lnTo>
                      <a:pt x="5736" y="1872"/>
                    </a:lnTo>
                    <a:lnTo>
                      <a:pt x="5726" y="1911"/>
                    </a:lnTo>
                    <a:lnTo>
                      <a:pt x="5717" y="1953"/>
                    </a:lnTo>
                    <a:lnTo>
                      <a:pt x="5705" y="1994"/>
                    </a:lnTo>
                    <a:lnTo>
                      <a:pt x="5693" y="2034"/>
                    </a:lnTo>
                    <a:lnTo>
                      <a:pt x="5679" y="2072"/>
                    </a:lnTo>
                    <a:lnTo>
                      <a:pt x="5665" y="2112"/>
                    </a:lnTo>
                    <a:lnTo>
                      <a:pt x="5648" y="2150"/>
                    </a:lnTo>
                    <a:lnTo>
                      <a:pt x="5631" y="2188"/>
                    </a:lnTo>
                    <a:lnTo>
                      <a:pt x="5613" y="2225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75" y="2299"/>
                    </a:lnTo>
                    <a:lnTo>
                      <a:pt x="5553" y="2334"/>
                    </a:lnTo>
                    <a:lnTo>
                      <a:pt x="5532" y="2369"/>
                    </a:lnTo>
                    <a:lnTo>
                      <a:pt x="5509" y="2403"/>
                    </a:lnTo>
                    <a:lnTo>
                      <a:pt x="5485" y="2436"/>
                    </a:lnTo>
                    <a:lnTo>
                      <a:pt x="5460" y="2470"/>
                    </a:lnTo>
                    <a:lnTo>
                      <a:pt x="5434" y="2502"/>
                    </a:lnTo>
                    <a:lnTo>
                      <a:pt x="5407" y="2534"/>
                    </a:lnTo>
                    <a:lnTo>
                      <a:pt x="5380" y="2566"/>
                    </a:lnTo>
                    <a:lnTo>
                      <a:pt x="5351" y="2597"/>
                    </a:lnTo>
                    <a:lnTo>
                      <a:pt x="5322" y="2626"/>
                    </a:lnTo>
                    <a:lnTo>
                      <a:pt x="5293" y="2655"/>
                    </a:lnTo>
                    <a:lnTo>
                      <a:pt x="5263" y="2684"/>
                    </a:lnTo>
                    <a:lnTo>
                      <a:pt x="5231" y="2712"/>
                    </a:lnTo>
                    <a:lnTo>
                      <a:pt x="5198" y="2739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33" y="2791"/>
                    </a:lnTo>
                    <a:lnTo>
                      <a:pt x="5099" y="2816"/>
                    </a:lnTo>
                    <a:lnTo>
                      <a:pt x="5064" y="2840"/>
                    </a:lnTo>
                    <a:lnTo>
                      <a:pt x="5029" y="2865"/>
                    </a:lnTo>
                    <a:lnTo>
                      <a:pt x="4993" y="2888"/>
                    </a:lnTo>
                    <a:lnTo>
                      <a:pt x="4957" y="2909"/>
                    </a:lnTo>
                    <a:lnTo>
                      <a:pt x="4918" y="2931"/>
                    </a:lnTo>
                    <a:lnTo>
                      <a:pt x="4882" y="2952"/>
                    </a:lnTo>
                    <a:lnTo>
                      <a:pt x="4843" y="2972"/>
                    </a:lnTo>
                    <a:lnTo>
                      <a:pt x="4804" y="2990"/>
                    </a:lnTo>
                    <a:lnTo>
                      <a:pt x="4765" y="3009"/>
                    </a:lnTo>
                    <a:lnTo>
                      <a:pt x="4724" y="3027"/>
                    </a:lnTo>
                    <a:lnTo>
                      <a:pt x="4684" y="3044"/>
                    </a:lnTo>
                    <a:lnTo>
                      <a:pt x="4643" y="3061"/>
                    </a:lnTo>
                    <a:lnTo>
                      <a:pt x="4560" y="3090"/>
                    </a:lnTo>
                    <a:lnTo>
                      <a:pt x="4517" y="3103"/>
                    </a:lnTo>
                    <a:lnTo>
                      <a:pt x="4475" y="3117"/>
                    </a:lnTo>
                    <a:lnTo>
                      <a:pt x="4432" y="3128"/>
                    </a:lnTo>
                    <a:lnTo>
                      <a:pt x="4387" y="3140"/>
                    </a:lnTo>
                    <a:lnTo>
                      <a:pt x="4344" y="3151"/>
                    </a:lnTo>
                    <a:lnTo>
                      <a:pt x="4300" y="3160"/>
                    </a:lnTo>
                    <a:lnTo>
                      <a:pt x="4254" y="3169"/>
                    </a:lnTo>
                    <a:lnTo>
                      <a:pt x="4210" y="3177"/>
                    </a:lnTo>
                    <a:lnTo>
                      <a:pt x="4164" y="3183"/>
                    </a:lnTo>
                    <a:lnTo>
                      <a:pt x="4118" y="3189"/>
                    </a:lnTo>
                    <a:lnTo>
                      <a:pt x="4072" y="3194"/>
                    </a:lnTo>
                    <a:lnTo>
                      <a:pt x="4025" y="3198"/>
                    </a:lnTo>
                    <a:lnTo>
                      <a:pt x="3979" y="3201"/>
                    </a:lnTo>
                    <a:lnTo>
                      <a:pt x="3931" y="3204"/>
                    </a:lnTo>
                    <a:lnTo>
                      <a:pt x="3884" y="3206"/>
                    </a:lnTo>
                    <a:lnTo>
                      <a:pt x="3836" y="3206"/>
                    </a:lnTo>
                    <a:lnTo>
                      <a:pt x="3836" y="3206"/>
                    </a:lnTo>
                    <a:lnTo>
                      <a:pt x="1924" y="3206"/>
                    </a:lnTo>
                    <a:lnTo>
                      <a:pt x="1924" y="3206"/>
                    </a:lnTo>
                    <a:lnTo>
                      <a:pt x="1852" y="3206"/>
                    </a:lnTo>
                    <a:lnTo>
                      <a:pt x="1781" y="3201"/>
                    </a:lnTo>
                    <a:lnTo>
                      <a:pt x="1711" y="3197"/>
                    </a:lnTo>
                    <a:lnTo>
                      <a:pt x="1642" y="3189"/>
                    </a:lnTo>
                    <a:lnTo>
                      <a:pt x="1573" y="3180"/>
                    </a:lnTo>
                    <a:lnTo>
                      <a:pt x="1506" y="3169"/>
                    </a:lnTo>
                    <a:lnTo>
                      <a:pt x="1438" y="3155"/>
                    </a:lnTo>
                    <a:lnTo>
                      <a:pt x="1373" y="3140"/>
                    </a:lnTo>
                    <a:lnTo>
                      <a:pt x="1307" y="3123"/>
                    </a:lnTo>
                    <a:lnTo>
                      <a:pt x="1243" y="3103"/>
                    </a:lnTo>
                    <a:lnTo>
                      <a:pt x="1178" y="3082"/>
                    </a:lnTo>
                    <a:lnTo>
                      <a:pt x="1117" y="3061"/>
                    </a:lnTo>
                    <a:lnTo>
                      <a:pt x="1056" y="3036"/>
                    </a:lnTo>
                    <a:lnTo>
                      <a:pt x="995" y="3009"/>
                    </a:lnTo>
                    <a:lnTo>
                      <a:pt x="937" y="2981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22" y="2920"/>
                    </a:lnTo>
                    <a:lnTo>
                      <a:pt x="767" y="2888"/>
                    </a:lnTo>
                    <a:lnTo>
                      <a:pt x="713" y="2852"/>
                    </a:lnTo>
                    <a:lnTo>
                      <a:pt x="661" y="2816"/>
                    </a:lnTo>
                    <a:lnTo>
                      <a:pt x="611" y="2779"/>
                    </a:lnTo>
                    <a:lnTo>
                      <a:pt x="562" y="2739"/>
                    </a:lnTo>
                    <a:lnTo>
                      <a:pt x="513" y="2698"/>
                    </a:lnTo>
                    <a:lnTo>
                      <a:pt x="467" y="2655"/>
                    </a:lnTo>
                    <a:lnTo>
                      <a:pt x="422" y="2611"/>
                    </a:lnTo>
                    <a:lnTo>
                      <a:pt x="380" y="2566"/>
                    </a:lnTo>
                    <a:lnTo>
                      <a:pt x="340" y="2519"/>
                    </a:lnTo>
                    <a:lnTo>
                      <a:pt x="300" y="2470"/>
                    </a:lnTo>
                    <a:lnTo>
                      <a:pt x="263" y="2421"/>
                    </a:lnTo>
                    <a:lnTo>
                      <a:pt x="228" y="2369"/>
                    </a:lnTo>
                    <a:lnTo>
                      <a:pt x="196" y="2317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45" y="2225"/>
                    </a:lnTo>
                    <a:lnTo>
                      <a:pt x="129" y="2188"/>
                    </a:lnTo>
                    <a:lnTo>
                      <a:pt x="112" y="2150"/>
                    </a:lnTo>
                    <a:lnTo>
                      <a:pt x="95" y="2112"/>
                    </a:lnTo>
                    <a:lnTo>
                      <a:pt x="81" y="2072"/>
                    </a:lnTo>
                    <a:lnTo>
                      <a:pt x="67" y="2034"/>
                    </a:lnTo>
                    <a:lnTo>
                      <a:pt x="55" y="1994"/>
                    </a:lnTo>
                    <a:lnTo>
                      <a:pt x="43" y="1953"/>
                    </a:lnTo>
                    <a:lnTo>
                      <a:pt x="34" y="1911"/>
                    </a:lnTo>
                    <a:lnTo>
                      <a:pt x="24" y="1872"/>
                    </a:lnTo>
                    <a:lnTo>
                      <a:pt x="17" y="1829"/>
                    </a:lnTo>
                    <a:lnTo>
                      <a:pt x="11" y="1787"/>
                    </a:lnTo>
                    <a:lnTo>
                      <a:pt x="6" y="1745"/>
                    </a:lnTo>
                    <a:lnTo>
                      <a:pt x="3" y="1702"/>
                    </a:lnTo>
                    <a:lnTo>
                      <a:pt x="0" y="1659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0" y="1590"/>
                    </a:lnTo>
                    <a:lnTo>
                      <a:pt x="0" y="1590"/>
                    </a:lnTo>
                    <a:lnTo>
                      <a:pt x="0" y="1547"/>
                    </a:lnTo>
                    <a:lnTo>
                      <a:pt x="3" y="1504"/>
                    </a:lnTo>
                    <a:lnTo>
                      <a:pt x="6" y="1461"/>
                    </a:lnTo>
                    <a:lnTo>
                      <a:pt x="11" y="1420"/>
                    </a:lnTo>
                    <a:lnTo>
                      <a:pt x="17" y="1377"/>
                    </a:lnTo>
                    <a:lnTo>
                      <a:pt x="24" y="1336"/>
                    </a:lnTo>
                    <a:lnTo>
                      <a:pt x="34" y="1295"/>
                    </a:lnTo>
                    <a:lnTo>
                      <a:pt x="43" y="1253"/>
                    </a:lnTo>
                    <a:lnTo>
                      <a:pt x="55" y="1214"/>
                    </a:lnTo>
                    <a:lnTo>
                      <a:pt x="67" y="1174"/>
                    </a:lnTo>
                    <a:lnTo>
                      <a:pt x="81" y="1134"/>
                    </a:lnTo>
                    <a:lnTo>
                      <a:pt x="95" y="1096"/>
                    </a:lnTo>
                    <a:lnTo>
                      <a:pt x="112" y="1056"/>
                    </a:lnTo>
                    <a:lnTo>
                      <a:pt x="129" y="1019"/>
                    </a:lnTo>
                    <a:lnTo>
                      <a:pt x="145" y="981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85" y="909"/>
                    </a:lnTo>
                    <a:lnTo>
                      <a:pt x="207" y="872"/>
                    </a:lnTo>
                    <a:lnTo>
                      <a:pt x="228" y="839"/>
                    </a:lnTo>
                    <a:lnTo>
                      <a:pt x="251" y="803"/>
                    </a:lnTo>
                    <a:lnTo>
                      <a:pt x="275" y="770"/>
                    </a:lnTo>
                    <a:lnTo>
                      <a:pt x="300" y="736"/>
                    </a:lnTo>
                    <a:lnTo>
                      <a:pt x="326" y="704"/>
                    </a:lnTo>
                    <a:lnTo>
                      <a:pt x="352" y="672"/>
                    </a:lnTo>
                    <a:lnTo>
                      <a:pt x="380" y="641"/>
                    </a:lnTo>
                    <a:lnTo>
                      <a:pt x="409" y="611"/>
                    </a:lnTo>
                    <a:lnTo>
                      <a:pt x="438" y="580"/>
                    </a:lnTo>
                    <a:lnTo>
                      <a:pt x="467" y="551"/>
                    </a:lnTo>
                    <a:lnTo>
                      <a:pt x="497" y="523"/>
                    </a:lnTo>
                    <a:lnTo>
                      <a:pt x="529" y="494"/>
                    </a:lnTo>
                    <a:lnTo>
                      <a:pt x="562" y="468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627" y="416"/>
                    </a:lnTo>
                    <a:lnTo>
                      <a:pt x="661" y="390"/>
                    </a:lnTo>
                    <a:lnTo>
                      <a:pt x="696" y="366"/>
                    </a:lnTo>
                    <a:lnTo>
                      <a:pt x="731" y="343"/>
                    </a:lnTo>
                    <a:lnTo>
                      <a:pt x="767" y="320"/>
                    </a:lnTo>
                    <a:lnTo>
                      <a:pt x="803" y="297"/>
                    </a:lnTo>
                    <a:lnTo>
                      <a:pt x="842" y="275"/>
                    </a:lnTo>
                    <a:lnTo>
                      <a:pt x="878" y="256"/>
                    </a:lnTo>
                    <a:lnTo>
                      <a:pt x="917" y="236"/>
                    </a:lnTo>
                    <a:lnTo>
                      <a:pt x="956" y="216"/>
                    </a:lnTo>
                    <a:lnTo>
                      <a:pt x="995" y="197"/>
                    </a:lnTo>
                    <a:lnTo>
                      <a:pt x="1036" y="181"/>
                    </a:lnTo>
                    <a:lnTo>
                      <a:pt x="1076" y="162"/>
                    </a:lnTo>
                    <a:lnTo>
                      <a:pt x="1117" y="147"/>
                    </a:lnTo>
                    <a:lnTo>
                      <a:pt x="1200" y="116"/>
                    </a:lnTo>
                    <a:lnTo>
                      <a:pt x="1243" y="103"/>
                    </a:lnTo>
                    <a:lnTo>
                      <a:pt x="1285" y="90"/>
                    </a:lnTo>
                    <a:lnTo>
                      <a:pt x="1328" y="78"/>
                    </a:lnTo>
                    <a:lnTo>
                      <a:pt x="1373" y="67"/>
                    </a:lnTo>
                    <a:lnTo>
                      <a:pt x="1416" y="57"/>
                    </a:lnTo>
                    <a:lnTo>
                      <a:pt x="1460" y="47"/>
                    </a:lnTo>
                    <a:lnTo>
                      <a:pt x="1506" y="38"/>
                    </a:lnTo>
                    <a:lnTo>
                      <a:pt x="1550" y="31"/>
                    </a:lnTo>
                    <a:lnTo>
                      <a:pt x="1596" y="23"/>
                    </a:lnTo>
                    <a:lnTo>
                      <a:pt x="1642" y="17"/>
                    </a:lnTo>
                    <a:lnTo>
                      <a:pt x="1688" y="12"/>
                    </a:lnTo>
                    <a:lnTo>
                      <a:pt x="1735" y="8"/>
                    </a:lnTo>
                    <a:lnTo>
                      <a:pt x="1781" y="5"/>
                    </a:lnTo>
                    <a:lnTo>
                      <a:pt x="1829" y="3"/>
                    </a:lnTo>
                    <a:lnTo>
                      <a:pt x="1876" y="2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3836" y="0"/>
                    </a:lnTo>
                    <a:lnTo>
                      <a:pt x="3836" y="0"/>
                    </a:lnTo>
                    <a:lnTo>
                      <a:pt x="3908" y="2"/>
                    </a:lnTo>
                    <a:lnTo>
                      <a:pt x="3979" y="5"/>
                    </a:lnTo>
                    <a:lnTo>
                      <a:pt x="4049" y="11"/>
                    </a:lnTo>
                    <a:lnTo>
                      <a:pt x="4118" y="17"/>
                    </a:lnTo>
                    <a:lnTo>
                      <a:pt x="4187" y="26"/>
                    </a:lnTo>
                    <a:lnTo>
                      <a:pt x="4254" y="38"/>
                    </a:lnTo>
                    <a:lnTo>
                      <a:pt x="4322" y="52"/>
                    </a:lnTo>
                    <a:lnTo>
                      <a:pt x="4387" y="67"/>
                    </a:lnTo>
                    <a:lnTo>
                      <a:pt x="4453" y="84"/>
                    </a:lnTo>
                    <a:lnTo>
                      <a:pt x="4517" y="103"/>
                    </a:lnTo>
                    <a:lnTo>
                      <a:pt x="4582" y="124"/>
                    </a:lnTo>
                    <a:lnTo>
                      <a:pt x="4643" y="147"/>
                    </a:lnTo>
                    <a:lnTo>
                      <a:pt x="4704" y="171"/>
                    </a:lnTo>
                    <a:lnTo>
                      <a:pt x="4765" y="197"/>
                    </a:lnTo>
                    <a:lnTo>
                      <a:pt x="4823" y="225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938" y="286"/>
                    </a:lnTo>
                    <a:lnTo>
                      <a:pt x="4993" y="320"/>
                    </a:lnTo>
                    <a:lnTo>
                      <a:pt x="5047" y="355"/>
                    </a:lnTo>
                    <a:lnTo>
                      <a:pt x="5099" y="390"/>
                    </a:lnTo>
                    <a:lnTo>
                      <a:pt x="5149" y="428"/>
                    </a:lnTo>
                    <a:lnTo>
                      <a:pt x="5198" y="468"/>
                    </a:lnTo>
                    <a:lnTo>
                      <a:pt x="5247" y="510"/>
                    </a:lnTo>
                    <a:lnTo>
                      <a:pt x="5293" y="551"/>
                    </a:lnTo>
                    <a:lnTo>
                      <a:pt x="5338" y="595"/>
                    </a:lnTo>
                    <a:lnTo>
                      <a:pt x="5380" y="641"/>
                    </a:lnTo>
                    <a:lnTo>
                      <a:pt x="5420" y="689"/>
                    </a:lnTo>
                    <a:lnTo>
                      <a:pt x="5460" y="736"/>
                    </a:lnTo>
                    <a:lnTo>
                      <a:pt x="5497" y="787"/>
                    </a:lnTo>
                    <a:lnTo>
                      <a:pt x="5532" y="839"/>
                    </a:lnTo>
                    <a:lnTo>
                      <a:pt x="5564" y="891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613" y="981"/>
                    </a:lnTo>
                    <a:lnTo>
                      <a:pt x="5631" y="1019"/>
                    </a:lnTo>
                    <a:lnTo>
                      <a:pt x="5648" y="1056"/>
                    </a:lnTo>
                    <a:lnTo>
                      <a:pt x="5665" y="1094"/>
                    </a:lnTo>
                    <a:lnTo>
                      <a:pt x="5679" y="1134"/>
                    </a:lnTo>
                    <a:lnTo>
                      <a:pt x="5693" y="1174"/>
                    </a:lnTo>
                    <a:lnTo>
                      <a:pt x="5705" y="1214"/>
                    </a:lnTo>
                    <a:lnTo>
                      <a:pt x="5717" y="1253"/>
                    </a:lnTo>
                    <a:lnTo>
                      <a:pt x="5726" y="1295"/>
                    </a:lnTo>
                    <a:lnTo>
                      <a:pt x="5736" y="1336"/>
                    </a:lnTo>
                    <a:lnTo>
                      <a:pt x="5743" y="1377"/>
                    </a:lnTo>
                    <a:lnTo>
                      <a:pt x="5749" y="1419"/>
                    </a:lnTo>
                    <a:lnTo>
                      <a:pt x="5754" y="1461"/>
                    </a:lnTo>
                    <a:lnTo>
                      <a:pt x="5757" y="1503"/>
                    </a:lnTo>
                    <a:lnTo>
                      <a:pt x="5758" y="1546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90"/>
                    </a:lnTo>
                    <a:lnTo>
                      <a:pt x="5760" y="1590"/>
                    </a:lnTo>
                    <a:close/>
                    <a:moveTo>
                      <a:pt x="750" y="1948"/>
                    </a:moveTo>
                    <a:lnTo>
                      <a:pt x="750" y="1948"/>
                    </a:lnTo>
                    <a:lnTo>
                      <a:pt x="773" y="1988"/>
                    </a:lnTo>
                    <a:lnTo>
                      <a:pt x="797" y="2026"/>
                    </a:lnTo>
                    <a:lnTo>
                      <a:pt x="826" y="2066"/>
                    </a:lnTo>
                    <a:lnTo>
                      <a:pt x="857" y="2103"/>
                    </a:lnTo>
                    <a:lnTo>
                      <a:pt x="889" y="2139"/>
                    </a:lnTo>
                    <a:lnTo>
                      <a:pt x="926" y="2176"/>
                    </a:lnTo>
                    <a:lnTo>
                      <a:pt x="964" y="2211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48" y="2277"/>
                    </a:lnTo>
                    <a:lnTo>
                      <a:pt x="1094" y="2309"/>
                    </a:lnTo>
                    <a:lnTo>
                      <a:pt x="1142" y="2338"/>
                    </a:lnTo>
                    <a:lnTo>
                      <a:pt x="1192" y="2367"/>
                    </a:lnTo>
                    <a:lnTo>
                      <a:pt x="1244" y="2393"/>
                    </a:lnTo>
                    <a:lnTo>
                      <a:pt x="1298" y="2418"/>
                    </a:lnTo>
                    <a:lnTo>
                      <a:pt x="1354" y="2441"/>
                    </a:lnTo>
                    <a:lnTo>
                      <a:pt x="1411" y="2461"/>
                    </a:lnTo>
                    <a:lnTo>
                      <a:pt x="1471" y="2479"/>
                    </a:lnTo>
                    <a:lnTo>
                      <a:pt x="1532" y="2496"/>
                    </a:lnTo>
                    <a:lnTo>
                      <a:pt x="1593" y="2510"/>
                    </a:lnTo>
                    <a:lnTo>
                      <a:pt x="1657" y="2522"/>
                    </a:lnTo>
                    <a:lnTo>
                      <a:pt x="1722" y="2531"/>
                    </a:lnTo>
                    <a:lnTo>
                      <a:pt x="1789" y="2537"/>
                    </a:lnTo>
                    <a:lnTo>
                      <a:pt x="1856" y="2542"/>
                    </a:lnTo>
                    <a:lnTo>
                      <a:pt x="1924" y="2543"/>
                    </a:lnTo>
                    <a:lnTo>
                      <a:pt x="1924" y="2543"/>
                    </a:lnTo>
                    <a:lnTo>
                      <a:pt x="3836" y="2543"/>
                    </a:lnTo>
                    <a:lnTo>
                      <a:pt x="3836" y="2543"/>
                    </a:lnTo>
                    <a:lnTo>
                      <a:pt x="3887" y="2542"/>
                    </a:lnTo>
                    <a:lnTo>
                      <a:pt x="3937" y="2540"/>
                    </a:lnTo>
                    <a:lnTo>
                      <a:pt x="3988" y="2536"/>
                    </a:lnTo>
                    <a:lnTo>
                      <a:pt x="4038" y="2531"/>
                    </a:lnTo>
                    <a:lnTo>
                      <a:pt x="4086" y="2523"/>
                    </a:lnTo>
                    <a:lnTo>
                      <a:pt x="4135" y="2516"/>
                    </a:lnTo>
                    <a:lnTo>
                      <a:pt x="4182" y="2507"/>
                    </a:lnTo>
                    <a:lnTo>
                      <a:pt x="4228" y="2496"/>
                    </a:lnTo>
                    <a:lnTo>
                      <a:pt x="4274" y="2484"/>
                    </a:lnTo>
                    <a:lnTo>
                      <a:pt x="4320" y="2470"/>
                    </a:lnTo>
                    <a:lnTo>
                      <a:pt x="4363" y="2456"/>
                    </a:lnTo>
                    <a:lnTo>
                      <a:pt x="4406" y="2441"/>
                    </a:lnTo>
                    <a:lnTo>
                      <a:pt x="4449" y="2424"/>
                    </a:lnTo>
                    <a:lnTo>
                      <a:pt x="4490" y="2406"/>
                    </a:lnTo>
                    <a:lnTo>
                      <a:pt x="4530" y="238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606" y="2346"/>
                    </a:lnTo>
                    <a:lnTo>
                      <a:pt x="4643" y="2325"/>
                    </a:lnTo>
                    <a:lnTo>
                      <a:pt x="4678" y="2302"/>
                    </a:lnTo>
                    <a:lnTo>
                      <a:pt x="4712" y="2277"/>
                    </a:lnTo>
                    <a:lnTo>
                      <a:pt x="4744" y="2253"/>
                    </a:lnTo>
                    <a:lnTo>
                      <a:pt x="4776" y="2228"/>
                    </a:lnTo>
                    <a:lnTo>
                      <a:pt x="4805" y="2202"/>
                    </a:lnTo>
                    <a:lnTo>
                      <a:pt x="4834" y="2176"/>
                    </a:lnTo>
                    <a:lnTo>
                      <a:pt x="4862" y="2149"/>
                    </a:lnTo>
                    <a:lnTo>
                      <a:pt x="4888" y="2121"/>
                    </a:lnTo>
                    <a:lnTo>
                      <a:pt x="4911" y="2093"/>
                    </a:lnTo>
                    <a:lnTo>
                      <a:pt x="4934" y="2066"/>
                    </a:lnTo>
                    <a:lnTo>
                      <a:pt x="4955" y="2037"/>
                    </a:lnTo>
                    <a:lnTo>
                      <a:pt x="4975" y="2008"/>
                    </a:lnTo>
                    <a:lnTo>
                      <a:pt x="4993" y="1977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30" y="1908"/>
                    </a:lnTo>
                    <a:lnTo>
                      <a:pt x="5048" y="1867"/>
                    </a:lnTo>
                    <a:lnTo>
                      <a:pt x="5062" y="1827"/>
                    </a:lnTo>
                    <a:lnTo>
                      <a:pt x="5074" y="1786"/>
                    </a:lnTo>
                    <a:lnTo>
                      <a:pt x="5084" y="1745"/>
                    </a:lnTo>
                    <a:lnTo>
                      <a:pt x="5091" y="1702"/>
                    </a:lnTo>
                    <a:lnTo>
                      <a:pt x="5094" y="1659"/>
                    </a:lnTo>
                    <a:lnTo>
                      <a:pt x="5096" y="1616"/>
                    </a:lnTo>
                    <a:lnTo>
                      <a:pt x="5096" y="1616"/>
                    </a:lnTo>
                    <a:lnTo>
                      <a:pt x="5096" y="1590"/>
                    </a:lnTo>
                    <a:lnTo>
                      <a:pt x="5096" y="1590"/>
                    </a:lnTo>
                    <a:lnTo>
                      <a:pt x="5094" y="1547"/>
                    </a:lnTo>
                    <a:lnTo>
                      <a:pt x="5091" y="1504"/>
                    </a:lnTo>
                    <a:lnTo>
                      <a:pt x="5084" y="1463"/>
                    </a:lnTo>
                    <a:lnTo>
                      <a:pt x="5074" y="1422"/>
                    </a:lnTo>
                    <a:lnTo>
                      <a:pt x="5062" y="1380"/>
                    </a:lnTo>
                    <a:lnTo>
                      <a:pt x="5048" y="1339"/>
                    </a:lnTo>
                    <a:lnTo>
                      <a:pt x="5030" y="129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4987" y="1220"/>
                    </a:lnTo>
                    <a:lnTo>
                      <a:pt x="4963" y="1180"/>
                    </a:lnTo>
                    <a:lnTo>
                      <a:pt x="4934" y="1142"/>
                    </a:lnTo>
                    <a:lnTo>
                      <a:pt x="4903" y="1103"/>
                    </a:lnTo>
                    <a:lnTo>
                      <a:pt x="4869" y="1067"/>
                    </a:lnTo>
                    <a:lnTo>
                      <a:pt x="4834" y="1031"/>
                    </a:lnTo>
                    <a:lnTo>
                      <a:pt x="4796" y="996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12" y="929"/>
                    </a:lnTo>
                    <a:lnTo>
                      <a:pt x="4666" y="898"/>
                    </a:lnTo>
                    <a:lnTo>
                      <a:pt x="4618" y="868"/>
                    </a:lnTo>
                    <a:lnTo>
                      <a:pt x="4568" y="840"/>
                    </a:lnTo>
                    <a:lnTo>
                      <a:pt x="4516" y="814"/>
                    </a:lnTo>
                    <a:lnTo>
                      <a:pt x="4462" y="790"/>
                    </a:lnTo>
                    <a:lnTo>
                      <a:pt x="4406" y="767"/>
                    </a:lnTo>
                    <a:lnTo>
                      <a:pt x="4349" y="745"/>
                    </a:lnTo>
                    <a:lnTo>
                      <a:pt x="4289" y="727"/>
                    </a:lnTo>
                    <a:lnTo>
                      <a:pt x="4228" y="710"/>
                    </a:lnTo>
                    <a:lnTo>
                      <a:pt x="4167" y="696"/>
                    </a:lnTo>
                    <a:lnTo>
                      <a:pt x="4103" y="686"/>
                    </a:lnTo>
                    <a:lnTo>
                      <a:pt x="4038" y="676"/>
                    </a:lnTo>
                    <a:lnTo>
                      <a:pt x="3971" y="669"/>
                    </a:lnTo>
                    <a:lnTo>
                      <a:pt x="3904" y="666"/>
                    </a:lnTo>
                    <a:lnTo>
                      <a:pt x="3836" y="664"/>
                    </a:lnTo>
                    <a:lnTo>
                      <a:pt x="3836" y="664"/>
                    </a:lnTo>
                    <a:lnTo>
                      <a:pt x="1924" y="664"/>
                    </a:lnTo>
                    <a:lnTo>
                      <a:pt x="1924" y="664"/>
                    </a:lnTo>
                    <a:lnTo>
                      <a:pt x="1873" y="664"/>
                    </a:lnTo>
                    <a:lnTo>
                      <a:pt x="1821" y="667"/>
                    </a:lnTo>
                    <a:lnTo>
                      <a:pt x="1772" y="670"/>
                    </a:lnTo>
                    <a:lnTo>
                      <a:pt x="1722" y="676"/>
                    </a:lnTo>
                    <a:lnTo>
                      <a:pt x="1673" y="683"/>
                    </a:lnTo>
                    <a:lnTo>
                      <a:pt x="1625" y="690"/>
                    </a:lnTo>
                    <a:lnTo>
                      <a:pt x="1578" y="699"/>
                    </a:lnTo>
                    <a:lnTo>
                      <a:pt x="1532" y="710"/>
                    </a:lnTo>
                    <a:lnTo>
                      <a:pt x="1486" y="722"/>
                    </a:lnTo>
                    <a:lnTo>
                      <a:pt x="1440" y="736"/>
                    </a:lnTo>
                    <a:lnTo>
                      <a:pt x="1397" y="751"/>
                    </a:lnTo>
                    <a:lnTo>
                      <a:pt x="1354" y="767"/>
                    </a:lnTo>
                    <a:lnTo>
                      <a:pt x="1311" y="784"/>
                    </a:lnTo>
                    <a:lnTo>
                      <a:pt x="1270" y="800"/>
                    </a:lnTo>
                    <a:lnTo>
                      <a:pt x="1230" y="82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54" y="862"/>
                    </a:lnTo>
                    <a:lnTo>
                      <a:pt x="1117" y="883"/>
                    </a:lnTo>
                    <a:lnTo>
                      <a:pt x="1082" y="906"/>
                    </a:lnTo>
                    <a:lnTo>
                      <a:pt x="1048" y="929"/>
                    </a:lnTo>
                    <a:lnTo>
                      <a:pt x="1016" y="953"/>
                    </a:lnTo>
                    <a:lnTo>
                      <a:pt x="984" y="978"/>
                    </a:lnTo>
                    <a:lnTo>
                      <a:pt x="955" y="1004"/>
                    </a:lnTo>
                    <a:lnTo>
                      <a:pt x="926" y="1031"/>
                    </a:lnTo>
                    <a:lnTo>
                      <a:pt x="898" y="1057"/>
                    </a:lnTo>
                    <a:lnTo>
                      <a:pt x="872" y="1085"/>
                    </a:lnTo>
                    <a:lnTo>
                      <a:pt x="849" y="1113"/>
                    </a:lnTo>
                    <a:lnTo>
                      <a:pt x="826" y="1142"/>
                    </a:lnTo>
                    <a:lnTo>
                      <a:pt x="805" y="1171"/>
                    </a:lnTo>
                    <a:lnTo>
                      <a:pt x="785" y="1200"/>
                    </a:lnTo>
                    <a:lnTo>
                      <a:pt x="767" y="122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30" y="1299"/>
                    </a:lnTo>
                    <a:lnTo>
                      <a:pt x="712" y="1339"/>
                    </a:lnTo>
                    <a:lnTo>
                      <a:pt x="698" y="1380"/>
                    </a:lnTo>
                    <a:lnTo>
                      <a:pt x="686" y="1422"/>
                    </a:lnTo>
                    <a:lnTo>
                      <a:pt x="676" y="1463"/>
                    </a:lnTo>
                    <a:lnTo>
                      <a:pt x="669" y="1504"/>
                    </a:lnTo>
                    <a:lnTo>
                      <a:pt x="664" y="1547"/>
                    </a:lnTo>
                    <a:lnTo>
                      <a:pt x="664" y="1590"/>
                    </a:lnTo>
                    <a:lnTo>
                      <a:pt x="664" y="1590"/>
                    </a:lnTo>
                    <a:lnTo>
                      <a:pt x="664" y="1616"/>
                    </a:lnTo>
                    <a:lnTo>
                      <a:pt x="664" y="1616"/>
                    </a:lnTo>
                    <a:lnTo>
                      <a:pt x="664" y="1659"/>
                    </a:lnTo>
                    <a:lnTo>
                      <a:pt x="669" y="1702"/>
                    </a:lnTo>
                    <a:lnTo>
                      <a:pt x="676" y="1745"/>
                    </a:lnTo>
                    <a:lnTo>
                      <a:pt x="686" y="1786"/>
                    </a:lnTo>
                    <a:lnTo>
                      <a:pt x="698" y="1827"/>
                    </a:lnTo>
                    <a:lnTo>
                      <a:pt x="712" y="1867"/>
                    </a:lnTo>
                    <a:lnTo>
                      <a:pt x="730" y="1908"/>
                    </a:lnTo>
                    <a:lnTo>
                      <a:pt x="750" y="1948"/>
                    </a:lnTo>
                    <a:lnTo>
                      <a:pt x="750" y="19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defTabSz="1219170">
                  <a:lnSpc>
                    <a:spcPct val="85000"/>
                  </a:lnSpc>
                  <a:defRPr/>
                </a:pPr>
                <a:endParaRPr lang="en-US" sz="2133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8525559C-814B-2AF7-848C-9DAF07E44352}"/>
                  </a:ext>
                </a:extLst>
              </p:cNvPr>
              <p:cNvSpPr/>
              <p:nvPr/>
            </p:nvSpPr>
            <p:spPr bwMode="auto">
              <a:xfrm>
                <a:off x="152400" y="826841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8860"/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defTabSz="1219170">
                  <a:lnSpc>
                    <a:spcPct val="85000"/>
                  </a:lnSpc>
                  <a:defRPr/>
                </a:pPr>
                <a:endParaRPr lang="en-US" sz="2133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2DFAE69D-4E35-FDC7-3C4E-4C1426FB6DFB}"/>
                  </a:ext>
                </a:extLst>
              </p:cNvPr>
              <p:cNvSpPr/>
              <p:nvPr/>
            </p:nvSpPr>
            <p:spPr bwMode="auto">
              <a:xfrm flipH="1">
                <a:off x="2675121" y="828672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defTabSz="1219170">
                  <a:lnSpc>
                    <a:spcPct val="85000"/>
                  </a:lnSpc>
                  <a:defRPr/>
                </a:pPr>
                <a:endParaRPr lang="en-US" sz="2133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8" name="矩形 48">
            <a:extLst>
              <a:ext uri="{FF2B5EF4-FFF2-40B4-BE49-F238E27FC236}">
                <a16:creationId xmlns:a16="http://schemas.microsoft.com/office/drawing/2014/main" id="{DF0B1B33-155F-74E4-F48C-953A6D9ADF82}"/>
              </a:ext>
            </a:extLst>
          </p:cNvPr>
          <p:cNvSpPr/>
          <p:nvPr/>
        </p:nvSpPr>
        <p:spPr>
          <a:xfrm>
            <a:off x="2593624" y="4229813"/>
            <a:ext cx="7247776" cy="7489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170">
              <a:spcBef>
                <a:spcPts val="1120"/>
              </a:spcBef>
              <a:spcAft>
                <a:spcPts val="1120"/>
              </a:spcAft>
            </a:pP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9" name="矩形 49">
            <a:extLst>
              <a:ext uri="{FF2B5EF4-FFF2-40B4-BE49-F238E27FC236}">
                <a16:creationId xmlns:a16="http://schemas.microsoft.com/office/drawing/2014/main" id="{7547854C-775A-4F49-CBAE-D956693AE005}"/>
              </a:ext>
            </a:extLst>
          </p:cNvPr>
          <p:cNvSpPr/>
          <p:nvPr/>
        </p:nvSpPr>
        <p:spPr>
          <a:xfrm>
            <a:off x="2593624" y="5773347"/>
            <a:ext cx="8270560" cy="7489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170">
              <a:spcBef>
                <a:spcPts val="1120"/>
              </a:spcBef>
              <a:spcAft>
                <a:spcPts val="1120"/>
              </a:spcAft>
            </a:pP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0" name="矩形 50">
            <a:extLst>
              <a:ext uri="{FF2B5EF4-FFF2-40B4-BE49-F238E27FC236}">
                <a16:creationId xmlns:a16="http://schemas.microsoft.com/office/drawing/2014/main" id="{262E8EB0-E214-36DA-F4BF-36EC9143748D}"/>
              </a:ext>
            </a:extLst>
          </p:cNvPr>
          <p:cNvSpPr/>
          <p:nvPr/>
        </p:nvSpPr>
        <p:spPr>
          <a:xfrm>
            <a:off x="2593625" y="5001580"/>
            <a:ext cx="8032956" cy="7489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170">
              <a:spcBef>
                <a:spcPts val="1120"/>
              </a:spcBef>
              <a:spcAft>
                <a:spcPts val="1120"/>
              </a:spcAft>
            </a:pP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1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671304B6-9E87-2032-A43A-89BB418B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" y="0"/>
            <a:ext cx="1685922" cy="7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7">
            <a:extLst>
              <a:ext uri="{FF2B5EF4-FFF2-40B4-BE49-F238E27FC236}">
                <a16:creationId xmlns:a16="http://schemas.microsoft.com/office/drawing/2014/main" id="{702D071B-11E8-7CD3-A649-6E8380C3FBA6}"/>
              </a:ext>
            </a:extLst>
          </p:cNvPr>
          <p:cNvSpPr/>
          <p:nvPr/>
        </p:nvSpPr>
        <p:spPr>
          <a:xfrm>
            <a:off x="7351692" y="2180861"/>
            <a:ext cx="3274888" cy="6694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endParaRPr lang="en-US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3170B546-6A53-14B8-CC6A-437E2C85496D}"/>
              </a:ext>
            </a:extLst>
          </p:cNvPr>
          <p:cNvSpPr/>
          <p:nvPr/>
        </p:nvSpPr>
        <p:spPr>
          <a:xfrm>
            <a:off x="3887755" y="2180862"/>
            <a:ext cx="3274888" cy="6694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5094FDF-B429-17AE-C4CE-EFA62591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207" y="42483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07D0479F-FDAD-DBE5-861E-F6664D5CBB47}"/>
              </a:ext>
            </a:extLst>
          </p:cNvPr>
          <p:cNvSpPr/>
          <p:nvPr/>
        </p:nvSpPr>
        <p:spPr>
          <a:xfrm>
            <a:off x="420844" y="2180863"/>
            <a:ext cx="3274888" cy="6694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0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3D9D7-13FD-947B-77FD-8F7EED0F1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624" y="3562991"/>
            <a:ext cx="4913802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6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5C9C72FC-975E-F1E4-42DA-247EFF12745C}"/>
              </a:ext>
            </a:extLst>
          </p:cNvPr>
          <p:cNvSpPr txBox="1"/>
          <p:nvPr/>
        </p:nvSpPr>
        <p:spPr>
          <a:xfrm rot="2720362">
            <a:off x="3237728" y="4668824"/>
            <a:ext cx="119939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Description</a:t>
            </a:r>
          </a:p>
        </p:txBody>
      </p:sp>
      <p:grpSp>
        <p:nvGrpSpPr>
          <p:cNvPr id="3" name="组合 45">
            <a:extLst>
              <a:ext uri="{FF2B5EF4-FFF2-40B4-BE49-F238E27FC236}">
                <a16:creationId xmlns:a16="http://schemas.microsoft.com/office/drawing/2014/main" id="{E3127A7A-13F5-968F-7CA2-3250D0F08C8A}"/>
              </a:ext>
            </a:extLst>
          </p:cNvPr>
          <p:cNvGrpSpPr/>
          <p:nvPr/>
        </p:nvGrpSpPr>
        <p:grpSpPr>
          <a:xfrm>
            <a:off x="1045564" y="976297"/>
            <a:ext cx="9961043" cy="820519"/>
            <a:chOff x="4064000" y="1230382"/>
            <a:chExt cx="4625291" cy="575641"/>
          </a:xfrm>
        </p:grpSpPr>
        <p:sp>
          <p:nvSpPr>
            <p:cNvPr id="4" name="Rounded Rectangle 72">
              <a:extLst>
                <a:ext uri="{FF2B5EF4-FFF2-40B4-BE49-F238E27FC236}">
                  <a16:creationId xmlns:a16="http://schemas.microsoft.com/office/drawing/2014/main" id="{3F02DBA8-D2B2-4E9D-DA7E-89559385280E}"/>
                </a:ext>
              </a:extLst>
            </p:cNvPr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endParaRPr lang="en-US" sz="37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F6F0E2B9-CC4D-DAE4-E514-D60A2C05C183}"/>
                </a:ext>
              </a:extLst>
            </p:cNvPr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endParaRPr lang="en-US" altLang="zh-CN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F171974-701E-062D-F193-28E3580DA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b="18031"/>
          <a:stretch/>
        </p:blipFill>
        <p:spPr>
          <a:xfrm>
            <a:off x="125704" y="1796819"/>
            <a:ext cx="11911707" cy="341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6C209-A82F-E6C5-5100-8795D33E21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5" t="34054" r="19049" b="56174"/>
          <a:stretch>
            <a:fillRect/>
          </a:stretch>
        </p:blipFill>
        <p:spPr>
          <a:xfrm>
            <a:off x="8899195" y="4148003"/>
            <a:ext cx="1248140" cy="1824203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5C02BCD7-3F78-A3EA-9B3D-6EA7189DB9E8}"/>
              </a:ext>
            </a:extLst>
          </p:cNvPr>
          <p:cNvSpPr txBox="1"/>
          <p:nvPr/>
        </p:nvSpPr>
        <p:spPr>
          <a:xfrm>
            <a:off x="316310" y="5280762"/>
            <a:ext cx="9046765" cy="707886"/>
          </a:xfrm>
          <a:prstGeom prst="homePlate">
            <a:avLst>
              <a:gd name="adj" fmla="val 1020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endParaRPr lang="en-US" altLang="zh-CN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8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8D86548-B913-8720-339D-F2BB6FEFE019}"/>
              </a:ext>
            </a:extLst>
          </p:cNvPr>
          <p:cNvSpPr txBox="1"/>
          <p:nvPr/>
        </p:nvSpPr>
        <p:spPr>
          <a:xfrm rot="2720362">
            <a:off x="3237728" y="4668824"/>
            <a:ext cx="119939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Description</a:t>
            </a:r>
          </a:p>
        </p:txBody>
      </p:sp>
      <p:grpSp>
        <p:nvGrpSpPr>
          <p:cNvPr id="3" name="组合 45">
            <a:extLst>
              <a:ext uri="{FF2B5EF4-FFF2-40B4-BE49-F238E27FC236}">
                <a16:creationId xmlns:a16="http://schemas.microsoft.com/office/drawing/2014/main" id="{43E0B10F-5C69-B190-047F-F58A34B9E7FD}"/>
              </a:ext>
            </a:extLst>
          </p:cNvPr>
          <p:cNvGrpSpPr/>
          <p:nvPr/>
        </p:nvGrpSpPr>
        <p:grpSpPr>
          <a:xfrm>
            <a:off x="836014" y="909622"/>
            <a:ext cx="9961043" cy="820519"/>
            <a:chOff x="4064000" y="1230382"/>
            <a:chExt cx="4625291" cy="575641"/>
          </a:xfrm>
        </p:grpSpPr>
        <p:sp>
          <p:nvSpPr>
            <p:cNvPr id="4" name="Rounded Rectangle 72">
              <a:extLst>
                <a:ext uri="{FF2B5EF4-FFF2-40B4-BE49-F238E27FC236}">
                  <a16:creationId xmlns:a16="http://schemas.microsoft.com/office/drawing/2014/main" id="{425764CC-6FCF-E762-BB14-7922FA4F1B6B}"/>
                </a:ext>
              </a:extLst>
            </p:cNvPr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endParaRPr lang="en-US" sz="37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6837A00B-678A-F7BA-ED47-F57BF4C86473}"/>
                </a:ext>
              </a:extLst>
            </p:cNvPr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altLang="zh-CN" sz="3733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endParaRPr lang="en-US" altLang="zh-CN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C78B388-7DB1-C3B0-FAA7-B146D560E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5" t="34054" r="19049" b="56174"/>
          <a:stretch>
            <a:fillRect/>
          </a:stretch>
        </p:blipFill>
        <p:spPr>
          <a:xfrm flipH="1">
            <a:off x="165398" y="2160945"/>
            <a:ext cx="1248140" cy="18242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79FD95-71C3-4737-53DB-1DBA507FF608}"/>
              </a:ext>
            </a:extLst>
          </p:cNvPr>
          <p:cNvSpPr txBox="1"/>
          <p:nvPr/>
        </p:nvSpPr>
        <p:spPr>
          <a:xfrm>
            <a:off x="112872" y="5219811"/>
            <a:ext cx="9021035" cy="1405641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nảy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mầm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72">
            <a:extLst>
              <a:ext uri="{FF2B5EF4-FFF2-40B4-BE49-F238E27FC236}">
                <a16:creationId xmlns:a16="http://schemas.microsoft.com/office/drawing/2014/main" id="{6AF628EC-FEF4-8BC4-2109-EFB5A579B15B}"/>
              </a:ext>
            </a:extLst>
          </p:cNvPr>
          <p:cNvSpPr/>
          <p:nvPr/>
        </p:nvSpPr>
        <p:spPr>
          <a:xfrm>
            <a:off x="9215669" y="5365671"/>
            <a:ext cx="2976332" cy="1289047"/>
          </a:xfrm>
          <a:prstGeom prst="roundRect">
            <a:avLst>
              <a:gd name="adj" fmla="val 21110"/>
            </a:avLst>
          </a:prstGeom>
          <a:solidFill>
            <a:srgbClr val="02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lang="en-US" sz="4267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650ED-4BCF-E4D8-B3B0-0C2E00B88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67" y="1614388"/>
            <a:ext cx="9336740" cy="3605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4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E480C68-A911-4688-B13B-243260E5BBA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5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AE882B-6296-4D3E-9A58-4EB970FFAAA3}:20075774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CE0B0B-E2A3-47FC-BE9A-FA99998E4A84}:20075774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6A2EB4-78E0-4092-B916-DA11CDE3044B}:20075774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A977F7-4544-4ED6-8FB6-B9B81D667257}:20075774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97F5D3-0172-4068-8F8C-B16AD57EF13C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095C5B-26C4-477B-B25F-0EBD9A641CB9}:3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ED0434-7F1F-4127-AF1F-8CF50B62AF8B}:2007577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256FA8-3B1A-402F-B0AA-8CF90051AAD6}:20075774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2A7BF5-47EB-4343-8B79-59A57EBEDE1D}:20075774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BD3FA1-2E19-41FF-A0F1-760FFE4A1BAA}:20075774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C4226B-768B-4979-86D0-E7EF7FA5BCD7}:20075774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414EF6-B38F-4AE0-A9EE-7B3D0E28A5C7}:20075774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E2DE5-EF0F-4401-B1D0-AF852B7C8847}:2007577482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330</Words>
  <Application>Microsoft Office PowerPoint</Application>
  <PresentationFormat>Widescreen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宋体</vt:lpstr>
      <vt:lpstr>.VnArial</vt:lpstr>
      <vt:lpstr>Arial</vt:lpstr>
      <vt:lpstr>Calibri</vt:lpstr>
      <vt:lpstr>Cambria</vt:lpstr>
      <vt:lpstr>Tahoma</vt:lpstr>
      <vt:lpstr>Times</vt:lpstr>
      <vt:lpstr>Times New Roman</vt:lpstr>
      <vt:lpstr>Vogue-ExtraBold</vt:lpstr>
      <vt:lpstr>字魂59号-创粗黑</vt:lpstr>
      <vt:lpstr>思源黑体</vt:lpstr>
      <vt:lpstr>思源黑体 CN Medium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35- Tiết 1</dc:title>
  <dc:creator>thao</dc:creator>
  <cp:lastModifiedBy>Admin</cp:lastModifiedBy>
  <cp:revision>31</cp:revision>
  <dcterms:created xsi:type="dcterms:W3CDTF">2022-01-03T10:47:56Z</dcterms:created>
  <dcterms:modified xsi:type="dcterms:W3CDTF">2025-04-19T02:04:06Z</dcterms:modified>
</cp:coreProperties>
</file>