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8" r:id="rId4"/>
    <p:sldId id="263" r:id="rId5"/>
    <p:sldId id="285" r:id="rId6"/>
    <p:sldId id="286" r:id="rId7"/>
    <p:sldId id="287" r:id="rId8"/>
    <p:sldId id="267" r:id="rId9"/>
    <p:sldId id="260" r:id="rId10"/>
    <p:sldId id="282" r:id="rId11"/>
    <p:sldId id="283" r:id="rId12"/>
  </p:sldIdLst>
  <p:sldSz cx="12192000" cy="6858000"/>
  <p:notesSz cx="6858000" cy="9144000"/>
  <p:embeddedFontLst>
    <p:embeddedFont>
      <p:font typeface="等线" panose="020B0604020202020204" charset="-122"/>
      <p:regular r:id="rId14"/>
      <p:bold r:id="rId15"/>
    </p:embeddedFont>
    <p:embeddedFont>
      <p:font typeface="Times" panose="020B0500000000000000" pitchFamily="34" charset="0"/>
      <p:regular r:id="rId16"/>
      <p:bold r:id="rId17"/>
      <p:italic r:id="rId18"/>
      <p:boldItalic r:id="rId19"/>
    </p:embeddedFont>
    <p:embeddedFont>
      <p:font typeface="Arial-Rounded" panose="020B0500000000000000" pitchFamily="34" charset="0"/>
      <p:regular r:id="rId20"/>
      <p:bold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3C"/>
    <a:srgbClr val="FF8599"/>
    <a:srgbClr val="1CD8EC"/>
    <a:srgbClr val="FEE002"/>
    <a:srgbClr val="D5393C"/>
    <a:srgbClr val="136198"/>
    <a:srgbClr val="5DA156"/>
    <a:srgbClr val="59A1C6"/>
    <a:srgbClr val="0F6F6A"/>
    <a:srgbClr val="1B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6" autoAdjust="0"/>
    <p:restoredTop sz="95816" autoAdjust="0"/>
  </p:normalViewPr>
  <p:slideViewPr>
    <p:cSldViewPr snapToGrid="0">
      <p:cViewPr varScale="1">
        <p:scale>
          <a:sx n="111" d="100"/>
          <a:sy n="111" d="100"/>
        </p:scale>
        <p:origin x="7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EA16-772A-4954-A20D-1DF23755AEE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21CB-9439-40C6-A8AD-6C56513EA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0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57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0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59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1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4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6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27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image" Target="../media/image11.emf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emf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emf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0.emf"/><Relationship Id="rId10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23E06D-0A40-4C04-80CD-9D414FA6F7BE}"/>
              </a:ext>
            </a:extLst>
          </p:cNvPr>
          <p:cNvGrpSpPr/>
          <p:nvPr/>
        </p:nvGrpSpPr>
        <p:grpSpPr>
          <a:xfrm>
            <a:off x="-41995" y="2653"/>
            <a:ext cx="12249265" cy="6981372"/>
            <a:chOff x="-14514" y="-36198"/>
            <a:chExt cx="12249265" cy="6981372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8308513-C96F-4006-986E-B90BCF65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2E35EA5-6955-413D-842B-86221010E3C6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2476ABB5-5DE1-4277-84A7-5066B8E60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D7665200-9BD6-4806-8387-A1392A6A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81965B8B-E312-45D3-8C59-21B733AD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32AC3292-B039-4A09-AFD1-1113D111C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C23A438-704B-4A8D-9F7C-3695B8717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sp>
          <p:nvSpPr>
            <p:cNvPr id="100" name="任意多边形 38">
              <a:extLst>
                <a:ext uri="{FF2B5EF4-FFF2-40B4-BE49-F238E27FC236}">
                  <a16:creationId xmlns:a16="http://schemas.microsoft.com/office/drawing/2014/main" id="{B1B364ED-A409-4D9C-8FCD-BD4D77EC4765}"/>
                </a:ext>
              </a:extLst>
            </p:cNvPr>
            <p:cNvSpPr/>
            <p:nvPr/>
          </p:nvSpPr>
          <p:spPr>
            <a:xfrm>
              <a:off x="14118" y="4606503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8297E9A5-FD55-4189-8769-07B4F9A1C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917A04CB-2B15-4925-9E40-A6895278F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EFE1D24B-5FBC-4B5E-9587-1835FE455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60F0B598-DF9E-4005-B737-4D3F45044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1A3E0F3F-A0A0-4C0E-8F46-52A1A360D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9FFED55D-4A6E-45FD-BF6D-0446B8E9B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4F122A35-1B1D-43D6-B2CD-22E0784C7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F0D5BC2F-D805-4FFE-BAF7-FB68E7689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02916F-792C-4AAD-8ACA-2F8A184E1B75}"/>
              </a:ext>
            </a:extLst>
          </p:cNvPr>
          <p:cNvGrpSpPr/>
          <p:nvPr/>
        </p:nvGrpSpPr>
        <p:grpSpPr>
          <a:xfrm>
            <a:off x="2581481" y="1158309"/>
            <a:ext cx="7149500" cy="4072653"/>
            <a:chOff x="2555602" y="1150812"/>
            <a:chExt cx="7149500" cy="4072653"/>
          </a:xfrm>
        </p:grpSpPr>
        <p:pic>
          <p:nvPicPr>
            <p:cNvPr id="303" name="Picture 4" descr="cloud.png">
              <a:extLst>
                <a:ext uri="{FF2B5EF4-FFF2-40B4-BE49-F238E27FC236}">
                  <a16:creationId xmlns:a16="http://schemas.microsoft.com/office/drawing/2014/main" id="{482D9DEF-55C2-4D39-ADF9-E4A8503C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374" name="图片 373">
              <a:extLst>
                <a:ext uri="{FF2B5EF4-FFF2-40B4-BE49-F238E27FC236}">
                  <a16:creationId xmlns:a16="http://schemas.microsoft.com/office/drawing/2014/main" id="{2E723F16-FC54-4FD4-8B10-5E78574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555602" y="1150812"/>
              <a:ext cx="771461" cy="971321"/>
            </a:xfrm>
            <a:prstGeom prst="rect">
              <a:avLst/>
            </a:prstGeom>
          </p:spPr>
        </p:pic>
      </p:grpSp>
      <p:pic>
        <p:nvPicPr>
          <p:cNvPr id="280" name="图片 279">
            <a:extLst>
              <a:ext uri="{FF2B5EF4-FFF2-40B4-BE49-F238E27FC236}">
                <a16:creationId xmlns:a16="http://schemas.microsoft.com/office/drawing/2014/main" id="{6E3A3EAF-69A4-4184-A8EC-11EAFCA00B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919" y="693605"/>
            <a:ext cx="1963370" cy="2658059"/>
          </a:xfrm>
          <a:prstGeom prst="rect">
            <a:avLst/>
          </a:prstGeom>
        </p:spPr>
      </p:pic>
      <p:pic>
        <p:nvPicPr>
          <p:cNvPr id="281" name="图片 280">
            <a:extLst>
              <a:ext uri="{FF2B5EF4-FFF2-40B4-BE49-F238E27FC236}">
                <a16:creationId xmlns:a16="http://schemas.microsoft.com/office/drawing/2014/main" id="{D9610576-FC29-4287-A9C1-8CC077AF8B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41204" y="2733433"/>
            <a:ext cx="2477089" cy="3592665"/>
          </a:xfrm>
          <a:prstGeom prst="rect">
            <a:avLst/>
          </a:prstGeom>
        </p:spPr>
      </p:pic>
      <p:sp>
        <p:nvSpPr>
          <p:cNvPr id="304" name="文本框 303">
            <a:extLst>
              <a:ext uri="{FF2B5EF4-FFF2-40B4-BE49-F238E27FC236}">
                <a16:creationId xmlns:a16="http://schemas.microsoft.com/office/drawing/2014/main" id="{7872D5E0-9545-474B-A9B7-89A70DC2D781}"/>
              </a:ext>
            </a:extLst>
          </p:cNvPr>
          <p:cNvSpPr txBox="1"/>
          <p:nvPr/>
        </p:nvSpPr>
        <p:spPr>
          <a:xfrm>
            <a:off x="3813568" y="2277907"/>
            <a:ext cx="4962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CHỦ ĐỀ 6: </a:t>
            </a:r>
            <a:r>
              <a:rPr lang="en-US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ÔN TẬP (</a:t>
            </a:r>
            <a:r>
              <a:rPr lang="en-US" altLang="zh-CN" sz="36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Tiết</a:t>
            </a:r>
            <a:r>
              <a:rPr lang="en-US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1+2)</a:t>
            </a:r>
            <a:endParaRPr lang="en-US" altLang="zh-CN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5" name="Picture 14" descr="icons.png">
            <a:extLst>
              <a:ext uri="{FF2B5EF4-FFF2-40B4-BE49-F238E27FC236}">
                <a16:creationId xmlns:a16="http://schemas.microsoft.com/office/drawing/2014/main" id="{780E0269-FD05-4400-9116-8AF7889BD46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63380" r="-1" b="32035"/>
          <a:stretch/>
        </p:blipFill>
        <p:spPr>
          <a:xfrm>
            <a:off x="8827550" y="238548"/>
            <a:ext cx="2667459" cy="2333135"/>
          </a:xfrm>
          <a:prstGeom prst="rect">
            <a:avLst/>
          </a:prstGeom>
        </p:spPr>
      </p:pic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3C7796E7-AA5B-4A40-8055-E0DA63049A44}"/>
              </a:ext>
            </a:extLst>
          </p:cNvPr>
          <p:cNvGrpSpPr/>
          <p:nvPr/>
        </p:nvGrpSpPr>
        <p:grpSpPr>
          <a:xfrm>
            <a:off x="-50116" y="4890881"/>
            <a:ext cx="3144075" cy="4216503"/>
            <a:chOff x="3051715" y="1629522"/>
            <a:chExt cx="7107908" cy="7107908"/>
          </a:xfrm>
        </p:grpSpPr>
        <p:sp>
          <p:nvSpPr>
            <p:cNvPr id="339" name="弧形 338">
              <a:extLst>
                <a:ext uri="{FF2B5EF4-FFF2-40B4-BE49-F238E27FC236}">
                  <a16:creationId xmlns:a16="http://schemas.microsoft.com/office/drawing/2014/main" id="{C28526F0-2C0D-428E-8B12-CCD071DDE349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弧形 339">
              <a:extLst>
                <a:ext uri="{FF2B5EF4-FFF2-40B4-BE49-F238E27FC236}">
                  <a16:creationId xmlns:a16="http://schemas.microsoft.com/office/drawing/2014/main" id="{A373828E-E0C8-4622-99EA-82021DE54D05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弧形 340">
              <a:extLst>
                <a:ext uri="{FF2B5EF4-FFF2-40B4-BE49-F238E27FC236}">
                  <a16:creationId xmlns:a16="http://schemas.microsoft.com/office/drawing/2014/main" id="{093F43FD-751E-4736-9B8C-D5FEECB97FD7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弧形 341">
              <a:extLst>
                <a:ext uri="{FF2B5EF4-FFF2-40B4-BE49-F238E27FC236}">
                  <a16:creationId xmlns:a16="http://schemas.microsoft.com/office/drawing/2014/main" id="{F57C2806-4195-4F5D-9595-4944105D862E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弧形 342">
              <a:extLst>
                <a:ext uri="{FF2B5EF4-FFF2-40B4-BE49-F238E27FC236}">
                  <a16:creationId xmlns:a16="http://schemas.microsoft.com/office/drawing/2014/main" id="{CCE8744D-B7A0-4361-A3B5-5B10B118869E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9" name="任意多边形 133">
            <a:extLst>
              <a:ext uri="{FF2B5EF4-FFF2-40B4-BE49-F238E27FC236}">
                <a16:creationId xmlns:a16="http://schemas.microsoft.com/office/drawing/2014/main" id="{EFEF0A16-37D9-43E2-A269-02C6598EDCE0}"/>
              </a:ext>
            </a:extLst>
          </p:cNvPr>
          <p:cNvSpPr/>
          <p:nvPr/>
        </p:nvSpPr>
        <p:spPr>
          <a:xfrm flipH="1">
            <a:off x="-66303" y="2483496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2CB5262E-9689-4948-85C6-C687216159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034863" y="6271156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980353" y="598551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7962" y="5098811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917130" y="1244882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832DCE-630B-44F6-A021-40303847D8AD}"/>
              </a:ext>
            </a:extLst>
          </p:cNvPr>
          <p:cNvGrpSpPr/>
          <p:nvPr/>
        </p:nvGrpSpPr>
        <p:grpSpPr>
          <a:xfrm>
            <a:off x="3265" y="0"/>
            <a:ext cx="12192000" cy="7497045"/>
            <a:chOff x="0" y="0"/>
            <a:chExt cx="12192000" cy="74970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E76E1CA-4907-4A03-BB31-CCB72B33EEDA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DCAD13E-10FE-4A21-AC3B-32C0910A1948}"/>
                </a:ext>
              </a:extLst>
            </p:cNvPr>
            <p:cNvSpPr/>
            <p:nvPr/>
          </p:nvSpPr>
          <p:spPr>
            <a:xfrm>
              <a:off x="0" y="12700"/>
              <a:ext cx="5604095" cy="6937542"/>
            </a:xfrm>
            <a:prstGeom prst="rect">
              <a:avLst/>
            </a:prstGeom>
            <a:solidFill>
              <a:srgbClr val="0F6F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35">
              <a:extLst>
                <a:ext uri="{FF2B5EF4-FFF2-40B4-BE49-F238E27FC236}">
                  <a16:creationId xmlns:a16="http://schemas.microsoft.com/office/drawing/2014/main" id="{FE20C346-46D3-4736-9FC5-C1F3B5E174A5}"/>
                </a:ext>
              </a:extLst>
            </p:cNvPr>
            <p:cNvSpPr/>
            <p:nvPr/>
          </p:nvSpPr>
          <p:spPr>
            <a:xfrm>
              <a:off x="0" y="4836477"/>
              <a:ext cx="12191999" cy="2660568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94697251-52D3-455F-9FC8-2336C72499C5}"/>
              </a:ext>
            </a:extLst>
          </p:cNvPr>
          <p:cNvSpPr/>
          <p:nvPr/>
        </p:nvSpPr>
        <p:spPr>
          <a:xfrm>
            <a:off x="924550" y="1138287"/>
            <a:ext cx="4334981" cy="4334981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FF3079-BE05-4892-A3A6-5732B0C106C6}"/>
              </a:ext>
            </a:extLst>
          </p:cNvPr>
          <p:cNvCxnSpPr>
            <a:cxnSpLocks/>
          </p:cNvCxnSpPr>
          <p:nvPr/>
        </p:nvCxnSpPr>
        <p:spPr>
          <a:xfrm>
            <a:off x="5756589" y="1786096"/>
            <a:ext cx="618308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F09763-CC6C-40B4-83C3-66835786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8" y="1503472"/>
            <a:ext cx="3786944" cy="3592055"/>
          </a:xfrm>
          <a:prstGeom prst="rect">
            <a:avLst/>
          </a:prstGeom>
        </p:spPr>
      </p:pic>
      <p:sp>
        <p:nvSpPr>
          <p:cNvPr id="11" name="任意多边形 133">
            <a:extLst>
              <a:ext uri="{FF2B5EF4-FFF2-40B4-BE49-F238E27FC236}">
                <a16:creationId xmlns:a16="http://schemas.microsoft.com/office/drawing/2014/main" id="{FCC24D12-FC56-4C10-BF84-1F20D897002C}"/>
              </a:ext>
            </a:extLst>
          </p:cNvPr>
          <p:cNvSpPr/>
          <p:nvPr/>
        </p:nvSpPr>
        <p:spPr>
          <a:xfrm flipH="1">
            <a:off x="194598" y="594334"/>
            <a:ext cx="2749519" cy="1191762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F32D02-2761-4329-94BF-39E09268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4535">
            <a:off x="2319462" y="251059"/>
            <a:ext cx="789066" cy="11611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491E-1B57-4A79-832E-806B8E282725}"/>
              </a:ext>
            </a:extLst>
          </p:cNvPr>
          <p:cNvSpPr txBox="1"/>
          <p:nvPr/>
        </p:nvSpPr>
        <p:spPr>
          <a:xfrm>
            <a:off x="7702667" y="966643"/>
            <a:ext cx="49198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mở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endParaRPr lang="en-US" sz="32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076515-F79A-4BDE-B8E5-215226E7760B}"/>
              </a:ext>
            </a:extLst>
          </p:cNvPr>
          <p:cNvSpPr/>
          <p:nvPr/>
        </p:nvSpPr>
        <p:spPr>
          <a:xfrm>
            <a:off x="7150212" y="966643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BD84E-8BB1-4DEA-85E4-BB4A960AFD6E}"/>
              </a:ext>
            </a:extLst>
          </p:cNvPr>
          <p:cNvSpPr txBox="1"/>
          <p:nvPr/>
        </p:nvSpPr>
        <p:spPr>
          <a:xfrm>
            <a:off x="6337311" y="233004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cuốn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042DF-186B-4A71-A57D-85885038CE08}"/>
              </a:ext>
            </a:extLst>
          </p:cNvPr>
          <p:cNvSpPr txBox="1"/>
          <p:nvPr/>
        </p:nvSpPr>
        <p:spPr>
          <a:xfrm>
            <a:off x="6337311" y="367091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1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B1F5D9-160F-444B-ABA1-6DD671EB13CA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987D4503-1637-4738-90DF-9A516305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8E640F1-7CDC-4AC0-8351-5E95386C1A72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DF20007-D224-4F94-98A1-14D87EB8D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BABA32D-A217-4674-A1F8-69808E1D9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8DDD17C-1660-4611-90D7-6AA19351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ECE011B-1B13-42E8-AC91-4A55A899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B93CD48F-4FD2-40B5-BF80-A35E9309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3EFBD9B-BBCF-41C5-8B7F-4A6C582A1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9DBA4688-161F-4203-A086-FC971B0B6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5C74EC7-23E9-4395-B61C-4D6337D6E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141759AA-A9A4-4363-9990-0688BC71A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1C28FCB3-BA27-4723-A9D2-C501DDED6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CE36864-A7A4-4EE0-B464-2A239580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6F578447-7420-49B9-8211-A71A7C2E0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663B567D-F763-42BD-A845-F288B41D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74581431-1F0C-4C01-A4BE-4515CD17D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16CEDC5F-F72F-4708-A34A-FE7A69C8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27AC93F-21CD-4ADA-8456-8E48CC7F349A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11" name="任意多边形 38">
                <a:extLst>
                  <a:ext uri="{FF2B5EF4-FFF2-40B4-BE49-F238E27FC236}">
                    <a16:creationId xmlns:a16="http://schemas.microsoft.com/office/drawing/2014/main" id="{5854F0FB-DB97-4BAA-A0C1-CE1BC688B10C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 80">
                <a:extLst>
                  <a:ext uri="{FF2B5EF4-FFF2-40B4-BE49-F238E27FC236}">
                    <a16:creationId xmlns:a16="http://schemas.microsoft.com/office/drawing/2014/main" id="{FA7893B3-CD88-44E5-9E25-77A222758A6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C01CBED5-76F3-4917-94EF-4FD538B7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F4CB1648-4A91-4EF8-81F7-54CB2F36A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C1D0DE84-8350-4924-A311-B6B8D7A27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46878A1B-6DE9-4BA1-B276-7FCF78571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B12C1502-798A-407F-8168-598FE632B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0119097A-44CA-488C-9F86-1ACBC551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E71897E1-2056-4108-B4C3-62FF86F3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81EA73D3-3C71-4041-A114-3ED4E5670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60BF123-0A3C-4B5D-9FFA-FCCA2FFAA029}"/>
              </a:ext>
            </a:extLst>
          </p:cNvPr>
          <p:cNvGrpSpPr/>
          <p:nvPr/>
        </p:nvGrpSpPr>
        <p:grpSpPr>
          <a:xfrm>
            <a:off x="2945114" y="1306847"/>
            <a:ext cx="6828469" cy="3936769"/>
            <a:chOff x="2876633" y="1286696"/>
            <a:chExt cx="6828469" cy="3936769"/>
          </a:xfrm>
        </p:grpSpPr>
        <p:pic>
          <p:nvPicPr>
            <p:cNvPr id="114" name="Picture 4" descr="cloud.png">
              <a:extLst>
                <a:ext uri="{FF2B5EF4-FFF2-40B4-BE49-F238E27FC236}">
                  <a16:creationId xmlns:a16="http://schemas.microsoft.com/office/drawing/2014/main" id="{2823D895-4958-49D2-9D4A-C2E44A71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1BD79459-1AD5-4304-A719-E2A460DF6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047023" y="1668272"/>
              <a:ext cx="771461" cy="971321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79C9CB1F-284C-4FEA-BED9-54812AF83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7073608" y="3726643"/>
              <a:ext cx="867321" cy="622673"/>
            </a:xfrm>
            <a:prstGeom prst="rect">
              <a:avLst/>
            </a:prstGeom>
          </p:spPr>
        </p:pic>
        <p:pic>
          <p:nvPicPr>
            <p:cNvPr id="117" name="图片 116">
              <a:extLst>
                <a:ext uri="{FF2B5EF4-FFF2-40B4-BE49-F238E27FC236}">
                  <a16:creationId xmlns:a16="http://schemas.microsoft.com/office/drawing/2014/main" id="{D1DDDDD5-7963-4352-ADD3-1E2BCFE47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7497910" y="1935550"/>
              <a:ext cx="868148" cy="813694"/>
            </a:xfrm>
            <a:prstGeom prst="rect">
              <a:avLst/>
            </a:prstGeom>
          </p:spPr>
        </p:pic>
      </p:grpSp>
      <p:pic>
        <p:nvPicPr>
          <p:cNvPr id="118" name="图片 117">
            <a:extLst>
              <a:ext uri="{FF2B5EF4-FFF2-40B4-BE49-F238E27FC236}">
                <a16:creationId xmlns:a16="http://schemas.microsoft.com/office/drawing/2014/main" id="{05E591F8-75F6-44F2-9B34-5FF1AF34A0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D42C3AF3-374C-40D6-B14D-95AE540703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7934" y="2195262"/>
            <a:ext cx="2913308" cy="4225338"/>
          </a:xfrm>
          <a:prstGeom prst="rect">
            <a:avLst/>
          </a:prstGeom>
        </p:spPr>
      </p:pic>
      <p:pic>
        <p:nvPicPr>
          <p:cNvPr id="120" name="图片 119">
            <a:extLst>
              <a:ext uri="{FF2B5EF4-FFF2-40B4-BE49-F238E27FC236}">
                <a16:creationId xmlns:a16="http://schemas.microsoft.com/office/drawing/2014/main" id="{F1E0716C-3FB9-400D-AD4A-64D797BEAA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9D407F79-20DC-4F22-B851-3E1F3AD58DB7}"/>
              </a:ext>
            </a:extLst>
          </p:cNvPr>
          <p:cNvSpPr txBox="1"/>
          <p:nvPr/>
        </p:nvSpPr>
        <p:spPr>
          <a:xfrm>
            <a:off x="4639427" y="2363840"/>
            <a:ext cx="290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Tạm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biệt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em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2" name="Picture 14" descr="icons.png">
            <a:extLst>
              <a:ext uri="{FF2B5EF4-FFF2-40B4-BE49-F238E27FC236}">
                <a16:creationId xmlns:a16="http://schemas.microsoft.com/office/drawing/2014/main" id="{9491E949-7172-4247-BA3D-BE018B49DA8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  <p:pic>
        <p:nvPicPr>
          <p:cNvPr id="123" name="Picture 14" descr="icons.png">
            <a:extLst>
              <a:ext uri="{FF2B5EF4-FFF2-40B4-BE49-F238E27FC236}">
                <a16:creationId xmlns:a16="http://schemas.microsoft.com/office/drawing/2014/main" id="{24CC21C0-AA77-470F-A7E2-31B0A45EE33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/>
          <a:srcRect l="-2963" t="66365" r="84868" b="2383"/>
          <a:stretch/>
        </p:blipFill>
        <p:spPr>
          <a:xfrm>
            <a:off x="3534692" y="4890881"/>
            <a:ext cx="1321465" cy="1137939"/>
          </a:xfrm>
          <a:prstGeom prst="rect">
            <a:avLst/>
          </a:prstGeom>
        </p:spPr>
      </p:pic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639B5BBC-0AB0-401C-A03A-707354D1B830}"/>
              </a:ext>
            </a:extLst>
          </p:cNvPr>
          <p:cNvGrpSpPr/>
          <p:nvPr/>
        </p:nvGrpSpPr>
        <p:grpSpPr>
          <a:xfrm>
            <a:off x="7721830" y="3048646"/>
            <a:ext cx="1158566" cy="826022"/>
            <a:chOff x="7444895" y="3056186"/>
            <a:chExt cx="1158566" cy="826022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8CD46E8F-F238-481B-ACCE-5AC83D3EF26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132" name="五角星 2">
                <a:extLst>
                  <a:ext uri="{FF2B5EF4-FFF2-40B4-BE49-F238E27FC236}">
                    <a16:creationId xmlns:a16="http://schemas.microsoft.com/office/drawing/2014/main" id="{45DA66D5-FB97-4DE4-8D98-88BD09749029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90D46C44-BDD6-4493-9F2C-08DCB25899E7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34" name="五角星 2">
                  <a:extLst>
                    <a:ext uri="{FF2B5EF4-FFF2-40B4-BE49-F238E27FC236}">
                      <a16:creationId xmlns:a16="http://schemas.microsoft.com/office/drawing/2014/main" id="{5F875CD5-8E48-4FC3-83C7-A11A1E245A48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五角星 2">
                  <a:extLst>
                    <a:ext uri="{FF2B5EF4-FFF2-40B4-BE49-F238E27FC236}">
                      <a16:creationId xmlns:a16="http://schemas.microsoft.com/office/drawing/2014/main" id="{E4ACEFE2-2A0D-4BAF-B617-1E706030CB0C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五角星 2">
                  <a:extLst>
                    <a:ext uri="{FF2B5EF4-FFF2-40B4-BE49-F238E27FC236}">
                      <a16:creationId xmlns:a16="http://schemas.microsoft.com/office/drawing/2014/main" id="{814CB707-0C86-4331-9B7D-4802EF007CD4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FBA514D8-44B6-4D39-93BB-7562301CDE48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127" name="五角星 2">
                <a:extLst>
                  <a:ext uri="{FF2B5EF4-FFF2-40B4-BE49-F238E27FC236}">
                    <a16:creationId xmlns:a16="http://schemas.microsoft.com/office/drawing/2014/main" id="{7DA01D09-8DB9-48C1-9C6C-2A56AD2CA018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8" name="组合 127">
                <a:extLst>
                  <a:ext uri="{FF2B5EF4-FFF2-40B4-BE49-F238E27FC236}">
                    <a16:creationId xmlns:a16="http://schemas.microsoft.com/office/drawing/2014/main" id="{A2C5F2F0-2568-48B8-BA5B-A836FE00D76A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129" name="五角星 2">
                  <a:extLst>
                    <a:ext uri="{FF2B5EF4-FFF2-40B4-BE49-F238E27FC236}">
                      <a16:creationId xmlns:a16="http://schemas.microsoft.com/office/drawing/2014/main" id="{63738594-CF00-4006-8F1A-6CAABE03F9D1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五角星 2">
                  <a:extLst>
                    <a:ext uri="{FF2B5EF4-FFF2-40B4-BE49-F238E27FC236}">
                      <a16:creationId xmlns:a16="http://schemas.microsoft.com/office/drawing/2014/main" id="{7A536BDB-858C-49CC-9EAC-AFE53A841979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五角星 2">
                  <a:extLst>
                    <a:ext uri="{FF2B5EF4-FFF2-40B4-BE49-F238E27FC236}">
                      <a16:creationId xmlns:a16="http://schemas.microsoft.com/office/drawing/2014/main" id="{B5BBB058-4B77-4F27-B14E-2847EF5239A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37" name="任意多边形 133">
            <a:extLst>
              <a:ext uri="{FF2B5EF4-FFF2-40B4-BE49-F238E27FC236}">
                <a16:creationId xmlns:a16="http://schemas.microsoft.com/office/drawing/2014/main" id="{859058B0-9E20-4FFB-8B81-AD4F48CE2A67}"/>
              </a:ext>
            </a:extLst>
          </p:cNvPr>
          <p:cNvSpPr/>
          <p:nvPr/>
        </p:nvSpPr>
        <p:spPr>
          <a:xfrm flipH="1">
            <a:off x="200564" y="2431647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8E9314DA-EDEB-422C-894D-664C7D818534}"/>
              </a:ext>
            </a:extLst>
          </p:cNvPr>
          <p:cNvGrpSpPr/>
          <p:nvPr/>
        </p:nvGrpSpPr>
        <p:grpSpPr>
          <a:xfrm>
            <a:off x="1649777" y="3903642"/>
            <a:ext cx="4817525" cy="4817525"/>
            <a:chOff x="3051715" y="1629522"/>
            <a:chExt cx="7107908" cy="7107908"/>
          </a:xfrm>
        </p:grpSpPr>
        <p:sp>
          <p:nvSpPr>
            <p:cNvPr id="139" name="弧形 138">
              <a:extLst>
                <a:ext uri="{FF2B5EF4-FFF2-40B4-BE49-F238E27FC236}">
                  <a16:creationId xmlns:a16="http://schemas.microsoft.com/office/drawing/2014/main" id="{6D3B7764-A92F-4E85-A4F0-99C93109729B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弧形 139">
              <a:extLst>
                <a:ext uri="{FF2B5EF4-FFF2-40B4-BE49-F238E27FC236}">
                  <a16:creationId xmlns:a16="http://schemas.microsoft.com/office/drawing/2014/main" id="{79E2D381-DC63-4C4E-8BB4-554FCF5E6A44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弧形 140">
              <a:extLst>
                <a:ext uri="{FF2B5EF4-FFF2-40B4-BE49-F238E27FC236}">
                  <a16:creationId xmlns:a16="http://schemas.microsoft.com/office/drawing/2014/main" id="{1CEC2229-30F7-4AF6-8EBF-927CD4E46CB6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D5F9432F-96F4-4359-9DC3-2D6461E2FBD4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A9646F3D-F441-4136-AE05-AEE07EEBB74F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70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4FA2B1FD-418F-437A-9218-AE21A29545E3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1583DCE-035E-4D76-B3D0-172B030E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EF01D96-BEFE-4628-A97F-F618023A96AD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49E56B7-6D70-4FE3-879D-0575A931E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40D96F7-79BA-4114-BFA2-6652B9537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192DECFB-39F7-40EA-A29A-E9FB57FE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249F02F-1DCB-468D-AB5C-C5F538445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D663F689-BA8E-45C4-9859-F96ACBA9E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27257CF-24F8-4914-81E9-5EF8000D7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E640B610-850E-454C-931E-37D20369E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333226D3-4331-4D41-B8DF-488191CD2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92DB5E08-B822-45A3-BE4A-6F0278ED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A52E6984-03FE-448B-B8B5-41B16DB5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9208556C-A3E3-4C08-A72A-E9CAE68AE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B05A2AF-C0DB-473C-A5AB-717E7F5D0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1CD4B1D7-60CA-43C3-9625-215D1454B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3D24C132-C68E-4A27-BC85-54F396B0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3FD09E3E-D308-41CD-9708-E546F17BE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F49C7088-6717-4FD5-A643-4B4B3D1EF2F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87" name="任意多边形 38">
                <a:extLst>
                  <a:ext uri="{FF2B5EF4-FFF2-40B4-BE49-F238E27FC236}">
                    <a16:creationId xmlns:a16="http://schemas.microsoft.com/office/drawing/2014/main" id="{DBD34ACA-9020-4AF2-A9D2-8BFC10E9D0AD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 80">
                <a:extLst>
                  <a:ext uri="{FF2B5EF4-FFF2-40B4-BE49-F238E27FC236}">
                    <a16:creationId xmlns:a16="http://schemas.microsoft.com/office/drawing/2014/main" id="{7215041E-4F05-4EAD-AB60-A0E39CC0486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74AC5814-9F20-4DD6-A841-1657DA834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2BAFEF11-A39E-465A-BA5C-C64A4554C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6BFA62E-44EB-4CB4-8777-86172FD7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28A05EE3-B1FC-4FC9-B0B4-FE01CE129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0C09BB72-E555-4564-AAF3-8D55296AA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7591A223-95E8-4FA9-B034-9B5B3A29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06F65321-7DBF-412A-97D3-2DA2D674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76CC49EC-7641-4F87-ABF3-1BFE7A67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11" name="Picture 4" descr="cloud.png">
            <a:extLst>
              <a:ext uri="{FF2B5EF4-FFF2-40B4-BE49-F238E27FC236}">
                <a16:creationId xmlns:a16="http://schemas.microsoft.com/office/drawing/2014/main" id="{E9D5BD49-55DA-4D51-ABE0-EFDED963B3A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68287" y="1889335"/>
            <a:ext cx="3131405" cy="1805326"/>
          </a:xfrm>
          <a:prstGeom prst="rect">
            <a:avLst/>
          </a:prstGeom>
        </p:spPr>
      </p:pic>
      <p:pic>
        <p:nvPicPr>
          <p:cNvPr id="113" name="Picture 4" descr="cloud.png">
            <a:extLst>
              <a:ext uri="{FF2B5EF4-FFF2-40B4-BE49-F238E27FC236}">
                <a16:creationId xmlns:a16="http://schemas.microsoft.com/office/drawing/2014/main" id="{6683EB76-6087-4FEB-8818-DBC011B23C2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0776" y="3969455"/>
            <a:ext cx="3131405" cy="1805326"/>
          </a:xfrm>
          <a:prstGeom prst="rect">
            <a:avLst/>
          </a:prstGeom>
        </p:spPr>
      </p:pic>
      <p:pic>
        <p:nvPicPr>
          <p:cNvPr id="115" name="Picture 4" descr="cloud.png">
            <a:extLst>
              <a:ext uri="{FF2B5EF4-FFF2-40B4-BE49-F238E27FC236}">
                <a16:creationId xmlns:a16="http://schemas.microsoft.com/office/drawing/2014/main" id="{1A684261-F109-4CC9-9416-B26FFA3DA1B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66014" y="1889335"/>
            <a:ext cx="3131405" cy="1805326"/>
          </a:xfrm>
          <a:prstGeom prst="rect">
            <a:avLst/>
          </a:prstGeom>
        </p:spPr>
      </p:pic>
      <p:pic>
        <p:nvPicPr>
          <p:cNvPr id="116" name="Picture 4" descr="cloud.png">
            <a:extLst>
              <a:ext uri="{FF2B5EF4-FFF2-40B4-BE49-F238E27FC236}">
                <a16:creationId xmlns:a16="http://schemas.microsoft.com/office/drawing/2014/main" id="{ED4CF414-2249-44B1-A4BD-F320AA33074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29498" y="3764124"/>
            <a:ext cx="3131405" cy="180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271D5-A7AD-47A4-AD41-71C9F776A497}"/>
              </a:ext>
            </a:extLst>
          </p:cNvPr>
          <p:cNvSpPr txBox="1"/>
          <p:nvPr/>
        </p:nvSpPr>
        <p:spPr>
          <a:xfrm>
            <a:off x="3468757" y="455369"/>
            <a:ext cx="6630739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uênh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cloud.png">
            <a:extLst>
              <a:ext uri="{FF2B5EF4-FFF2-40B4-BE49-F238E27FC236}">
                <a16:creationId xmlns:a16="http://schemas.microsoft.com/office/drawing/2014/main" id="{C3C85E2E-AC98-459F-B623-4514D6EB45A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65421" y="3861223"/>
            <a:ext cx="3131405" cy="1805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5E6E7-BFA4-472A-A6B5-CEA9733227ED}"/>
              </a:ext>
            </a:extLst>
          </p:cNvPr>
          <p:cNvSpPr txBox="1"/>
          <p:nvPr/>
        </p:nvSpPr>
        <p:spPr>
          <a:xfrm>
            <a:off x="3164217" y="2273661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849825-ADAE-44D0-928B-3FC6A07F7C43}"/>
              </a:ext>
            </a:extLst>
          </p:cNvPr>
          <p:cNvSpPr txBox="1"/>
          <p:nvPr/>
        </p:nvSpPr>
        <p:spPr>
          <a:xfrm>
            <a:off x="2216620" y="4323293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FAEFA9-F993-4947-8DE7-18E0915E6D33}"/>
              </a:ext>
            </a:extLst>
          </p:cNvPr>
          <p:cNvSpPr txBox="1"/>
          <p:nvPr/>
        </p:nvSpPr>
        <p:spPr>
          <a:xfrm>
            <a:off x="5818321" y="4344004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38C667-55B9-4D52-A725-5687E43DBA8D}"/>
              </a:ext>
            </a:extLst>
          </p:cNvPr>
          <p:cNvSpPr txBox="1"/>
          <p:nvPr/>
        </p:nvSpPr>
        <p:spPr>
          <a:xfrm>
            <a:off x="9346534" y="4212249"/>
            <a:ext cx="183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uyênh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274B78-D8B3-448C-892F-C505D0887074}"/>
              </a:ext>
            </a:extLst>
          </p:cNvPr>
          <p:cNvSpPr txBox="1"/>
          <p:nvPr/>
        </p:nvSpPr>
        <p:spPr>
          <a:xfrm>
            <a:off x="7819690" y="2265631"/>
            <a:ext cx="178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1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oud.png">
            <a:extLst>
              <a:ext uri="{FF2B5EF4-FFF2-40B4-BE49-F238E27FC236}">
                <a16:creationId xmlns:a16="http://schemas.microsoft.com/office/drawing/2014/main" id="{0D2FBF3F-D97C-180F-7397-AA8EB14809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471" y="656436"/>
            <a:ext cx="3131405" cy="180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6C429-828A-4F3B-C975-39A379BECF62}"/>
              </a:ext>
            </a:extLst>
          </p:cNvPr>
          <p:cNvSpPr txBox="1"/>
          <p:nvPr/>
        </p:nvSpPr>
        <p:spPr>
          <a:xfrm>
            <a:off x="1222401" y="1040762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2BE3E-5FAE-9006-90F9-97B923CEDC08}"/>
              </a:ext>
            </a:extLst>
          </p:cNvPr>
          <p:cNvSpPr txBox="1"/>
          <p:nvPr/>
        </p:nvSpPr>
        <p:spPr>
          <a:xfrm>
            <a:off x="3595955" y="1304818"/>
            <a:ext cx="26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voọc</a:t>
            </a:r>
            <a:endParaRPr lang="en-US" sz="3600" dirty="0"/>
          </a:p>
        </p:txBody>
      </p:sp>
      <p:pic>
        <p:nvPicPr>
          <p:cNvPr id="6" name="Picture 4" descr="cloud.png">
            <a:extLst>
              <a:ext uri="{FF2B5EF4-FFF2-40B4-BE49-F238E27FC236}">
                <a16:creationId xmlns:a16="http://schemas.microsoft.com/office/drawing/2014/main" id="{672F2D1E-F5D3-E2C7-2069-535A5948C2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472" y="2639349"/>
            <a:ext cx="3131405" cy="1805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8A508-8055-988E-820A-C2522547FEF7}"/>
              </a:ext>
            </a:extLst>
          </p:cNvPr>
          <p:cNvSpPr txBox="1"/>
          <p:nvPr/>
        </p:nvSpPr>
        <p:spPr>
          <a:xfrm>
            <a:off x="1316148" y="3015645"/>
            <a:ext cx="178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B5E29-E109-4BEE-9624-8DE593DA6E53}"/>
              </a:ext>
            </a:extLst>
          </p:cNvPr>
          <p:cNvSpPr txBox="1"/>
          <p:nvPr/>
        </p:nvSpPr>
        <p:spPr>
          <a:xfrm>
            <a:off x="3513762" y="3133618"/>
            <a:ext cx="26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yểng</a:t>
            </a:r>
            <a:endParaRPr lang="en-US" sz="3600" dirty="0"/>
          </a:p>
        </p:txBody>
      </p:sp>
      <p:pic>
        <p:nvPicPr>
          <p:cNvPr id="9" name="Picture 4" descr="cloud.png">
            <a:extLst>
              <a:ext uri="{FF2B5EF4-FFF2-40B4-BE49-F238E27FC236}">
                <a16:creationId xmlns:a16="http://schemas.microsoft.com/office/drawing/2014/main" id="{042889E8-1B8C-E0DB-7482-979867E527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0017"/>
            <a:ext cx="3131405" cy="1805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32351-6655-6851-761F-F851281D4CA2}"/>
              </a:ext>
            </a:extLst>
          </p:cNvPr>
          <p:cNvSpPr txBox="1"/>
          <p:nvPr/>
        </p:nvSpPr>
        <p:spPr>
          <a:xfrm>
            <a:off x="1115844" y="5093855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DBF5E-5AE9-D811-7503-8D27E081BAF9}"/>
              </a:ext>
            </a:extLst>
          </p:cNvPr>
          <p:cNvSpPr txBox="1"/>
          <p:nvPr/>
        </p:nvSpPr>
        <p:spPr>
          <a:xfrm>
            <a:off x="3380198" y="5342562"/>
            <a:ext cx="26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ngoao</a:t>
            </a:r>
            <a:endParaRPr lang="en-US" sz="3600" dirty="0"/>
          </a:p>
        </p:txBody>
      </p:sp>
      <p:pic>
        <p:nvPicPr>
          <p:cNvPr id="12" name="Picture 4" descr="cloud.png">
            <a:extLst>
              <a:ext uri="{FF2B5EF4-FFF2-40B4-BE49-F238E27FC236}">
                <a16:creationId xmlns:a16="http://schemas.microsoft.com/office/drawing/2014/main" id="{A4BC4F5E-06A9-3859-4030-27EA6D097D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2837" y="820073"/>
            <a:ext cx="3131405" cy="1805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92F056-4D83-3586-95D4-B61FD36CEE4D}"/>
              </a:ext>
            </a:extLst>
          </p:cNvPr>
          <p:cNvSpPr txBox="1"/>
          <p:nvPr/>
        </p:nvSpPr>
        <p:spPr>
          <a:xfrm>
            <a:off x="6845737" y="1302854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AA4FB-B677-75C6-2206-8859DD79FCDA}"/>
              </a:ext>
            </a:extLst>
          </p:cNvPr>
          <p:cNvSpPr txBox="1"/>
          <p:nvPr/>
        </p:nvSpPr>
        <p:spPr>
          <a:xfrm>
            <a:off x="9092629" y="1530850"/>
            <a:ext cx="26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loét</a:t>
            </a:r>
            <a:endParaRPr lang="en-US" sz="3600" dirty="0"/>
          </a:p>
        </p:txBody>
      </p:sp>
      <p:pic>
        <p:nvPicPr>
          <p:cNvPr id="15" name="Picture 4" descr="cloud.png">
            <a:extLst>
              <a:ext uri="{FF2B5EF4-FFF2-40B4-BE49-F238E27FC236}">
                <a16:creationId xmlns:a16="http://schemas.microsoft.com/office/drawing/2014/main" id="{F9A40E6A-7057-FC8F-F1C9-AC7182D568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5476" y="2942192"/>
            <a:ext cx="3131405" cy="1805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EEE532-4D7D-63BE-A33E-D30C2D0F280A}"/>
              </a:ext>
            </a:extLst>
          </p:cNvPr>
          <p:cNvSpPr txBox="1"/>
          <p:nvPr/>
        </p:nvSpPr>
        <p:spPr>
          <a:xfrm>
            <a:off x="6572512" y="3390317"/>
            <a:ext cx="183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uyênh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CFA26-4ADE-2C2B-322B-179846CC82CB}"/>
              </a:ext>
            </a:extLst>
          </p:cNvPr>
          <p:cNvSpPr txBox="1"/>
          <p:nvPr/>
        </p:nvSpPr>
        <p:spPr>
          <a:xfrm>
            <a:off x="9400854" y="3667875"/>
            <a:ext cx="26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huênh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7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976045" y="3057894"/>
            <a:ext cx="8524060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342508" y="3296055"/>
            <a:ext cx="679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1595985" y="4495765"/>
            <a:ext cx="8524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Loài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chim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biển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Chúa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Cuộc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năng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496621" y="3375726"/>
            <a:ext cx="680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3276599" y="4495765"/>
            <a:ext cx="622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Cây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liễu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dẻo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dai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9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136563" y="3396139"/>
            <a:ext cx="744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2136563" y="4495765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Loài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Bảy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sắc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vồng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Chúa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liễu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dẻo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380" r="-1" b="32035"/>
          <a:stretch/>
        </p:blipFill>
        <p:spPr>
          <a:xfrm rot="619541">
            <a:off x="9051444" y="4164072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0" y="3057893"/>
            <a:ext cx="8214327" cy="1815881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569499" y="3642667"/>
            <a:ext cx="76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nhất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7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D6BA87-8FEE-475A-8D0E-E2934AD236CA}"/>
              </a:ext>
            </a:extLst>
          </p:cNvPr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7DD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6C55545-B3A8-4BA3-B5F8-26FDB41B5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201" y="3941364"/>
            <a:ext cx="1840026" cy="26686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D02C61-224C-4CD2-8537-AB233D57E8AB}"/>
              </a:ext>
            </a:extLst>
          </p:cNvPr>
          <p:cNvGrpSpPr/>
          <p:nvPr/>
        </p:nvGrpSpPr>
        <p:grpSpPr>
          <a:xfrm>
            <a:off x="116112" y="72004"/>
            <a:ext cx="3008426" cy="1820286"/>
            <a:chOff x="116112" y="72004"/>
            <a:chExt cx="3008426" cy="1820286"/>
          </a:xfrm>
        </p:grpSpPr>
        <p:sp>
          <p:nvSpPr>
            <p:cNvPr id="41" name="任意多边形 133">
              <a:extLst>
                <a:ext uri="{FF2B5EF4-FFF2-40B4-BE49-F238E27FC236}">
                  <a16:creationId xmlns:a16="http://schemas.microsoft.com/office/drawing/2014/main" id="{8AFFC7A8-E0DC-4AC5-8F52-0E9140885C27}"/>
                </a:ext>
              </a:extLst>
            </p:cNvPr>
            <p:cNvSpPr/>
            <p:nvPr/>
          </p:nvSpPr>
          <p:spPr>
            <a:xfrm flipH="1">
              <a:off x="116112" y="72004"/>
              <a:ext cx="2950120" cy="1820286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7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73A19250-493F-418A-8374-6DE55F13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44535">
              <a:off x="2277903" y="158683"/>
              <a:ext cx="846635" cy="124591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3F25AC-7972-4B53-A091-0F13EB0F7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837" y="1689779"/>
            <a:ext cx="5232797" cy="45031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642C1AA-1259-4554-8BCF-ED0ADC3FCB46}"/>
              </a:ext>
            </a:extLst>
          </p:cNvPr>
          <p:cNvGrpSpPr/>
          <p:nvPr/>
        </p:nvGrpSpPr>
        <p:grpSpPr>
          <a:xfrm>
            <a:off x="0" y="4289674"/>
            <a:ext cx="12192000" cy="2660568"/>
            <a:chOff x="1" y="4546271"/>
            <a:chExt cx="12192000" cy="2311729"/>
          </a:xfrm>
        </p:grpSpPr>
        <p:sp>
          <p:nvSpPr>
            <p:cNvPr id="14" name="任意多边形 34">
              <a:extLst>
                <a:ext uri="{FF2B5EF4-FFF2-40B4-BE49-F238E27FC236}">
                  <a16:creationId xmlns:a16="http://schemas.microsoft.com/office/drawing/2014/main" id="{6F92DEEA-E60F-4447-A058-A8CF84455AA6}"/>
                </a:ext>
              </a:extLst>
            </p:cNvPr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35">
              <a:extLst>
                <a:ext uri="{FF2B5EF4-FFF2-40B4-BE49-F238E27FC236}">
                  <a16:creationId xmlns:a16="http://schemas.microsoft.com/office/drawing/2014/main" id="{1E63CED7-7326-4398-8368-074545D02361}"/>
                </a:ext>
              </a:extLst>
            </p:cNvPr>
            <p:cNvSpPr/>
            <p:nvPr/>
          </p:nvSpPr>
          <p:spPr>
            <a:xfrm>
              <a:off x="2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D06F8-E646-4A6E-BF82-ADFDBF9092E6}"/>
              </a:ext>
            </a:extLst>
          </p:cNvPr>
          <p:cNvSpPr txBox="1"/>
          <p:nvPr/>
        </p:nvSpPr>
        <p:spPr>
          <a:xfrm>
            <a:off x="4041140" y="514840"/>
            <a:ext cx="491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75B62-1B28-411E-ABA8-1D4386E2A312}"/>
              </a:ext>
            </a:extLst>
          </p:cNvPr>
          <p:cNvSpPr/>
          <p:nvPr/>
        </p:nvSpPr>
        <p:spPr>
          <a:xfrm>
            <a:off x="441558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D6957A-960D-4C01-B3A2-03C4C74BA629}"/>
              </a:ext>
            </a:extLst>
          </p:cNvPr>
          <p:cNvSpPr/>
          <p:nvPr/>
        </p:nvSpPr>
        <p:spPr>
          <a:xfrm>
            <a:off x="3894221" y="3966309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4E1459-BC57-40D4-AB65-5AFAF36C92A6}"/>
              </a:ext>
            </a:extLst>
          </p:cNvPr>
          <p:cNvSpPr/>
          <p:nvPr/>
        </p:nvSpPr>
        <p:spPr>
          <a:xfrm>
            <a:off x="4415589" y="5033456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E32A51-D1B1-48AE-AF96-BF154A89CFCC}"/>
              </a:ext>
            </a:extLst>
          </p:cNvPr>
          <p:cNvSpPr/>
          <p:nvPr/>
        </p:nvSpPr>
        <p:spPr>
          <a:xfrm>
            <a:off x="7309719" y="500998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0A5645-8245-49C4-8532-AA6D8D5B0536}"/>
              </a:ext>
            </a:extLst>
          </p:cNvPr>
          <p:cNvSpPr/>
          <p:nvPr/>
        </p:nvSpPr>
        <p:spPr>
          <a:xfrm>
            <a:off x="723204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6E50F30-C6D7-4886-987D-A01B79D78D86}"/>
              </a:ext>
            </a:extLst>
          </p:cNvPr>
          <p:cNvSpPr/>
          <p:nvPr/>
        </p:nvSpPr>
        <p:spPr>
          <a:xfrm>
            <a:off x="5863391" y="174499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49E456-5ECA-4F35-AC76-C58EFE007285}"/>
              </a:ext>
            </a:extLst>
          </p:cNvPr>
          <p:cNvSpPr/>
          <p:nvPr/>
        </p:nvSpPr>
        <p:spPr>
          <a:xfrm>
            <a:off x="3439348" y="540431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5B51D-0D76-4921-AF16-B9939C52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2" b="191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C3FD29-F52E-4490-B574-E9F861DF9F9D}"/>
              </a:ext>
            </a:extLst>
          </p:cNvPr>
          <p:cNvSpPr txBox="1"/>
          <p:nvPr/>
        </p:nvSpPr>
        <p:spPr>
          <a:xfrm>
            <a:off x="1864601" y="103301"/>
            <a:ext cx="49198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Viết</a:t>
            </a:r>
            <a:r>
              <a:rPr lang="en-US" sz="3200" dirty="0"/>
              <a:t> 1 - 2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638219-8B48-465B-89A2-FB358AA9083A}"/>
              </a:ext>
            </a:extLst>
          </p:cNvPr>
          <p:cNvSpPr/>
          <p:nvPr/>
        </p:nvSpPr>
        <p:spPr>
          <a:xfrm>
            <a:off x="1312146" y="103301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0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CE_TITLE" val="Ôn tập chủ đề 6T12"/>
  <p:tag name="ISPRING_ULTRA_SCORM_COURSE_ID" val="DBE9D596-314F-4034-9D94-1C9F6508C72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Ôn tập chủ đề 6T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FF502-96B7-4E3D-91CB-A0DC1F151A79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76324C-5636-48F5-B66C-5839A056BF77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E40D04-4CDD-4E6D-9970-ED22FBFF0875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CE7B87-BF1D-43B3-A226-827E7199E07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B99B3-3963-49A9-9356-4163DC5E13ED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8CC0C9-FFE6-4443-AF4F-E2FDEE3DA490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7F6F53-6788-4ABD-BB97-4619A287566E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09886-D6E4-407C-BDE5-97FCF978986A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C9FA19-060E-4DCB-8F86-40E5ADF47353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7F4EA5-CE63-42BE-B006-44A525CE3E62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D37475-B2FE-4F09-BFF0-BE65EC103F01}:26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391</Words>
  <Application>Microsoft Office PowerPoint</Application>
  <PresentationFormat>Widescreen</PresentationFormat>
  <Paragraphs>55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Times</vt:lpstr>
      <vt:lpstr>Arial-Rounded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chủ đề 6T12</dc:title>
  <dc:creator>Administrator</dc:creator>
  <cp:lastModifiedBy>Admin</cp:lastModifiedBy>
  <cp:revision>114</cp:revision>
  <dcterms:created xsi:type="dcterms:W3CDTF">2017-09-08T02:42:05Z</dcterms:created>
  <dcterms:modified xsi:type="dcterms:W3CDTF">2025-04-13T03:25:47Z</dcterms:modified>
</cp:coreProperties>
</file>