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8" r:id="rId4"/>
  </p:sldMasterIdLst>
  <p:notesMasterIdLst>
    <p:notesMasterId r:id="rId13"/>
  </p:notesMasterIdLst>
  <p:sldIdLst>
    <p:sldId id="470" r:id="rId5"/>
    <p:sldId id="269" r:id="rId6"/>
    <p:sldId id="268" r:id="rId7"/>
    <p:sldId id="270" r:id="rId8"/>
    <p:sldId id="271" r:id="rId9"/>
    <p:sldId id="272" r:id="rId10"/>
    <p:sldId id="273" r:id="rId11"/>
    <p:sldId id="29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87DE-B5A3-42C0-83AE-E08B7841BE09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07F0-810C-4160-834A-3C540440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07F0-810C-4160-834A-3C54044094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2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0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0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0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2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0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79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109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04550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83349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10618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2703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82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13031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355040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096768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385236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444069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047933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49712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444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364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908534E-190B-720D-DE14-A79052B22B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1A88C-43ED-D249-CEE5-864BBE42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065CC-B398-DC11-62A2-9A581611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C381-8046-E3EA-2B75-8A58F88A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BE17F-7BE3-4662-AF20-D6C8A148AECD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80CA5-F83A-9208-5FC8-0E6A1CD59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071-90FD-0890-5AEF-8072D8C6B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5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0"/>
            <a:ext cx="621533" cy="369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219" y="9010866"/>
            <a:ext cx="1118753" cy="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audio" Target="../media/media2.mp3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8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8A029-4642-EBEB-718C-00D905B44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249" y="1278097"/>
            <a:ext cx="7395089" cy="2523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0353" y="598551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3395" y="3835276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7130" y="1244882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59498" y="3314545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1)</a:t>
            </a:r>
            <a:endParaRPr lang="en-US" sz="2400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FDA51B-A004-4C60-A3E2-3083256577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4570"/>
            <a:ext cx="1718109" cy="171810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38DD5E-2FBC-4C58-B1CD-2AEEBA31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773" y="53340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271E9D-44FA-42DC-9D36-F324058D2E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764083" y="1874467"/>
            <a:ext cx="8753475" cy="3979049"/>
          </a:xfrm>
          <a:prstGeom prst="rect">
            <a:avLst/>
          </a:prstGeom>
        </p:spPr>
      </p:pic>
      <p:sp>
        <p:nvSpPr>
          <p:cNvPr id="20" name="Rounded Rectangular Callout 9">
            <a:extLst>
              <a:ext uri="{FF2B5EF4-FFF2-40B4-BE49-F238E27FC236}">
                <a16:creationId xmlns:a16="http://schemas.microsoft.com/office/drawing/2014/main" id="{2D9A4344-1D7B-449E-ACC8-646284605CDA}"/>
              </a:ext>
            </a:extLst>
          </p:cNvPr>
          <p:cNvSpPr/>
          <p:nvPr/>
        </p:nvSpPr>
        <p:spPr>
          <a:xfrm>
            <a:off x="1628503" y="1582334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3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FDA51B-A004-4C60-A3E2-3083256577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4570"/>
            <a:ext cx="1718109" cy="171810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38DD5E-2FBC-4C58-B1CD-2AEEBA31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773" y="53340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06AB86C-CAC7-4CFC-8739-F89F348B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03447" y="2358089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D8D0D0C-3EC0-4CA9-9913-AB427D34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01223" y="1626566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F286106A-A2F0-4AAB-B7FB-B13049D2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1222" y="3577286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B4FA7F-CF17-4C41-923A-2B531A3DB186}"/>
              </a:ext>
            </a:extLst>
          </p:cNvPr>
          <p:cNvCxnSpPr/>
          <p:nvPr/>
        </p:nvCxnSpPr>
        <p:spPr>
          <a:xfrm flipV="1">
            <a:off x="5552625" y="2662886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F92FF8-8EFD-45BE-936E-69487657F2F4}"/>
              </a:ext>
            </a:extLst>
          </p:cNvPr>
          <p:cNvCxnSpPr/>
          <p:nvPr/>
        </p:nvCxnSpPr>
        <p:spPr>
          <a:xfrm>
            <a:off x="5552625" y="3760167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Question Mark Png Quizzes Submitted Buzzfeed That They - Point D ...">
            <a:extLst>
              <a:ext uri="{FF2B5EF4-FFF2-40B4-BE49-F238E27FC236}">
                <a16:creationId xmlns:a16="http://schemas.microsoft.com/office/drawing/2014/main" id="{D6C7EF49-6B22-49EB-9BFD-D0B4D9AF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48505" t="10287" r="6870" b="11530"/>
          <a:stretch>
            <a:fillRect/>
          </a:stretch>
        </p:blipFill>
        <p:spPr bwMode="auto">
          <a:xfrm>
            <a:off x="7142162" y="2038046"/>
            <a:ext cx="458761" cy="622853"/>
          </a:xfrm>
          <a:prstGeom prst="rect">
            <a:avLst/>
          </a:prstGeom>
          <a:noFill/>
        </p:spPr>
      </p:pic>
      <p:pic>
        <p:nvPicPr>
          <p:cNvPr id="18" name="Picture 9" descr="Question Mark Png Quizzes Submitted Buzzfeed That They - Point D ...">
            <a:extLst>
              <a:ext uri="{FF2B5EF4-FFF2-40B4-BE49-F238E27FC236}">
                <a16:creationId xmlns:a16="http://schemas.microsoft.com/office/drawing/2014/main" id="{0EE7A511-BDBF-4DA3-99B8-28C9C21D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48505" t="10287" r="6870" b="11530"/>
          <a:stretch>
            <a:fillRect/>
          </a:stretch>
        </p:blipFill>
        <p:spPr bwMode="auto">
          <a:xfrm>
            <a:off x="7125521" y="4064966"/>
            <a:ext cx="458761" cy="62285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6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FDA51B-A004-4C60-A3E2-3083256577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4570"/>
            <a:ext cx="1718109" cy="171810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C5BDEF8-B64A-4C51-90F8-98A28D0E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3787" y="2406016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D65AD97-B9F5-4779-82AB-EFE4F873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0398" y="4295776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D910C6-0CC0-4D25-9CC7-972A70379583}"/>
              </a:ext>
            </a:extLst>
          </p:cNvPr>
          <p:cNvCxnSpPr>
            <a:cxnSpLocks/>
          </p:cNvCxnSpPr>
          <p:nvPr/>
        </p:nvCxnSpPr>
        <p:spPr>
          <a:xfrm flipH="1">
            <a:off x="3648075" y="3747137"/>
            <a:ext cx="95383" cy="11582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083DF1-BCE9-4909-B33F-DEDA24EB756B}"/>
              </a:ext>
            </a:extLst>
          </p:cNvPr>
          <p:cNvCxnSpPr/>
          <p:nvPr/>
        </p:nvCxnSpPr>
        <p:spPr>
          <a:xfrm rot="16200000" flipH="1">
            <a:off x="5289722" y="3586309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7FB1B4-2ADF-485E-931E-F1854C46AAD0}"/>
              </a:ext>
            </a:extLst>
          </p:cNvPr>
          <p:cNvCxnSpPr>
            <a:cxnSpLocks/>
          </p:cNvCxnSpPr>
          <p:nvPr/>
        </p:nvCxnSpPr>
        <p:spPr>
          <a:xfrm flipH="1">
            <a:off x="5324475" y="3686175"/>
            <a:ext cx="1499235" cy="876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2395DB-026B-49FA-9687-3D9BCBCE1A80}"/>
              </a:ext>
            </a:extLst>
          </p:cNvPr>
          <p:cNvCxnSpPr/>
          <p:nvPr/>
        </p:nvCxnSpPr>
        <p:spPr>
          <a:xfrm rot="5400000">
            <a:off x="7806042" y="3892669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0DB09B0D-CD3A-4E89-BA39-8BA6F4AF0113}"/>
              </a:ext>
            </a:extLst>
          </p:cNvPr>
          <p:cNvSpPr/>
          <p:nvPr/>
        </p:nvSpPr>
        <p:spPr>
          <a:xfrm>
            <a:off x="706654" y="1383431"/>
            <a:ext cx="9942735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7B183D-2F99-456C-B961-672E0C22FA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1" y="277036"/>
            <a:ext cx="2325467" cy="11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8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E2688CE-0A86-474C-A0AF-12A0773F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3249" y="4760814"/>
            <a:ext cx="2721461" cy="14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F57783F-CEC6-49BE-90BA-B4B0329D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529" y="4813170"/>
            <a:ext cx="2958339" cy="13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CD2712D-2F26-47A6-BFE2-C53F1F4B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970" y="4770790"/>
            <a:ext cx="2721460" cy="141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2A4CF4A7-C22F-4319-A208-DDBA5BBE7A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-998358" y="5655599"/>
            <a:ext cx="1067648" cy="1067648"/>
          </a:xfrm>
          <a:prstGeom prst="rect">
            <a:avLst/>
          </a:prstGeom>
        </p:spPr>
      </p:pic>
      <p:pic>
        <p:nvPicPr>
          <p:cNvPr id="50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C83A363E-65A5-431E-81CF-B3A801EBBD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89733" y="3535973"/>
            <a:ext cx="609600" cy="609600"/>
          </a:xfrm>
          <a:prstGeom prst="rect">
            <a:avLst/>
          </a:prstGeom>
        </p:spPr>
      </p:pic>
      <p:pic>
        <p:nvPicPr>
          <p:cNvPr id="5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D8D263A7-3292-4397-B3B6-D400F2F0BC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0958" y="1477599"/>
            <a:ext cx="609600" cy="609600"/>
          </a:xfrm>
          <a:prstGeom prst="rect">
            <a:avLst/>
          </a:prstGeom>
        </p:spPr>
      </p:pic>
      <p:pic>
        <p:nvPicPr>
          <p:cNvPr id="52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C0EE86B3-DBED-4B02-9BD1-1AD2588C1D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40310" y="4639836"/>
            <a:ext cx="609600" cy="609600"/>
          </a:xfrm>
          <a:prstGeom prst="rect">
            <a:avLst/>
          </a:prstGeom>
        </p:spPr>
      </p:pic>
      <p:pic>
        <p:nvPicPr>
          <p:cNvPr id="53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91A3F89A-B944-43E3-AF42-F73D61A6D9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84556" y="2926373"/>
            <a:ext cx="609600" cy="609600"/>
          </a:xfrm>
          <a:prstGeom prst="rect">
            <a:avLst/>
          </a:prstGeom>
        </p:spPr>
      </p:pic>
      <p:pic>
        <p:nvPicPr>
          <p:cNvPr id="54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2B4133CE-6102-4729-86A9-14A568390E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7020" y="-502569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AF241D-47DB-4F27-90D1-F5698CCD69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9" y="1380059"/>
            <a:ext cx="2603963" cy="1861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6ECAA-16BF-4A5C-B535-5A1DD525A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87" y="1380059"/>
            <a:ext cx="2457638" cy="1961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CD0B1-12E7-4707-8180-0875CDBC45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73" y="1453231"/>
            <a:ext cx="2376878" cy="19034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DE382CA-55E4-4E70-A15F-39CA5A828420}"/>
              </a:ext>
            </a:extLst>
          </p:cNvPr>
          <p:cNvSpPr txBox="1"/>
          <p:nvPr/>
        </p:nvSpPr>
        <p:spPr>
          <a:xfrm>
            <a:off x="1284789" y="289447"/>
            <a:ext cx="9045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2.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a)</a:t>
            </a:r>
            <a:r>
              <a:rPr lang="vi-VN" sz="2800" b="1" dirty="0" smtClean="0">
                <a:solidFill>
                  <a:srgbClr val="0070C0"/>
                </a:solidFill>
              </a:rPr>
              <a:t>Tìm </a:t>
            </a:r>
            <a:r>
              <a:rPr lang="vi-VN" sz="2800" b="1" dirty="0">
                <a:solidFill>
                  <a:srgbClr val="0070C0"/>
                </a:solidFill>
              </a:rPr>
              <a:t>khúc xương thích hợp cho mỗi chú chó.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>
                <a:solidFill>
                  <a:srgbClr val="0070C0"/>
                </a:solidFill>
              </a:rPr>
              <a:t>Biết hôm nay là ngày 20.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3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051 L -0.00065 -0.1051 C -0.00157 -0.10926 -0.00248 -0.11343 -0.00313 -0.1176 C -0.00378 -0.12361 -0.00404 -0.12986 -0.00469 -0.13565 C -0.00508 -0.14098 -0.00573 -0.14584 -0.00625 -0.15093 C -0.00769 -0.18912 -0.00586 -0.15648 -0.0086 -0.18565 C -0.00938 -0.19537 -0.00912 -0.20556 -0.01094 -0.21482 C -0.01146 -0.2176 -0.01159 -0.22084 -0.0125 -0.22315 L -0.01407 -0.22732 C -0.01433 -0.23079 -0.01615 -0.24723 -0.01641 -0.25232 C -0.0168 -0.26204 -0.01693 -0.27176 -0.01719 -0.28148 C -0.01823 -0.33218 -0.0155 -0.3125 -0.01954 -0.33704 C -0.01875 -0.38148 -0.02448 -0.37014 -0.01719 -0.38287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1435 L -0.00195 -0.01435 C 0.00117 -0.01481 0.0043 -0.01481 0.00742 -0.01574 C 0.00833 -0.0162 0.00885 -0.01782 0.00977 -0.01851 C 0.0125 -0.02106 0.01549 -0.02314 0.01836 -0.02546 C 0.01979 -0.04351 0.01693 -0.02893 0.02461 -0.03935 C 0.02669 -0.04259 0.0276 -0.04814 0.03008 -0.05046 C 0.03971 -0.06041 0.05039 -0.06713 0.06055 -0.07546 C 0.06393 -0.07824 0.06706 -0.08194 0.0707 -0.08379 C 0.07721 -0.0875 0.08372 -0.09074 0.09023 -0.0949 C 0.13203 -0.12314 0.07109 -0.09004 0.1332 -0.12268 C 0.1569 -0.13518 0.14909 -0.1331 0.1668 -0.13518 C 0.1694 -0.13611 0.17187 -0.13726 0.17461 -0.13796 C 0.18594 -0.1412 0.20807 -0.1449 0.21602 -0.14629 C 0.22487 -0.14814 0.23372 -0.14976 0.24258 -0.15185 C 0.27005 -0.15902 0.23906 -0.15416 0.2651 -0.1574 L 0.28555 -0.16296 C 0.28945 -0.16412 0.29323 -0.1662 0.29713 -0.16713 C 0.32396 -0.17361 0.32956 -0.17083 0.35273 -0.1824 C 0.36237 -0.18726 0.37187 -0.19375 0.38164 -0.19907 C 0.38437 -0.20069 0.3875 -0.20115 0.39023 -0.20324 C 0.40065 -0.2118 0.3957 -0.20949 0.40508 -0.21157 C 0.41146 -0.21574 0.41719 -0.2199 0.42383 -0.22268 C 0.425 -0.22338 0.42643 -0.22361 0.42773 -0.22407 C 0.43646 -0.23657 0.42617 -0.22338 0.43711 -0.2324 C 0.44883 -0.24213 0.43854 -0.23773 0.44727 -0.24074 C 0.45352 -0.24838 0.44596 -0.23981 0.46133 -0.25046 C 0.46341 -0.25208 0.46536 -0.25439 0.46758 -0.25601 C 0.46901 -0.25717 0.4707 -0.2574 0.47227 -0.25879 C 0.47643 -0.26296 0.48021 -0.26828 0.48477 -0.27129 C 0.48607 -0.27222 0.48737 -0.27291 0.48867 -0.27407 C 0.49258 -0.27801 0.49622 -0.28287 0.50039 -0.28657 C 0.50195 -0.28796 0.50352 -0.28935 0.50508 -0.29074 C 0.51328 -0.29861 0.50742 -0.29421 0.51445 -0.29907 C 0.51823 -0.30601 0.51719 -0.30509 0.52461 -0.31018 C 0.52591 -0.31111 0.52708 -0.31203 0.52852 -0.31296 C 0.52917 -0.31342 0.53008 -0.31365 0.53086 -0.31435 C 0.53529 -0.31875 0.53529 -0.31967 0.53867 -0.32546 C 0.5401 -0.33657 0.53789 -0.32685 0.54258 -0.3324 C 0.54323 -0.33333 0.54336 -0.33541 0.54414 -0.33657 C 0.54479 -0.33773 0.5457 -0.33819 0.54635 -0.33935 C 0.54727 -0.34051 0.54779 -0.34259 0.54883 -0.34351 C 0.55078 -0.3456 0.55456 -0.3449 0.55651 -0.3449 " pathEditMode="relative" ptsTypes="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3125 L -0.02005 -0.03125 C -0.025 -0.03449 -0.02982 -0.03866 -0.0349 -0.04097 C -0.0375 -0.04236 -0.04024 -0.04143 -0.04271 -0.04236 C -0.04649 -0.04421 -0.05 -0.04745 -0.05365 -0.0493 C -0.05703 -0.05116 -0.06055 -0.05162 -0.0638 -0.05347 C -0.0668 -0.05532 -0.06953 -0.05833 -0.0724 -0.06041 C -0.07448 -0.06203 -0.07669 -0.06296 -0.07865 -0.06458 C -0.08125 -0.06713 -0.08333 -0.0706 -0.08568 -0.07291 C -0.08698 -0.0743 -0.08841 -0.07477 -0.08958 -0.07569 C -0.09492 -0.08078 -0.09974 -0.0875 -0.10521 -0.09097 C -0.10807 -0.09282 -0.1112 -0.09421 -0.1138 -0.09653 C -0.13542 -0.11574 -0.10586 -0.09444 -0.12865 -0.1118 C -0.13151 -0.11412 -0.13464 -0.11504 -0.13724 -0.11736 C -0.14037 -0.12014 -0.14284 -0.12453 -0.14583 -0.12708 C -0.14857 -0.12963 -0.15169 -0.13078 -0.15443 -0.13264 C -0.16055 -0.13727 -0.16641 -0.14236 -0.1724 -0.14653 C -0.1737 -0.14745 -0.17513 -0.14838 -0.1763 -0.1493 C -0.1793 -0.15162 -0.18203 -0.15416 -0.1849 -0.15625 C -0.19011 -0.16018 -0.19401 -0.16041 -0.19974 -0.16319 C -0.20222 -0.16435 -0.20456 -0.16597 -0.20677 -0.16736 C -0.20794 -0.16828 -0.20886 -0.16967 -0.2099 -0.17014 C -0.21485 -0.17291 -0.21979 -0.17523 -0.22474 -0.17708 C -0.22708 -0.17801 -0.22956 -0.1787 -0.23177 -0.17986 C -0.23373 -0.18102 -0.23555 -0.18264 -0.23724 -0.18403 C -0.23945 -0.18588 -0.24128 -0.18842 -0.24349 -0.18958 C -0.2474 -0.19166 -0.25143 -0.1919 -0.25521 -0.19375 C -0.25899 -0.1956 -0.2625 -0.19907 -0.26615 -0.20069 C -0.27305 -0.20393 -0.28646 -0.20625 -0.29349 -0.20764 C -0.3056 -0.21319 -0.30169 -0.2118 -0.31537 -0.21597 C -0.31849 -0.21713 -0.32162 -0.21805 -0.32474 -0.21875 C -0.32761 -0.21944 -0.33047 -0.21967 -0.33333 -0.22014 C -0.33594 -0.22106 -0.33867 -0.22199 -0.34115 -0.22291 C -0.34414 -0.2243 -0.34688 -0.22616 -0.34974 -0.22708 C -0.35235 -0.22801 -0.35508 -0.22801 -0.35755 -0.22847 C -0.3763 -0.23356 -0.35274 -0.22986 -0.3763 -0.23264 C -0.37917 -0.23403 -0.38203 -0.23588 -0.3849 -0.2368 C -0.39597 -0.24074 -0.39479 -0.23889 -0.40521 -0.24097 C -0.40873 -0.2419 -0.41211 -0.24282 -0.41537 -0.24375 C -0.42097 -0.2456 -0.42643 -0.24745 -0.43177 -0.2493 C -0.44453 -0.25416 -0.43164 -0.25069 -0.44427 -0.25347 C -0.44714 -0.25532 -0.45 -0.25764 -0.45287 -0.25903 C -0.45469 -0.25995 -0.45664 -0.25995 -0.45833 -0.26041 C -0.46055 -0.26134 -0.46263 -0.26227 -0.46458 -0.26319 C -0.47083 -0.2669 -0.47344 -0.26991 -0.47943 -0.27153 C -0.48229 -0.27245 -0.48516 -0.27245 -0.48802 -0.27291 C -0.49414 -0.27616 -0.49688 -0.27801 -0.50287 -0.27986 C -0.50951 -0.28194 -0.5181 -0.28217 -0.52396 -0.28264 C -0.53294 -0.29074 -0.52422 -0.28426 -0.53724 -0.28819 C -0.54896 -0.2919 -0.53633 -0.28958 -0.54505 -0.29375 C -0.54688 -0.29467 -0.5487 -0.29467 -0.55052 -0.29514 C -0.55208 -0.29606 -0.55365 -0.29722 -0.55521 -0.29791 C -0.55625 -0.29861 -0.55742 -0.29884 -0.55833 -0.2993 C -0.55951 -0.30023 -0.56042 -0.30162 -0.56146 -0.30208 C -0.56354 -0.30347 -0.56576 -0.30347 -0.56771 -0.30486 L -0.57162 -0.30764 C -0.57318 -0.31041 -0.57435 -0.31435 -0.5763 -0.31597 C -0.57735 -0.3169 -0.57839 -0.31805 -0.57943 -0.31875 C -0.58099 -0.31991 -0.58268 -0.32037 -0.58412 -0.32153 C -0.58828 -0.32523 -0.5862 -0.32384 -0.59037 -0.32569 C -0.59245 -0.3294 -0.59271 -0.33032 -0.59505 -0.33264 C -0.59714 -0.33472 -0.59948 -0.33588 -0.6013 -0.33819 C -0.60235 -0.33958 -0.60352 -0.34097 -0.60443 -0.34236 C -0.60534 -0.34375 -0.60586 -0.3456 -0.60677 -0.34653 C -0.60755 -0.34745 -0.60833 -0.34745 -0.60912 -0.34791 C -0.60964 -0.3493 -0.61029 -0.35069 -0.61068 -0.35208 C -0.61107 -0.35347 -0.61107 -0.35509 -0.61146 -0.35625 C -0.61211 -0.35833 -0.61302 -0.35995 -0.6138 -0.3618 C -0.61472 -0.3662 -0.61458 -0.36666 -0.61615 -0.37014 C -0.61693 -0.37176 -0.61849 -0.3743 -0.61849 -0.3743 " pathEditMode="relative" ptsTypes="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E2688CE-0A86-474C-A0AF-12A0773F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374" y="4760814"/>
            <a:ext cx="2477211" cy="14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F57783F-CEC6-49BE-90BA-B4B0329D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5070" y="4813170"/>
            <a:ext cx="2371256" cy="13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CD2712D-2F26-47A6-BFE2-C53F1F4B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972" y="4770790"/>
            <a:ext cx="2353456" cy="141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2A4CF4A7-C22F-4319-A208-DDBA5BBE7A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-998358" y="5655599"/>
            <a:ext cx="1067648" cy="1067648"/>
          </a:xfrm>
          <a:prstGeom prst="rect">
            <a:avLst/>
          </a:prstGeom>
        </p:spPr>
      </p:pic>
      <p:pic>
        <p:nvPicPr>
          <p:cNvPr id="50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C83A363E-65A5-431E-81CF-B3A801EBBD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89733" y="3535973"/>
            <a:ext cx="609600" cy="609600"/>
          </a:xfrm>
          <a:prstGeom prst="rect">
            <a:avLst/>
          </a:prstGeom>
        </p:spPr>
      </p:pic>
      <p:pic>
        <p:nvPicPr>
          <p:cNvPr id="5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D8D263A7-3292-4397-B3B6-D400F2F0BC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0958" y="1477599"/>
            <a:ext cx="609600" cy="609600"/>
          </a:xfrm>
          <a:prstGeom prst="rect">
            <a:avLst/>
          </a:prstGeom>
        </p:spPr>
      </p:pic>
      <p:pic>
        <p:nvPicPr>
          <p:cNvPr id="52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C0EE86B3-DBED-4B02-9BD1-1AD2588C1D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40310" y="4639836"/>
            <a:ext cx="609600" cy="609600"/>
          </a:xfrm>
          <a:prstGeom prst="rect">
            <a:avLst/>
          </a:prstGeom>
        </p:spPr>
      </p:pic>
      <p:pic>
        <p:nvPicPr>
          <p:cNvPr id="53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91A3F89A-B944-43E3-AF42-F73D61A6D9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84556" y="2926373"/>
            <a:ext cx="609600" cy="609600"/>
          </a:xfrm>
          <a:prstGeom prst="rect">
            <a:avLst/>
          </a:prstGeom>
        </p:spPr>
      </p:pic>
      <p:pic>
        <p:nvPicPr>
          <p:cNvPr id="54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2B4133CE-6102-4729-86A9-14A568390E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7020" y="-502569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F241D-47DB-4F27-90D1-F5698CCD69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264" y="1380059"/>
            <a:ext cx="2536912" cy="1861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6ECAA-16BF-4A5C-B535-5A1DD525A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587" y="1420127"/>
            <a:ext cx="2457638" cy="1881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CD0B1-12E7-4707-8180-0875CDBC45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673" y="1492345"/>
            <a:ext cx="2376878" cy="182524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DE382CA-55E4-4E70-A15F-39CA5A828420}"/>
              </a:ext>
            </a:extLst>
          </p:cNvPr>
          <p:cNvSpPr txBox="1"/>
          <p:nvPr/>
        </p:nvSpPr>
        <p:spPr>
          <a:xfrm>
            <a:off x="1276620" y="449966"/>
            <a:ext cx="904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</a:rPr>
              <a:t>2b. </a:t>
            </a:r>
            <a:r>
              <a:rPr lang="en-US" sz="2800" b="1" dirty="0" err="1">
                <a:solidFill>
                  <a:srgbClr val="0070C0"/>
                </a:solidFill>
              </a:rPr>
              <a:t>Tìm</a:t>
            </a:r>
            <a:r>
              <a:rPr lang="en-US" sz="2800" b="1" dirty="0">
                <a:solidFill>
                  <a:srgbClr val="0070C0"/>
                </a:solidFill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</a:rPr>
              <a:t>cá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mỗi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chú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mèo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Biết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hôm</a:t>
            </a:r>
            <a:r>
              <a:rPr lang="en-US" sz="2800" b="1" dirty="0">
                <a:solidFill>
                  <a:srgbClr val="0070C0"/>
                </a:solidFill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ngày</a:t>
            </a:r>
            <a:r>
              <a:rPr lang="en-US" sz="2800" b="1" dirty="0">
                <a:solidFill>
                  <a:srgbClr val="0070C0"/>
                </a:solidFill>
              </a:rPr>
              <a:t> 20.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4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1435 L -0.00195 -0.01435 C 0.00117 -0.01481 0.0043 -0.01481 0.00742 -0.01574 C 0.00833 -0.0162 0.00885 -0.01782 0.00977 -0.01851 C 0.0125 -0.02106 0.01549 -0.02314 0.01836 -0.02546 C 0.01979 -0.04351 0.01693 -0.02893 0.02461 -0.03935 C 0.02669 -0.04259 0.0276 -0.04814 0.03008 -0.05046 C 0.03971 -0.06041 0.05039 -0.06713 0.06055 -0.07546 C 0.06393 -0.07824 0.06706 -0.08194 0.0707 -0.08379 C 0.07721 -0.0875 0.08372 -0.09074 0.09023 -0.0949 C 0.13203 -0.12314 0.07109 -0.09004 0.1332 -0.12268 C 0.1569 -0.13518 0.14909 -0.1331 0.1668 -0.13518 C 0.1694 -0.13611 0.17187 -0.13726 0.17461 -0.13796 C 0.18594 -0.1412 0.20807 -0.1449 0.21602 -0.14629 C 0.22487 -0.14814 0.23372 -0.14976 0.24258 -0.15185 C 0.27005 -0.15902 0.23906 -0.15416 0.2651 -0.1574 L 0.28555 -0.16296 C 0.28945 -0.16412 0.29323 -0.1662 0.29713 -0.16713 C 0.32396 -0.17361 0.32956 -0.17083 0.35273 -0.1824 C 0.36237 -0.18726 0.37187 -0.19375 0.38164 -0.19907 C 0.38437 -0.20069 0.3875 -0.20115 0.39023 -0.20324 C 0.40065 -0.2118 0.3957 -0.20949 0.40508 -0.21157 C 0.41146 -0.21574 0.41719 -0.2199 0.42383 -0.22268 C 0.425 -0.22338 0.42643 -0.22361 0.42773 -0.22407 C 0.43646 -0.23657 0.42617 -0.22338 0.43711 -0.2324 C 0.44883 -0.24213 0.43854 -0.23773 0.44727 -0.24074 C 0.45352 -0.24838 0.44596 -0.23981 0.46133 -0.25046 C 0.46341 -0.25208 0.46536 -0.25439 0.46758 -0.25601 C 0.46901 -0.25717 0.4707 -0.2574 0.47227 -0.25879 C 0.47643 -0.26296 0.48021 -0.26828 0.48477 -0.27129 C 0.48607 -0.27222 0.48737 -0.27291 0.48867 -0.27407 C 0.49258 -0.27801 0.49622 -0.28287 0.50039 -0.28657 C 0.50195 -0.28796 0.50352 -0.28935 0.50508 -0.29074 C 0.51328 -0.29861 0.50742 -0.29421 0.51445 -0.29907 C 0.51823 -0.30601 0.51719 -0.30509 0.52461 -0.31018 C 0.52591 -0.31111 0.52708 -0.31203 0.52852 -0.31296 C 0.52917 -0.31342 0.53008 -0.31365 0.53086 -0.31435 C 0.53529 -0.31875 0.53529 -0.31967 0.53867 -0.32546 C 0.5401 -0.33657 0.53789 -0.32685 0.54258 -0.3324 C 0.54323 -0.33333 0.54336 -0.33541 0.54414 -0.33657 C 0.54479 -0.33773 0.5457 -0.33819 0.54635 -0.33935 C 0.54727 -0.34051 0.54779 -0.34259 0.54883 -0.34351 C 0.55078 -0.3456 0.55456 -0.3449 0.55651 -0.3449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051 L -0.00065 -0.1051 C -0.00157 -0.10926 -0.00248 -0.11343 -0.00313 -0.1176 C -0.00378 -0.12361 -0.00404 -0.12986 -0.00469 -0.13565 C -0.00508 -0.14098 -0.00573 -0.14584 -0.00625 -0.15093 C -0.00769 -0.18912 -0.00586 -0.15648 -0.0086 -0.18565 C -0.00938 -0.19537 -0.00912 -0.20556 -0.01094 -0.21482 C -0.01146 -0.2176 -0.01159 -0.22084 -0.0125 -0.22315 L -0.01407 -0.22732 C -0.01433 -0.23079 -0.01615 -0.24723 -0.01641 -0.25232 C -0.0168 -0.26204 -0.01693 -0.27176 -0.01719 -0.28148 C -0.01823 -0.33218 -0.0155 -0.3125 -0.01954 -0.33704 C -0.01875 -0.38148 -0.02448 -0.37014 -0.01719 -0.38287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03125 L -0.02005 -0.03125 C -0.025 -0.03449 -0.02982 -0.03866 -0.0349 -0.04097 C -0.0375 -0.04236 -0.04024 -0.04143 -0.04271 -0.04236 C -0.04649 -0.04421 -0.05 -0.04745 -0.05365 -0.0493 C -0.05703 -0.05116 -0.06055 -0.05162 -0.0638 -0.05347 C -0.0668 -0.05532 -0.06953 -0.05833 -0.0724 -0.06041 C -0.07448 -0.06203 -0.07669 -0.06296 -0.07865 -0.06458 C -0.08125 -0.06713 -0.08333 -0.0706 -0.08568 -0.07291 C -0.08698 -0.0743 -0.08841 -0.07477 -0.08958 -0.07569 C -0.09492 -0.08078 -0.09974 -0.0875 -0.10521 -0.09097 C -0.10807 -0.09282 -0.1112 -0.09421 -0.1138 -0.09653 C -0.13542 -0.11574 -0.10586 -0.09444 -0.12865 -0.1118 C -0.13151 -0.11412 -0.13464 -0.11504 -0.13724 -0.11736 C -0.14037 -0.12014 -0.14284 -0.12453 -0.14583 -0.12708 C -0.14857 -0.12963 -0.15169 -0.13078 -0.15443 -0.13264 C -0.16055 -0.13727 -0.16641 -0.14236 -0.1724 -0.14653 C -0.1737 -0.14745 -0.17513 -0.14838 -0.1763 -0.1493 C -0.1793 -0.15162 -0.18203 -0.15416 -0.1849 -0.15625 C -0.19011 -0.16018 -0.19401 -0.16041 -0.19974 -0.16319 C -0.20222 -0.16435 -0.20456 -0.16597 -0.20677 -0.16736 C -0.20794 -0.16828 -0.20886 -0.16967 -0.2099 -0.17014 C -0.21485 -0.17291 -0.21979 -0.17523 -0.22474 -0.17708 C -0.22708 -0.17801 -0.22956 -0.1787 -0.23177 -0.17986 C -0.23373 -0.18102 -0.23555 -0.18264 -0.23724 -0.18403 C -0.23945 -0.18588 -0.24128 -0.18842 -0.24349 -0.18958 C -0.2474 -0.19166 -0.25143 -0.1919 -0.25521 -0.19375 C -0.25899 -0.1956 -0.2625 -0.19907 -0.26615 -0.20069 C -0.27305 -0.20393 -0.28646 -0.20625 -0.29349 -0.20764 C -0.3056 -0.21319 -0.30169 -0.2118 -0.31537 -0.21597 C -0.31849 -0.21713 -0.32162 -0.21805 -0.32474 -0.21875 C -0.32761 -0.21944 -0.33047 -0.21967 -0.33333 -0.22014 C -0.33594 -0.22106 -0.33867 -0.22199 -0.34115 -0.22291 C -0.34414 -0.2243 -0.34688 -0.22616 -0.34974 -0.22708 C -0.35235 -0.22801 -0.35508 -0.22801 -0.35755 -0.22847 C -0.3763 -0.23356 -0.35274 -0.22986 -0.3763 -0.23264 C -0.37917 -0.23403 -0.38203 -0.23588 -0.3849 -0.2368 C -0.39597 -0.24074 -0.39479 -0.23889 -0.40521 -0.24097 C -0.40873 -0.2419 -0.41211 -0.24282 -0.41537 -0.24375 C -0.42097 -0.2456 -0.42643 -0.24745 -0.43177 -0.2493 C -0.44453 -0.25416 -0.43164 -0.25069 -0.44427 -0.25347 C -0.44714 -0.25532 -0.45 -0.25764 -0.45287 -0.25903 C -0.45469 -0.25995 -0.45664 -0.25995 -0.45833 -0.26041 C -0.46055 -0.26134 -0.46263 -0.26227 -0.46458 -0.26319 C -0.47083 -0.2669 -0.47344 -0.26991 -0.47943 -0.27153 C -0.48229 -0.27245 -0.48516 -0.27245 -0.48802 -0.27291 C -0.49414 -0.27616 -0.49688 -0.27801 -0.50287 -0.27986 C -0.50951 -0.28194 -0.5181 -0.28217 -0.52396 -0.28264 C -0.53294 -0.29074 -0.52422 -0.28426 -0.53724 -0.28819 C -0.54896 -0.2919 -0.53633 -0.28958 -0.54505 -0.29375 C -0.54688 -0.29467 -0.5487 -0.29467 -0.55052 -0.29514 C -0.55208 -0.29606 -0.55365 -0.29722 -0.55521 -0.29791 C -0.55625 -0.29861 -0.55742 -0.29884 -0.55833 -0.2993 C -0.55951 -0.30023 -0.56042 -0.30162 -0.56146 -0.30208 C -0.56354 -0.30347 -0.56576 -0.30347 -0.56771 -0.30486 L -0.57162 -0.30764 C -0.57318 -0.31041 -0.57435 -0.31435 -0.5763 -0.31597 C -0.57735 -0.3169 -0.57839 -0.31805 -0.57943 -0.31875 C -0.58099 -0.31991 -0.58268 -0.32037 -0.58412 -0.32153 C -0.58828 -0.32523 -0.5862 -0.32384 -0.59037 -0.32569 C -0.59245 -0.3294 -0.59271 -0.33032 -0.59505 -0.33264 C -0.59714 -0.33472 -0.59948 -0.33588 -0.6013 -0.33819 C -0.60235 -0.33958 -0.60352 -0.34097 -0.60443 -0.34236 C -0.60534 -0.34375 -0.60586 -0.3456 -0.60677 -0.34653 C -0.60755 -0.34745 -0.60833 -0.34745 -0.60912 -0.34791 C -0.60964 -0.3493 -0.61029 -0.35069 -0.61068 -0.35208 C -0.61107 -0.35347 -0.61107 -0.35509 -0.61146 -0.35625 C -0.61211 -0.35833 -0.61302 -0.35995 -0.6138 -0.3618 C -0.61472 -0.3662 -0.61458 -0.36666 -0.61615 -0.37014 C -0.61693 -0.37176 -0.61849 -0.3743 -0.61849 -0.3743 " pathEditMode="relative" ptsTypes="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BCF331-3418-4E9D-B6D6-7603AA827625}"/>
              </a:ext>
            </a:extLst>
          </p:cNvPr>
          <p:cNvSpPr/>
          <p:nvPr/>
        </p:nvSpPr>
        <p:spPr>
          <a:xfrm>
            <a:off x="400051" y="333375"/>
            <a:ext cx="11391900" cy="5991225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C516E0-86CB-4120-B55F-E580E841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8" y="0"/>
            <a:ext cx="1674442" cy="1674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F2AA52-2FEE-4ABA-9C81-DDC0EE91E390}"/>
              </a:ext>
            </a:extLst>
          </p:cNvPr>
          <p:cNvSpPr txBox="1"/>
          <p:nvPr/>
        </p:nvSpPr>
        <p:spPr>
          <a:xfrm>
            <a:off x="923924" y="581025"/>
            <a:ext cx="635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AD3F6-7F11-427C-9726-6359F9CA7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75" y="1674442"/>
            <a:ext cx="5467350" cy="3676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17CA0-DE24-4A63-8FBF-6725BE7BA7D5}"/>
              </a:ext>
            </a:extLst>
          </p:cNvPr>
          <p:cNvSpPr txBox="1"/>
          <p:nvPr/>
        </p:nvSpPr>
        <p:spPr>
          <a:xfrm>
            <a:off x="923924" y="1838325"/>
            <a:ext cx="521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Mai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xé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tờ</a:t>
            </a:r>
            <a:r>
              <a:rPr lang="en-US" sz="3600" dirty="0"/>
              <a:t> </a:t>
            </a:r>
            <a:r>
              <a:rPr lang="en-US" sz="3600" dirty="0" err="1"/>
              <a:t>lịch</a:t>
            </a:r>
            <a:r>
              <a:rPr lang="en-US" sz="36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15F444-585B-4CF1-9F67-E42CD6C13BA0}"/>
              </a:ext>
            </a:extLst>
          </p:cNvPr>
          <p:cNvSpPr txBox="1"/>
          <p:nvPr/>
        </p:nvSpPr>
        <p:spPr>
          <a:xfrm>
            <a:off x="800098" y="2994543"/>
            <a:ext cx="546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-&gt; Mai </a:t>
            </a:r>
            <a:r>
              <a:rPr lang="en-US" sz="3600" dirty="0" err="1">
                <a:solidFill>
                  <a:srgbClr val="FF0000"/>
                </a:solidFill>
              </a:rPr>
              <a:t>đã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</a:t>
            </a:r>
            <a:r>
              <a:rPr lang="en-US" sz="3600" dirty="0">
                <a:solidFill>
                  <a:srgbClr val="FF0000"/>
                </a:solidFill>
              </a:rPr>
              <a:t>: 19 – 16 = 3 </a:t>
            </a:r>
            <a:r>
              <a:rPr lang="en-US" sz="3600" dirty="0" err="1">
                <a:solidFill>
                  <a:srgbClr val="FF0000"/>
                </a:solidFill>
              </a:rPr>
              <a:t>tờ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lịch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16F0D7-88B4-481F-BD1B-42FBA46E3F2B}"/>
              </a:ext>
            </a:extLst>
          </p:cNvPr>
          <p:cNvSpPr txBox="1"/>
          <p:nvPr/>
        </p:nvSpPr>
        <p:spPr>
          <a:xfrm>
            <a:off x="800098" y="4172818"/>
            <a:ext cx="521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19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mấy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tuần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14EBA-D820-4388-ADC7-3CA1F508CA4A}"/>
              </a:ext>
            </a:extLst>
          </p:cNvPr>
          <p:cNvSpPr txBox="1"/>
          <p:nvPr/>
        </p:nvSpPr>
        <p:spPr>
          <a:xfrm>
            <a:off x="923924" y="5383356"/>
            <a:ext cx="521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-&gt; </a:t>
            </a:r>
            <a:r>
              <a:rPr lang="en-US" sz="3600" dirty="0" err="1">
                <a:solidFill>
                  <a:srgbClr val="FF0000"/>
                </a:solidFill>
              </a:rPr>
              <a:t>Ngày</a:t>
            </a:r>
            <a:r>
              <a:rPr lang="en-US" sz="3600" dirty="0">
                <a:solidFill>
                  <a:srgbClr val="FF0000"/>
                </a:solidFill>
              </a:rPr>
              <a:t> 19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</a:rPr>
              <a:t>ảy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2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0"/>
            <a:ext cx="12187592" cy="685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6" y="2939590"/>
            <a:ext cx="4018248" cy="3451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5" y="-138332"/>
            <a:ext cx="8985748" cy="3926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14" y="-264426"/>
            <a:ext cx="6577631" cy="3756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6Tiết 1"/>
  <p:tag name="ISPRING_ULTRA_SCORM_COURSE_ID" val="B44AE4BA-77FD-4E43-8BC1-A5024089BEF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6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D8839B-EE54-4057-AA33-58987F6DAC5B}:4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2159B-084A-41F0-8952-09311F45986A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E5D3DF-2BD9-4401-9CF7-FEE528ADE641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0FD5B7-C1A4-4676-BA3B-D9230282C8D1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C4401A-4914-4D76-B38F-7D073BF31FD0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619DA9-BCDA-4EDF-9BF3-F5BCD50423B8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294F0B-F70A-466A-AD5A-6C9F86227A40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45A563-8E18-4843-9B6D-6BE5D05A1750}:297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Office PowerPoint</Application>
  <PresentationFormat>Widescreen</PresentationFormat>
  <Paragraphs>22</Paragraphs>
  <Slides>8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宋体</vt:lpstr>
      <vt:lpstr>Aptos</vt:lpstr>
      <vt:lpstr>Aptos Display</vt:lpstr>
      <vt:lpstr>Arial</vt:lpstr>
      <vt:lpstr>Calibri</vt:lpstr>
      <vt:lpstr>等线</vt:lpstr>
      <vt:lpstr>等线 Light</vt:lpstr>
      <vt:lpstr>ITC Avant Garde Std Bk</vt:lpstr>
      <vt:lpstr>Times</vt:lpstr>
      <vt:lpstr>UTM Mabella</vt:lpstr>
      <vt:lpstr>1_Office Theme</vt:lpstr>
      <vt:lpstr>Custom Design</vt:lpstr>
      <vt:lpstr>2_Office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B36Tiết 1</dc:title>
  <dc:creator>thao</dc:creator>
  <cp:lastModifiedBy>Admin</cp:lastModifiedBy>
  <cp:revision>15</cp:revision>
  <dcterms:created xsi:type="dcterms:W3CDTF">2022-01-03T14:11:55Z</dcterms:created>
  <dcterms:modified xsi:type="dcterms:W3CDTF">2025-04-19T02:58:50Z</dcterms:modified>
</cp:coreProperties>
</file>