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719" r:id="rId3"/>
    <p:sldMasterId id="2147483739" r:id="rId4"/>
  </p:sldMasterIdLst>
  <p:notesMasterIdLst>
    <p:notesMasterId r:id="rId19"/>
  </p:notesMasterIdLst>
  <p:sldIdLst>
    <p:sldId id="256" r:id="rId5"/>
    <p:sldId id="2007577140" r:id="rId6"/>
    <p:sldId id="2007577120" r:id="rId7"/>
    <p:sldId id="2007577139" r:id="rId8"/>
    <p:sldId id="2007577138" r:id="rId9"/>
    <p:sldId id="2007577137" r:id="rId10"/>
    <p:sldId id="346" r:id="rId11"/>
    <p:sldId id="265" r:id="rId12"/>
    <p:sldId id="351" r:id="rId13"/>
    <p:sldId id="2007577127" r:id="rId14"/>
    <p:sldId id="2007577128" r:id="rId15"/>
    <p:sldId id="257" r:id="rId16"/>
    <p:sldId id="261" r:id="rId17"/>
    <p:sldId id="306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99"/>
    <a:srgbClr val="1EAEAA"/>
    <a:srgbClr val="C5E5A1"/>
    <a:srgbClr val="EC9DAE"/>
    <a:srgbClr val="F5D1D9"/>
    <a:srgbClr val="74C3C6"/>
    <a:srgbClr val="A4ECE5"/>
    <a:srgbClr val="FF8C9F"/>
    <a:srgbClr val="EDD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19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93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0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23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36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85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5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80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6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2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03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1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007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3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" y="207642"/>
            <a:ext cx="736768" cy="82568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8054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930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1382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97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1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3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2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0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2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0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5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4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4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1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444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5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9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69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2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8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05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506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5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718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65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31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4797" y="154705"/>
            <a:ext cx="10134732" cy="6232097"/>
            <a:chOff x="0" y="0"/>
            <a:chExt cx="132178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788" cy="812800"/>
            </a:xfrm>
            <a:custGeom>
              <a:avLst/>
              <a:gdLst/>
              <a:ahLst/>
              <a:cxnLst/>
              <a:rect l="l" t="t" r="r" b="b"/>
              <a:pathLst>
                <a:path w="1321788" h="812800">
                  <a:moveTo>
                    <a:pt x="660894" y="0"/>
                  </a:moveTo>
                  <a:cubicBezTo>
                    <a:pt x="295892" y="0"/>
                    <a:pt x="0" y="181951"/>
                    <a:pt x="0" y="406400"/>
                  </a:cubicBezTo>
                  <a:cubicBezTo>
                    <a:pt x="0" y="630849"/>
                    <a:pt x="295892" y="812800"/>
                    <a:pt x="660894" y="812800"/>
                  </a:cubicBezTo>
                  <a:cubicBezTo>
                    <a:pt x="1025896" y="812800"/>
                    <a:pt x="1321788" y="630849"/>
                    <a:pt x="1321788" y="406400"/>
                  </a:cubicBezTo>
                  <a:cubicBezTo>
                    <a:pt x="1321788" y="181951"/>
                    <a:pt x="1025896" y="0"/>
                    <a:pt x="66089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3918" y="47625"/>
              <a:ext cx="1073953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24530" y="1429329"/>
            <a:ext cx="501706" cy="50170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79672" y="4859495"/>
            <a:ext cx="208931" cy="20893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89719" y="1600660"/>
            <a:ext cx="159044" cy="15904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76905" y="700965"/>
            <a:ext cx="313187" cy="3131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09044" y="5588623"/>
            <a:ext cx="1600013" cy="1712531"/>
            <a:chOff x="0" y="0"/>
            <a:chExt cx="3200025" cy="3425062"/>
          </a:xfrm>
        </p:grpSpPr>
        <p:grpSp>
          <p:nvGrpSpPr>
            <p:cNvPr id="18" name="Group 18"/>
            <p:cNvGrpSpPr/>
            <p:nvPr/>
          </p:nvGrpSpPr>
          <p:grpSpPr>
            <a:xfrm rot="2699999">
              <a:off x="170156" y="1163710"/>
              <a:ext cx="2960212" cy="1423179"/>
              <a:chOff x="0" y="0"/>
              <a:chExt cx="660400" cy="317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598A8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98425"/>
                <a:ext cx="660400" cy="2190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2699999">
              <a:off x="69657" y="838173"/>
              <a:ext cx="2960212" cy="1423179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26252A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98425"/>
                <a:ext cx="660400" cy="2190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4" name="Freeform 24"/>
          <p:cNvSpPr/>
          <p:nvPr/>
        </p:nvSpPr>
        <p:spPr>
          <a:xfrm rot="-709927" flipH="1">
            <a:off x="9632232" y="3397711"/>
            <a:ext cx="2874594" cy="3702639"/>
          </a:xfrm>
          <a:custGeom>
            <a:avLst/>
            <a:gdLst/>
            <a:ahLst/>
            <a:cxnLst/>
            <a:rect l="l" t="t" r="r" b="b"/>
            <a:pathLst>
              <a:path w="4311891" h="5553958">
                <a:moveTo>
                  <a:pt x="4311892" y="0"/>
                </a:moveTo>
                <a:lnTo>
                  <a:pt x="0" y="0"/>
                </a:lnTo>
                <a:lnTo>
                  <a:pt x="0" y="5553959"/>
                </a:lnTo>
                <a:lnTo>
                  <a:pt x="4311892" y="5553959"/>
                </a:lnTo>
                <a:lnTo>
                  <a:pt x="43118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76711" flipH="1">
            <a:off x="-519577" y="4059082"/>
            <a:ext cx="2508621" cy="4858244"/>
          </a:xfrm>
          <a:custGeom>
            <a:avLst/>
            <a:gdLst/>
            <a:ahLst/>
            <a:cxnLst/>
            <a:rect l="l" t="t" r="r" b="b"/>
            <a:pathLst>
              <a:path w="3762931" h="7287366">
                <a:moveTo>
                  <a:pt x="3762931" y="0"/>
                </a:moveTo>
                <a:lnTo>
                  <a:pt x="0" y="0"/>
                </a:lnTo>
                <a:lnTo>
                  <a:pt x="0" y="7287365"/>
                </a:lnTo>
                <a:lnTo>
                  <a:pt x="3762931" y="7287365"/>
                </a:lnTo>
                <a:lnTo>
                  <a:pt x="376293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604994">
            <a:off x="250515" y="69829"/>
            <a:ext cx="1694421" cy="2124697"/>
          </a:xfrm>
          <a:prstGeom prst="rect">
            <a:avLst/>
          </a:prstGeom>
        </p:spPr>
      </p:pic>
      <p:sp>
        <p:nvSpPr>
          <p:cNvPr id="30" name="文本框 6">
            <a:extLst>
              <a:ext uri="{FF2B5EF4-FFF2-40B4-BE49-F238E27FC236}">
                <a16:creationId xmlns:a16="http://schemas.microsoft.com/office/drawing/2014/main" id="{9DA571EB-FEE9-E842-EAA1-ECDBB3606B9C}"/>
              </a:ext>
            </a:extLst>
          </p:cNvPr>
          <p:cNvSpPr txBox="1"/>
          <p:nvPr/>
        </p:nvSpPr>
        <p:spPr>
          <a:xfrm>
            <a:off x="972456" y="2347423"/>
            <a:ext cx="100594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2: </a:t>
            </a:r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Bảy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sắc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cầu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vồng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(</a:t>
            </a:r>
            <a:r>
              <a:rPr lang="en-US" altLang="zh-C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Tiết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1+2)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BCE8911B-71D2-DD9C-F950-EB67149C7281}"/>
              </a:ext>
            </a:extLst>
          </p:cNvPr>
          <p:cNvSpPr/>
          <p:nvPr/>
        </p:nvSpPr>
        <p:spPr>
          <a:xfrm rot="19356589">
            <a:off x="10474613" y="342869"/>
            <a:ext cx="1248549" cy="1150979"/>
          </a:xfrm>
          <a:custGeom>
            <a:avLst/>
            <a:gdLst/>
            <a:ahLst/>
            <a:cxnLst/>
            <a:rect l="l" t="t" r="r" b="b"/>
            <a:pathLst>
              <a:path w="4572374" h="3006336">
                <a:moveTo>
                  <a:pt x="0" y="0"/>
                </a:moveTo>
                <a:lnTo>
                  <a:pt x="4572374" y="0"/>
                </a:lnTo>
                <a:lnTo>
                  <a:pt x="4572374" y="3006336"/>
                </a:lnTo>
                <a:lnTo>
                  <a:pt x="0" y="30063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9" name="TextBox 28"/>
          <p:cNvSpPr txBox="1"/>
          <p:nvPr/>
        </p:nvSpPr>
        <p:spPr>
          <a:xfrm>
            <a:off x="3980353" y="598551"/>
            <a:ext cx="425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UỶ BAN NHÂN DÂN HUYỆN AN LÃO </a:t>
            </a:r>
          </a:p>
          <a:p>
            <a:r>
              <a:rPr lang="vi-VN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TRƯỜNG TIỂU HỌC QUANG TRUNG </a:t>
            </a:r>
            <a:endParaRPr lang="en-US" b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7962" y="5098811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Giáo viên: Nguyễn Thị Như </a:t>
            </a:r>
            <a:endParaRPr lang="en-US" sz="2400" b="1" i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917130" y="1244882"/>
            <a:ext cx="2494759" cy="0"/>
          </a:xfrm>
          <a:prstGeom prst="line">
            <a:avLst/>
          </a:prstGeom>
          <a:ln>
            <a:solidFill>
              <a:srgbClr val="0066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651" y="229037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PA_库_组合 5"/>
          <p:cNvGrpSpPr/>
          <p:nvPr>
            <p:custDataLst>
              <p:tags r:id="rId2"/>
            </p:custDataLst>
          </p:nvPr>
        </p:nvGrpSpPr>
        <p:grpSpPr>
          <a:xfrm>
            <a:off x="1079910" y="957979"/>
            <a:ext cx="587835" cy="733599"/>
            <a:chOff x="1836100" y="2332000"/>
            <a:chExt cx="1572829" cy="895643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srgbClr val="F59C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59C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743535" y="1062653"/>
            <a:ext cx="976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Cầu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vồng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mấy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?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Đó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667745" y="1919715"/>
            <a:ext cx="5017813" cy="2933554"/>
          </a:xfrm>
          <a:prstGeom prst="roundRect">
            <a:avLst>
              <a:gd name="adj" fmla="val 11248"/>
            </a:avLst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77995" y="2259476"/>
            <a:ext cx="454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Cầu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vồng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có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7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màu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F8E5B5-BE67-441B-8856-75B4064E24F3}"/>
              </a:ext>
            </a:extLst>
          </p:cNvPr>
          <p:cNvSpPr/>
          <p:nvPr/>
        </p:nvSpPr>
        <p:spPr>
          <a:xfrm>
            <a:off x="249390" y="302671"/>
            <a:ext cx="544338" cy="562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BB176-8902-40E6-92D0-0C92519CF9F4}"/>
              </a:ext>
            </a:extLst>
          </p:cNvPr>
          <p:cNvSpPr txBox="1"/>
          <p:nvPr/>
        </p:nvSpPr>
        <p:spPr>
          <a:xfrm>
            <a:off x="2001520" y="3133944"/>
            <a:ext cx="4684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Đỏ</a:t>
            </a:r>
            <a:r>
              <a:rPr lang="en-US" sz="3600" dirty="0"/>
              <a:t>, cam, </a:t>
            </a:r>
            <a:r>
              <a:rPr lang="en-US" sz="3600" dirty="0" err="1"/>
              <a:t>vàng</a:t>
            </a:r>
            <a:r>
              <a:rPr lang="en-US" sz="3600" dirty="0"/>
              <a:t>, </a:t>
            </a:r>
            <a:r>
              <a:rPr lang="en-US" sz="3600" dirty="0" err="1"/>
              <a:t>lục</a:t>
            </a:r>
            <a:r>
              <a:rPr lang="en-US" sz="3600" dirty="0"/>
              <a:t>, lam, </a:t>
            </a:r>
            <a:r>
              <a:rPr lang="en-US" sz="3600" dirty="0" err="1"/>
              <a:t>chàm</a:t>
            </a:r>
            <a:r>
              <a:rPr lang="en-US" sz="3600" dirty="0"/>
              <a:t>, </a:t>
            </a:r>
            <a:r>
              <a:rPr lang="en-US" sz="3600" dirty="0" err="1"/>
              <a:t>tím</a:t>
            </a:r>
            <a:r>
              <a:rPr lang="en-US" sz="3600" dirty="0"/>
              <a:t>.</a:t>
            </a:r>
          </a:p>
        </p:txBody>
      </p:sp>
      <p:pic>
        <p:nvPicPr>
          <p:cNvPr id="3074" name="Picture 2" descr="CẦU VỒNG VÀ NHỮNG Ý NGHĨA LIÊN QUAN ĐẾN... ...">
            <a:extLst>
              <a:ext uri="{FF2B5EF4-FFF2-40B4-BE49-F238E27FC236}">
                <a16:creationId xmlns:a16="http://schemas.microsoft.com/office/drawing/2014/main" id="{71D2678E-1BD9-48E2-8A48-34A3F3FE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35" y="2027646"/>
            <a:ext cx="3953005" cy="271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14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651" y="229037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PA_库_组合 5"/>
          <p:cNvGrpSpPr/>
          <p:nvPr>
            <p:custDataLst>
              <p:tags r:id="rId2"/>
            </p:custDataLst>
          </p:nvPr>
        </p:nvGrpSpPr>
        <p:grpSpPr>
          <a:xfrm>
            <a:off x="1079910" y="957979"/>
            <a:ext cx="587835" cy="733599"/>
            <a:chOff x="1836100" y="2332000"/>
            <a:chExt cx="1572829" cy="895643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743535" y="1062653"/>
            <a:ext cx="94629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Câu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thơ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cho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thấy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cầu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vồng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thường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xuất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tan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rất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nhanh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11638" y="2861793"/>
            <a:ext cx="5882404" cy="1994687"/>
          </a:xfrm>
          <a:prstGeom prst="roundRect">
            <a:avLst>
              <a:gd name="adj" fmla="val 11248"/>
            </a:avLst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42826" y="3201554"/>
            <a:ext cx="4696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endParaRPr lang="en-US" sz="4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tan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endParaRPr lang="en-US" sz="4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F8E5B5-BE67-441B-8856-75B4064E24F3}"/>
              </a:ext>
            </a:extLst>
          </p:cNvPr>
          <p:cNvSpPr/>
          <p:nvPr/>
        </p:nvSpPr>
        <p:spPr>
          <a:xfrm>
            <a:off x="249390" y="302671"/>
            <a:ext cx="544338" cy="562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4098" name="Picture 2" descr="1️⃣ Top 50 Hình nền cầu vồng Rainbow đẹp nhất thế giới ™ WikiLaptop.com">
            <a:extLst>
              <a:ext uri="{FF2B5EF4-FFF2-40B4-BE49-F238E27FC236}">
                <a16:creationId xmlns:a16="http://schemas.microsoft.com/office/drawing/2014/main" id="{7E13C8B1-269B-474A-862A-8B09315F0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4"/>
          <a:stretch/>
        </p:blipFill>
        <p:spPr bwMode="auto">
          <a:xfrm>
            <a:off x="7618849" y="2983110"/>
            <a:ext cx="4127673" cy="26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0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76400" y="1429587"/>
            <a:ext cx="9343292" cy="5208046"/>
            <a:chOff x="4233793" y="457201"/>
            <a:chExt cx="6690881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233793" y="457201"/>
              <a:ext cx="6690881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49" y="765762"/>
            <a:ext cx="2061034" cy="20610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4BB816B-AACF-4A63-9688-1736026BEF0B}"/>
              </a:ext>
            </a:extLst>
          </p:cNvPr>
          <p:cNvSpPr/>
          <p:nvPr/>
        </p:nvSpPr>
        <p:spPr>
          <a:xfrm>
            <a:off x="1474660" y="265666"/>
            <a:ext cx="701506" cy="6770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0EA86-5723-4A56-9F20-435F99D92A11}"/>
              </a:ext>
            </a:extLst>
          </p:cNvPr>
          <p:cNvSpPr txBox="1"/>
          <p:nvPr/>
        </p:nvSpPr>
        <p:spPr>
          <a:xfrm>
            <a:off x="2453055" y="302894"/>
            <a:ext cx="8566638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A7C605-CDD0-4391-AD2F-B55BBEB96C13}"/>
              </a:ext>
            </a:extLst>
          </p:cNvPr>
          <p:cNvSpPr/>
          <p:nvPr/>
        </p:nvSpPr>
        <p:spPr>
          <a:xfrm>
            <a:off x="1984513" y="1866971"/>
            <a:ext cx="4506934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Vừa mưa lại nắng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Hay có cầu vồng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Bảy màu tươi thắm 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Bé mừng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86E838-6B8F-4635-A470-3D54B761F8B6}"/>
              </a:ext>
            </a:extLst>
          </p:cNvPr>
          <p:cNvSpPr/>
          <p:nvPr/>
        </p:nvSpPr>
        <p:spPr>
          <a:xfrm>
            <a:off x="1912947" y="4225640"/>
            <a:ext cx="3868914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Màu đỏ mặt trời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Màu cam đu đủ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Màu vàng cá bơi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Lục kia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65921C-7794-4932-B402-26E44A160CDC}"/>
              </a:ext>
            </a:extLst>
          </p:cNvPr>
          <p:cNvSpPr/>
          <p:nvPr/>
        </p:nvSpPr>
        <p:spPr>
          <a:xfrm>
            <a:off x="6426232" y="1880283"/>
            <a:ext cx="4268359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Màu lam đám mây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Màu chàm áo mẹ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Màu tím hoa sim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Bảy màu yêu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810C0F-630E-4E43-B2AD-330523FAC38C}"/>
              </a:ext>
            </a:extLst>
          </p:cNvPr>
          <p:cNvSpPr/>
          <p:nvPr/>
        </p:nvSpPr>
        <p:spPr>
          <a:xfrm>
            <a:off x="6426232" y="4185292"/>
            <a:ext cx="4386620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vồng ẩn hiện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Rồi lại tan mau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Đất trời bừng tỉnh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Sau cơn mưa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D60CCA-ECA9-403F-A515-FF7B6E787EB8}"/>
              </a:ext>
            </a:extLst>
          </p:cNvPr>
          <p:cNvSpPr/>
          <p:nvPr/>
        </p:nvSpPr>
        <p:spPr>
          <a:xfrm>
            <a:off x="2083628" y="610382"/>
            <a:ext cx="545780" cy="574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7C719-41A0-42D4-B97B-73A7F5CE9FA8}"/>
              </a:ext>
            </a:extLst>
          </p:cNvPr>
          <p:cNvSpPr txBox="1"/>
          <p:nvPr/>
        </p:nvSpPr>
        <p:spPr>
          <a:xfrm>
            <a:off x="2699238" y="437662"/>
            <a:ext cx="7330090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bảy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vồng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F520F2-2100-44CE-82DA-4E68FD199661}"/>
              </a:ext>
            </a:extLst>
          </p:cNvPr>
          <p:cNvSpPr/>
          <p:nvPr/>
        </p:nvSpPr>
        <p:spPr>
          <a:xfrm>
            <a:off x="2049193" y="4074836"/>
            <a:ext cx="1258590" cy="120886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798F83-47F9-486E-A504-CACE1C63A441}"/>
              </a:ext>
            </a:extLst>
          </p:cNvPr>
          <p:cNvSpPr/>
          <p:nvPr/>
        </p:nvSpPr>
        <p:spPr>
          <a:xfrm>
            <a:off x="6777688" y="4074836"/>
            <a:ext cx="1258590" cy="120886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B5FF7D-4046-4E3A-902E-BF824B266EFC}"/>
              </a:ext>
            </a:extLst>
          </p:cNvPr>
          <p:cNvSpPr/>
          <p:nvPr/>
        </p:nvSpPr>
        <p:spPr>
          <a:xfrm>
            <a:off x="9156486" y="4074836"/>
            <a:ext cx="1258590" cy="1208868"/>
          </a:xfrm>
          <a:prstGeom prst="ellipse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35422B-DC44-4312-80CC-D668258DF5BC}"/>
              </a:ext>
            </a:extLst>
          </p:cNvPr>
          <p:cNvSpPr/>
          <p:nvPr/>
        </p:nvSpPr>
        <p:spPr>
          <a:xfrm>
            <a:off x="4462763" y="4074836"/>
            <a:ext cx="1258590" cy="12088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0ABA63-2C8F-44AC-AD60-9032716BC200}"/>
              </a:ext>
            </a:extLst>
          </p:cNvPr>
          <p:cNvSpPr/>
          <p:nvPr/>
        </p:nvSpPr>
        <p:spPr>
          <a:xfrm>
            <a:off x="3307783" y="2046672"/>
            <a:ext cx="1258590" cy="12088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4C9508-20EB-40FC-8B25-16C8907EF360}"/>
              </a:ext>
            </a:extLst>
          </p:cNvPr>
          <p:cNvSpPr/>
          <p:nvPr/>
        </p:nvSpPr>
        <p:spPr>
          <a:xfrm>
            <a:off x="5993651" y="2046672"/>
            <a:ext cx="1258590" cy="1208868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0A4809-3A50-4B69-9348-54E0785AEF8B}"/>
              </a:ext>
            </a:extLst>
          </p:cNvPr>
          <p:cNvSpPr/>
          <p:nvPr/>
        </p:nvSpPr>
        <p:spPr>
          <a:xfrm>
            <a:off x="8770738" y="2071915"/>
            <a:ext cx="1258590" cy="12088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9D705-F2EF-4FE7-8C36-3A8912A95125}"/>
              </a:ext>
            </a:extLst>
          </p:cNvPr>
          <p:cNvSpPr txBox="1"/>
          <p:nvPr/>
        </p:nvSpPr>
        <p:spPr>
          <a:xfrm>
            <a:off x="3675441" y="3255540"/>
            <a:ext cx="141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đỏ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A2EA2D-8F98-4DC1-954F-C6737CCA9BAC}"/>
              </a:ext>
            </a:extLst>
          </p:cNvPr>
          <p:cNvSpPr txBox="1"/>
          <p:nvPr/>
        </p:nvSpPr>
        <p:spPr>
          <a:xfrm>
            <a:off x="6333240" y="3280783"/>
            <a:ext cx="141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372B50-DD35-4C76-99BB-91256C5293DB}"/>
              </a:ext>
            </a:extLst>
          </p:cNvPr>
          <p:cNvSpPr txBox="1"/>
          <p:nvPr/>
        </p:nvSpPr>
        <p:spPr>
          <a:xfrm>
            <a:off x="8991039" y="3239171"/>
            <a:ext cx="141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vàng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55E75D-728F-439F-AD4E-C2FD6A362CF2}"/>
              </a:ext>
            </a:extLst>
          </p:cNvPr>
          <p:cNvSpPr txBox="1"/>
          <p:nvPr/>
        </p:nvSpPr>
        <p:spPr>
          <a:xfrm>
            <a:off x="2208439" y="5283704"/>
            <a:ext cx="141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lục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796027-78E4-4F6E-8EAD-2E6D34B6C249}"/>
              </a:ext>
            </a:extLst>
          </p:cNvPr>
          <p:cNvSpPr txBox="1"/>
          <p:nvPr/>
        </p:nvSpPr>
        <p:spPr>
          <a:xfrm>
            <a:off x="4566373" y="5283704"/>
            <a:ext cx="141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C41B42-0A01-458E-9F1E-CB465CFABACE}"/>
              </a:ext>
            </a:extLst>
          </p:cNvPr>
          <p:cNvSpPr txBox="1"/>
          <p:nvPr/>
        </p:nvSpPr>
        <p:spPr>
          <a:xfrm>
            <a:off x="6951974" y="5292927"/>
            <a:ext cx="141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chàm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C08C3E-FCF5-4759-8131-1122E9F1EE78}"/>
              </a:ext>
            </a:extLst>
          </p:cNvPr>
          <p:cNvSpPr txBox="1"/>
          <p:nvPr/>
        </p:nvSpPr>
        <p:spPr>
          <a:xfrm>
            <a:off x="9479141" y="5251853"/>
            <a:ext cx="141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tím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774295" cy="6858000"/>
            <a:chOff x="0" y="0"/>
            <a:chExt cx="20117" cy="10800"/>
          </a:xfrm>
        </p:grpSpPr>
        <p:pic>
          <p:nvPicPr>
            <p:cNvPr id="4" name="图片 3" descr="26"/>
            <p:cNvPicPr>
              <a:picLocks noChangeAspect="1"/>
            </p:cNvPicPr>
            <p:nvPr/>
          </p:nvPicPr>
          <p:blipFill>
            <a:blip r:embed="rId4"/>
            <a:srcRect t="186" r="61214"/>
            <a:stretch>
              <a:fillRect/>
            </a:stretch>
          </p:blipFill>
          <p:spPr>
            <a:xfrm>
              <a:off x="0" y="0"/>
              <a:ext cx="8819" cy="10800"/>
            </a:xfrm>
            <a:prstGeom prst="rect">
              <a:avLst/>
            </a:prstGeom>
          </p:spPr>
        </p:pic>
        <p:pic>
          <p:nvPicPr>
            <p:cNvPr id="5" name="图片 4" descr="26"/>
            <p:cNvPicPr>
              <a:picLocks noChangeAspect="1"/>
            </p:cNvPicPr>
            <p:nvPr/>
          </p:nvPicPr>
          <p:blipFill>
            <a:blip r:embed="rId4"/>
            <a:srcRect l="70323" t="48702"/>
            <a:stretch>
              <a:fillRect/>
            </a:stretch>
          </p:blipFill>
          <p:spPr>
            <a:xfrm>
              <a:off x="13505" y="6116"/>
              <a:ext cx="5695" cy="4684"/>
            </a:xfrm>
            <a:prstGeom prst="rect">
              <a:avLst/>
            </a:prstGeom>
          </p:spPr>
        </p:pic>
        <p:pic>
          <p:nvPicPr>
            <p:cNvPr id="6" name="图片 5" descr="26"/>
            <p:cNvPicPr>
              <a:picLocks noChangeAspect="1"/>
            </p:cNvPicPr>
            <p:nvPr/>
          </p:nvPicPr>
          <p:blipFill>
            <a:blip r:embed="rId4"/>
            <a:srcRect l="44669" b="62469"/>
            <a:stretch>
              <a:fillRect/>
            </a:stretch>
          </p:blipFill>
          <p:spPr>
            <a:xfrm>
              <a:off x="9499" y="0"/>
              <a:ext cx="10618" cy="3427"/>
            </a:xfrm>
            <a:prstGeom prst="rect">
              <a:avLst/>
            </a:prstGeom>
          </p:spPr>
        </p:pic>
      </p:grpSp>
      <p:pic>
        <p:nvPicPr>
          <p:cNvPr id="8" name="图片 7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84" y="194059"/>
            <a:ext cx="9058374" cy="5638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55421A-5141-09C1-E8C8-D94D97CD9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47" y="2743199"/>
            <a:ext cx="3949905" cy="4378851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708E0850-8A0E-F07F-382D-220B5F61B0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94" y="-125534"/>
            <a:ext cx="1213606" cy="121360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65FE598-8BDE-072C-4E4D-E085E708AEB1}"/>
              </a:ext>
            </a:extLst>
          </p:cNvPr>
          <p:cNvGrpSpPr/>
          <p:nvPr/>
        </p:nvGrpSpPr>
        <p:grpSpPr>
          <a:xfrm>
            <a:off x="2418917" y="3202543"/>
            <a:ext cx="4386683" cy="2230054"/>
            <a:chOff x="1166945" y="2382978"/>
            <a:chExt cx="6525833" cy="128925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9CD629-3A8D-EB97-2612-3C0DFF4DB0F3}"/>
                </a:ext>
              </a:extLst>
            </p:cNvPr>
            <p:cNvSpPr txBox="1"/>
            <p:nvPr/>
          </p:nvSpPr>
          <p:spPr>
            <a:xfrm>
              <a:off x="1166945" y="2391108"/>
              <a:ext cx="6489252" cy="12811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800" b="1" i="0" u="none" strike="noStrike" kern="1200" cap="none" spc="-150" normalizeH="0" baseline="0" noProof="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học</a:t>
              </a:r>
              <a:r>
                <a:rPr kumimoji="0" lang="en-US" altLang="ko-KR" sz="13800" b="1" i="0" u="none" strike="noStrike" kern="1200" cap="none" spc="-15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 </a:t>
              </a:r>
              <a:r>
                <a:rPr kumimoji="0" lang="en-US" altLang="ko-KR" sz="13800" b="1" i="0" u="none" strike="noStrike" kern="1200" cap="none" spc="-150" normalizeH="0" baseline="0" noProof="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tốt</a:t>
              </a:r>
              <a:r>
                <a:rPr kumimoji="0" lang="en-US" altLang="ko-KR" sz="13800" b="1" i="0" u="none" strike="noStrike" kern="1200" cap="none" spc="-15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!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A05C2C-4050-5C15-0460-6E50F69D9769}"/>
                </a:ext>
              </a:extLst>
            </p:cNvPr>
            <p:cNvSpPr txBox="1"/>
            <p:nvPr/>
          </p:nvSpPr>
          <p:spPr>
            <a:xfrm>
              <a:off x="1203526" y="2382978"/>
              <a:ext cx="6489252" cy="1281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800" b="1" i="0" u="none" strike="noStrike" kern="1200" cap="none" spc="-150" normalizeH="0" baseline="0" noProof="0" dirty="0" err="1">
                  <a:ln>
                    <a:noFill/>
                  </a:ln>
                  <a:gradFill flip="none" rotWithShape="1">
                    <a:gsLst>
                      <a:gs pos="23000">
                        <a:srgbClr val="133B75"/>
                      </a:gs>
                      <a:gs pos="85000">
                        <a:srgbClr val="72DBF3"/>
                      </a:gs>
                      <a:gs pos="58000">
                        <a:srgbClr val="F82167"/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học</a:t>
              </a:r>
              <a:r>
                <a:rPr kumimoji="0" lang="en-US" altLang="ko-KR" sz="13800" b="1" i="0" u="none" strike="noStrike" kern="1200" cap="none" spc="-150" normalizeH="0" baseline="0" noProof="0" dirty="0">
                  <a:ln>
                    <a:noFill/>
                  </a:ln>
                  <a:gradFill flip="none" rotWithShape="1">
                    <a:gsLst>
                      <a:gs pos="23000">
                        <a:srgbClr val="133B75"/>
                      </a:gs>
                      <a:gs pos="85000">
                        <a:srgbClr val="72DBF3"/>
                      </a:gs>
                      <a:gs pos="58000">
                        <a:srgbClr val="F82167"/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 </a:t>
              </a:r>
              <a:r>
                <a:rPr kumimoji="0" lang="en-US" altLang="ko-KR" sz="13800" b="1" i="0" u="none" strike="noStrike" kern="1200" cap="none" spc="-150" normalizeH="0" baseline="0" noProof="0" dirty="0" err="1">
                  <a:ln>
                    <a:noFill/>
                  </a:ln>
                  <a:gradFill flip="none" rotWithShape="1">
                    <a:gsLst>
                      <a:gs pos="23000">
                        <a:srgbClr val="133B75"/>
                      </a:gs>
                      <a:gs pos="85000">
                        <a:srgbClr val="72DBF3"/>
                      </a:gs>
                      <a:gs pos="58000">
                        <a:srgbClr val="F82167"/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tốt</a:t>
              </a:r>
              <a:r>
                <a:rPr kumimoji="0" lang="en-US" altLang="ko-KR" sz="13800" b="1" i="0" u="none" strike="noStrike" kern="1200" cap="none" spc="-150" normalizeH="0" baseline="0" noProof="0" dirty="0">
                  <a:ln>
                    <a:noFill/>
                  </a:ln>
                  <a:gradFill flip="none" rotWithShape="1">
                    <a:gsLst>
                      <a:gs pos="23000">
                        <a:srgbClr val="133B75"/>
                      </a:gs>
                      <a:gs pos="85000">
                        <a:srgbClr val="72DBF3"/>
                      </a:gs>
                      <a:gs pos="58000">
                        <a:srgbClr val="F82167"/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!</a:t>
              </a:r>
            </a:p>
          </p:txBody>
        </p:sp>
      </p:grpSp>
      <p:pic>
        <p:nvPicPr>
          <p:cNvPr id="38" name="图片 27" descr="14">
            <a:extLst>
              <a:ext uri="{FF2B5EF4-FFF2-40B4-BE49-F238E27FC236}">
                <a16:creationId xmlns:a16="http://schemas.microsoft.com/office/drawing/2014/main" id="{5EEF6DF9-54A9-ACAC-5F16-1F4652AF6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73" y="3394042"/>
            <a:ext cx="1298575" cy="248348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495CFD2-51FA-B680-0828-96649E816931}"/>
              </a:ext>
            </a:extLst>
          </p:cNvPr>
          <p:cNvGrpSpPr/>
          <p:nvPr/>
        </p:nvGrpSpPr>
        <p:grpSpPr>
          <a:xfrm>
            <a:off x="1037282" y="1649607"/>
            <a:ext cx="7903126" cy="2215991"/>
            <a:chOff x="-1466960" y="2391108"/>
            <a:chExt cx="11757056" cy="128112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0D4298-975F-DBF3-F747-8C37D67C3D9B}"/>
                </a:ext>
              </a:extLst>
            </p:cNvPr>
            <p:cNvSpPr txBox="1"/>
            <p:nvPr/>
          </p:nvSpPr>
          <p:spPr>
            <a:xfrm>
              <a:off x="-1466960" y="2391108"/>
              <a:ext cx="11757056" cy="12811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800" b="1" i="0" u="none" strike="noStrike" kern="1200" cap="none" spc="-150" normalizeH="0" baseline="0" noProof="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Chúc</a:t>
              </a:r>
              <a:r>
                <a:rPr kumimoji="0" lang="en-US" altLang="ko-KR" sz="13800" b="1" i="0" u="none" strike="noStrike" kern="1200" cap="none" spc="-15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 </a:t>
              </a:r>
              <a:r>
                <a:rPr kumimoji="0" lang="en-US" altLang="ko-KR" sz="13800" b="1" i="0" u="none" strike="noStrike" kern="1200" cap="none" spc="-150" normalizeH="0" baseline="0" noProof="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các</a:t>
              </a:r>
              <a:r>
                <a:rPr kumimoji="0" lang="en-US" altLang="ko-KR" sz="13800" b="1" i="0" u="none" strike="noStrike" kern="1200" cap="none" spc="-15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 </a:t>
              </a:r>
              <a:r>
                <a:rPr kumimoji="0" lang="en-US" altLang="ko-KR" sz="13800" b="1" i="0" u="none" strike="noStrike" kern="1200" cap="none" spc="-150" normalizeH="0" baseline="0" noProof="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em</a:t>
              </a:r>
              <a:r>
                <a:rPr kumimoji="0" lang="en-US" altLang="ko-KR" sz="13800" b="1" i="0" u="none" strike="noStrike" kern="1200" cap="none" spc="-15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82D1B5-946A-AD37-BCB1-7739DF705D8C}"/>
                </a:ext>
              </a:extLst>
            </p:cNvPr>
            <p:cNvSpPr txBox="1"/>
            <p:nvPr/>
          </p:nvSpPr>
          <p:spPr>
            <a:xfrm>
              <a:off x="-1466960" y="2391108"/>
              <a:ext cx="11757056" cy="1281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800" b="1" i="0" u="none" strike="noStrike" kern="1200" cap="none" spc="-150" normalizeH="0" baseline="0" noProof="0" dirty="0" err="1">
                  <a:ln>
                    <a:noFill/>
                  </a:ln>
                  <a:gradFill flip="none" rotWithShape="1">
                    <a:gsLst>
                      <a:gs pos="23000">
                        <a:srgbClr val="133B75"/>
                      </a:gs>
                      <a:gs pos="85000">
                        <a:srgbClr val="72DBF3"/>
                      </a:gs>
                      <a:gs pos="58000">
                        <a:srgbClr val="F82167"/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Chúc</a:t>
              </a:r>
              <a:r>
                <a:rPr kumimoji="0" lang="en-US" altLang="ko-KR" sz="13800" b="1" i="0" u="none" strike="noStrike" kern="1200" cap="none" spc="-150" normalizeH="0" baseline="0" noProof="0" dirty="0">
                  <a:ln>
                    <a:noFill/>
                  </a:ln>
                  <a:gradFill flip="none" rotWithShape="1">
                    <a:gsLst>
                      <a:gs pos="23000">
                        <a:srgbClr val="133B75"/>
                      </a:gs>
                      <a:gs pos="85000">
                        <a:srgbClr val="72DBF3"/>
                      </a:gs>
                      <a:gs pos="58000">
                        <a:srgbClr val="F82167"/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 </a:t>
              </a:r>
              <a:r>
                <a:rPr kumimoji="0" lang="en-US" altLang="ko-KR" sz="13800" b="1" i="0" u="none" strike="noStrike" kern="1200" cap="none" spc="-150" normalizeH="0" baseline="0" noProof="0" dirty="0" err="1">
                  <a:ln>
                    <a:noFill/>
                  </a:ln>
                  <a:gradFill flip="none" rotWithShape="1">
                    <a:gsLst>
                      <a:gs pos="23000">
                        <a:srgbClr val="133B75"/>
                      </a:gs>
                      <a:gs pos="85000">
                        <a:srgbClr val="72DBF3"/>
                      </a:gs>
                      <a:gs pos="58000">
                        <a:srgbClr val="F82167"/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các</a:t>
              </a:r>
              <a:r>
                <a:rPr kumimoji="0" lang="en-US" altLang="ko-KR" sz="13800" b="1" i="0" u="none" strike="noStrike" kern="1200" cap="none" spc="-150" normalizeH="0" baseline="0" noProof="0" dirty="0">
                  <a:ln>
                    <a:noFill/>
                  </a:ln>
                  <a:gradFill flip="none" rotWithShape="1">
                    <a:gsLst>
                      <a:gs pos="23000">
                        <a:srgbClr val="133B75"/>
                      </a:gs>
                      <a:gs pos="85000">
                        <a:srgbClr val="72DBF3"/>
                      </a:gs>
                      <a:gs pos="58000">
                        <a:srgbClr val="F82167"/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 </a:t>
              </a:r>
              <a:r>
                <a:rPr kumimoji="0" lang="en-US" altLang="ko-KR" sz="13800" b="1" i="0" u="none" strike="noStrike" kern="1200" cap="none" spc="-150" normalizeH="0" baseline="0" noProof="0" dirty="0" err="1">
                  <a:ln>
                    <a:noFill/>
                  </a:ln>
                  <a:gradFill flip="none" rotWithShape="1">
                    <a:gsLst>
                      <a:gs pos="23000">
                        <a:srgbClr val="133B75"/>
                      </a:gs>
                      <a:gs pos="85000">
                        <a:srgbClr val="72DBF3"/>
                      </a:gs>
                      <a:gs pos="58000">
                        <a:srgbClr val="F82167"/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em</a:t>
              </a:r>
              <a:r>
                <a:rPr kumimoji="0" lang="en-US" altLang="ko-KR" sz="13800" b="1" i="0" u="none" strike="noStrike" kern="1200" cap="none" spc="-150" normalizeH="0" baseline="0" noProof="0" dirty="0">
                  <a:ln>
                    <a:noFill/>
                  </a:ln>
                  <a:gradFill flip="none" rotWithShape="1">
                    <a:gsLst>
                      <a:gs pos="23000">
                        <a:srgbClr val="133B75"/>
                      </a:gs>
                      <a:gs pos="85000">
                        <a:srgbClr val="72DBF3"/>
                      </a:gs>
                      <a:gs pos="58000">
                        <a:srgbClr val="F82167"/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#9Slide05 VL Fadilla" pitchFamily="2" charset="0"/>
                  <a:ea typeface="HY견고딕" pitchFamily="18" charset="-127"/>
                  <a:cs typeface="+mn-cs"/>
                </a:rPr>
                <a:t>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18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680940" y="1331852"/>
            <a:ext cx="1651270" cy="1293185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E89CE78-CAED-4CAC-A735-A98F34085BA3}"/>
              </a:ext>
            </a:extLst>
          </p:cNvPr>
          <p:cNvSpPr txBox="1"/>
          <p:nvPr/>
        </p:nvSpPr>
        <p:spPr>
          <a:xfrm>
            <a:off x="3122468" y="363712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Bảy sắc cầu vồng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06CA0B-973B-48AC-8F58-561114C74332}"/>
              </a:ext>
            </a:extLst>
          </p:cNvPr>
          <p:cNvSpPr/>
          <p:nvPr/>
        </p:nvSpPr>
        <p:spPr>
          <a:xfrm>
            <a:off x="2076113" y="1265930"/>
            <a:ext cx="4506934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Vừa mưa lại nắng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Hay có cầu vồng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Bảy màu tươi thắm 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Bé mừng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779F86-CDF4-4AFE-ADC5-2ADE673D5409}"/>
              </a:ext>
            </a:extLst>
          </p:cNvPr>
          <p:cNvSpPr/>
          <p:nvPr/>
        </p:nvSpPr>
        <p:spPr>
          <a:xfrm>
            <a:off x="2004547" y="3624599"/>
            <a:ext cx="3868914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Màu đỏ mặt trời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Màu cam đu đủ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Màu vàng cá bơi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Lục kia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F4D66E-8E4B-480F-8B8E-DA4962D5126A}"/>
              </a:ext>
            </a:extLst>
          </p:cNvPr>
          <p:cNvSpPr/>
          <p:nvPr/>
        </p:nvSpPr>
        <p:spPr>
          <a:xfrm>
            <a:off x="6517832" y="1279242"/>
            <a:ext cx="4268359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Màu lam đám mây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Màu chàm áo mẹ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Màu tím hoa sim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Bảy màu yêu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07FBE4-4B84-467E-B8FA-9E99FD2DD696}"/>
              </a:ext>
            </a:extLst>
          </p:cNvPr>
          <p:cNvSpPr/>
          <p:nvPr/>
        </p:nvSpPr>
        <p:spPr>
          <a:xfrm>
            <a:off x="6517832" y="3584251"/>
            <a:ext cx="4386620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vồng ẩn hiện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Rồi lại tan mau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Đất trời bừng tỉnh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Sau cơn mưa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2" name="Đọc_ Bảy sắc cầu vồng_HTS">
            <a:hlinkClick r:id="" action="ppaction://media"/>
            <a:extLst>
              <a:ext uri="{FF2B5EF4-FFF2-40B4-BE49-F238E27FC236}">
                <a16:creationId xmlns:a16="http://schemas.microsoft.com/office/drawing/2014/main" id="{07FEB22D-29E4-42B4-9CDE-5F2F8B2837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4143" y="5999938"/>
            <a:ext cx="788715" cy="788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5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形标注 1"/>
          <p:cNvSpPr/>
          <p:nvPr/>
        </p:nvSpPr>
        <p:spPr>
          <a:xfrm>
            <a:off x="4121141" y="1445865"/>
            <a:ext cx="2960090" cy="1454680"/>
          </a:xfrm>
          <a:prstGeom prst="wedgeEllipseCallout">
            <a:avLst>
              <a:gd name="adj1" fmla="val 11197"/>
              <a:gd name="adj2" fmla="val 802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53716" y="1722331"/>
            <a:ext cx="3112759" cy="1178214"/>
          </a:xfrm>
          <a:prstGeom prst="wedgeRoundRectCallout">
            <a:avLst>
              <a:gd name="adj1" fmla="val -14541"/>
              <a:gd name="adj2" fmla="val 87286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B0F0">
                  <a:tint val="44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7754499" y="1350787"/>
            <a:ext cx="3084881" cy="1231797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8195" y="1822968"/>
            <a:ext cx="3728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kern="0" noProof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altLang="zh-CN" sz="4400" kern="0" noProof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kern="0" noProof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75807" y="1520527"/>
            <a:ext cx="2805424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kumimoji="0" lang="en-US" altLang="zh-CN" sz="4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844384" y="1350787"/>
            <a:ext cx="3504327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altLang="zh-CN" sz="4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218" name="Picture 2" descr="F:\360安全浏览器下载\六一\Nipic_2531170_b95b5e79d8a6cffe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7" y="3436906"/>
            <a:ext cx="1920289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360安全浏览器下载\六一\Nipic_2531170_b95b5e79d8a6cffe\未标题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99" y="3623682"/>
            <a:ext cx="1748264" cy="24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68" y="3557827"/>
            <a:ext cx="1970463" cy="2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88F83-2F86-415A-B996-49254E2DAF6D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3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34" grpId="0"/>
      <p:bldP spid="35" grpId="0"/>
      <p:bldP spid="3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680940" y="1331852"/>
            <a:ext cx="1651270" cy="1293185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E89CE78-CAED-4CAC-A735-A98F34085BA3}"/>
              </a:ext>
            </a:extLst>
          </p:cNvPr>
          <p:cNvSpPr txBox="1"/>
          <p:nvPr/>
        </p:nvSpPr>
        <p:spPr>
          <a:xfrm>
            <a:off x="3122468" y="363712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Bảy sắc cầu vồng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06CA0B-973B-48AC-8F58-561114C74332}"/>
              </a:ext>
            </a:extLst>
          </p:cNvPr>
          <p:cNvSpPr/>
          <p:nvPr/>
        </p:nvSpPr>
        <p:spPr>
          <a:xfrm>
            <a:off x="2076113" y="1265930"/>
            <a:ext cx="4506934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Vừa mưa lại nắng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Hay có cầu vồng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Bảy màu tươi thắm 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Bé mừng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779F86-CDF4-4AFE-ADC5-2ADE673D5409}"/>
              </a:ext>
            </a:extLst>
          </p:cNvPr>
          <p:cNvSpPr/>
          <p:nvPr/>
        </p:nvSpPr>
        <p:spPr>
          <a:xfrm>
            <a:off x="2004547" y="3624599"/>
            <a:ext cx="3868914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Màu đỏ mặt trời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Màu cam đu đủ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Màu vàng cá bơi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Lục kia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F4D66E-8E4B-480F-8B8E-DA4962D5126A}"/>
              </a:ext>
            </a:extLst>
          </p:cNvPr>
          <p:cNvSpPr/>
          <p:nvPr/>
        </p:nvSpPr>
        <p:spPr>
          <a:xfrm>
            <a:off x="6517832" y="1279242"/>
            <a:ext cx="4268359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Màu lam đám mây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Màu chàm áo mẹ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Màu tím hoa sim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Bảy màu yêu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07FBE4-4B84-467E-B8FA-9E99FD2DD696}"/>
              </a:ext>
            </a:extLst>
          </p:cNvPr>
          <p:cNvSpPr/>
          <p:nvPr/>
        </p:nvSpPr>
        <p:spPr>
          <a:xfrm>
            <a:off x="6517832" y="3584251"/>
            <a:ext cx="4386620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vồng ẩn hiện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Rồi lại tan mau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Đất trời bừng tỉnh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Sau cơn mưa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20B20-0C71-4BF5-A5C1-F9E26B26C7BC}"/>
              </a:ext>
            </a:extLst>
          </p:cNvPr>
          <p:cNvSpPr txBox="1"/>
          <p:nvPr/>
        </p:nvSpPr>
        <p:spPr>
          <a:xfrm>
            <a:off x="1622776" y="5886758"/>
            <a:ext cx="4808451" cy="73853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altLang="en-US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FD39B3-F840-408F-AB4A-8AB47EA1567C}"/>
              </a:ext>
            </a:extLst>
          </p:cNvPr>
          <p:cNvCxnSpPr>
            <a:cxnSpLocks/>
          </p:cNvCxnSpPr>
          <p:nvPr/>
        </p:nvCxnSpPr>
        <p:spPr>
          <a:xfrm flipH="1">
            <a:off x="5767752" y="1336875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1F2271E-182A-489F-86A9-58E65B2012A2}"/>
              </a:ext>
            </a:extLst>
          </p:cNvPr>
          <p:cNvCxnSpPr>
            <a:cxnSpLocks/>
          </p:cNvCxnSpPr>
          <p:nvPr/>
        </p:nvCxnSpPr>
        <p:spPr>
          <a:xfrm flipH="1">
            <a:off x="5578051" y="1756089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F07E9E-CFD2-4C42-B463-5E069AAE81EF}"/>
              </a:ext>
            </a:extLst>
          </p:cNvPr>
          <p:cNvCxnSpPr>
            <a:cxnSpLocks/>
          </p:cNvCxnSpPr>
          <p:nvPr/>
        </p:nvCxnSpPr>
        <p:spPr>
          <a:xfrm flipH="1">
            <a:off x="5908641" y="2227735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762A4E-B0F4-4303-A73B-E670372F9B41}"/>
              </a:ext>
            </a:extLst>
          </p:cNvPr>
          <p:cNvCxnSpPr>
            <a:cxnSpLocks/>
          </p:cNvCxnSpPr>
          <p:nvPr/>
        </p:nvCxnSpPr>
        <p:spPr>
          <a:xfrm flipH="1">
            <a:off x="5752062" y="2790529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732F8E-AE2D-4524-851B-FE73C4D82F78}"/>
              </a:ext>
            </a:extLst>
          </p:cNvPr>
          <p:cNvCxnSpPr>
            <a:cxnSpLocks/>
          </p:cNvCxnSpPr>
          <p:nvPr/>
        </p:nvCxnSpPr>
        <p:spPr>
          <a:xfrm flipH="1">
            <a:off x="5450809" y="3727052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2F3A5D9-A1D1-4CDF-82A9-F97A0D5D48E3}"/>
              </a:ext>
            </a:extLst>
          </p:cNvPr>
          <p:cNvCxnSpPr>
            <a:cxnSpLocks/>
          </p:cNvCxnSpPr>
          <p:nvPr/>
        </p:nvCxnSpPr>
        <p:spPr>
          <a:xfrm flipH="1">
            <a:off x="5468438" y="4226052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61B45BE-35CB-4E29-814D-F8C28A70F74A}"/>
              </a:ext>
            </a:extLst>
          </p:cNvPr>
          <p:cNvCxnSpPr>
            <a:cxnSpLocks/>
          </p:cNvCxnSpPr>
          <p:nvPr/>
        </p:nvCxnSpPr>
        <p:spPr>
          <a:xfrm flipH="1">
            <a:off x="5541270" y="4798864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9A9E8E3-A673-4E6B-B54C-8020EBE017D7}"/>
              </a:ext>
            </a:extLst>
          </p:cNvPr>
          <p:cNvCxnSpPr>
            <a:cxnSpLocks/>
          </p:cNvCxnSpPr>
          <p:nvPr/>
        </p:nvCxnSpPr>
        <p:spPr>
          <a:xfrm flipH="1">
            <a:off x="5132576" y="5146183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D33A867-C9CC-4390-B326-0BDD04858F61}"/>
              </a:ext>
            </a:extLst>
          </p:cNvPr>
          <p:cNvCxnSpPr>
            <a:cxnSpLocks/>
          </p:cNvCxnSpPr>
          <p:nvPr/>
        </p:nvCxnSpPr>
        <p:spPr>
          <a:xfrm flipH="1">
            <a:off x="10423760" y="1336380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9199FE-6E65-4015-BB81-B79CF40EF40D}"/>
              </a:ext>
            </a:extLst>
          </p:cNvPr>
          <p:cNvCxnSpPr>
            <a:cxnSpLocks/>
          </p:cNvCxnSpPr>
          <p:nvPr/>
        </p:nvCxnSpPr>
        <p:spPr>
          <a:xfrm flipH="1">
            <a:off x="10169760" y="1829830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AE26DD-AEB1-4B87-ADC5-8E278328079F}"/>
              </a:ext>
            </a:extLst>
          </p:cNvPr>
          <p:cNvCxnSpPr>
            <a:cxnSpLocks/>
          </p:cNvCxnSpPr>
          <p:nvPr/>
        </p:nvCxnSpPr>
        <p:spPr>
          <a:xfrm flipH="1">
            <a:off x="9936267" y="2309186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30D04A-1DDC-473F-BFFC-AC834CA82B3B}"/>
              </a:ext>
            </a:extLst>
          </p:cNvPr>
          <p:cNvCxnSpPr>
            <a:cxnSpLocks/>
          </p:cNvCxnSpPr>
          <p:nvPr/>
        </p:nvCxnSpPr>
        <p:spPr>
          <a:xfrm flipH="1">
            <a:off x="10006531" y="2815186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F6EE8D2-1F0F-4F6D-A46E-4DA5D7EB09C1}"/>
              </a:ext>
            </a:extLst>
          </p:cNvPr>
          <p:cNvCxnSpPr>
            <a:cxnSpLocks/>
          </p:cNvCxnSpPr>
          <p:nvPr/>
        </p:nvCxnSpPr>
        <p:spPr>
          <a:xfrm flipH="1">
            <a:off x="10156092" y="3707209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2C0A7C9-C2E1-447A-94FE-43B6AE503259}"/>
              </a:ext>
            </a:extLst>
          </p:cNvPr>
          <p:cNvCxnSpPr>
            <a:cxnSpLocks/>
          </p:cNvCxnSpPr>
          <p:nvPr/>
        </p:nvCxnSpPr>
        <p:spPr>
          <a:xfrm flipH="1">
            <a:off x="9711840" y="4189702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22D61F-8833-4754-8A03-B54909178983}"/>
              </a:ext>
            </a:extLst>
          </p:cNvPr>
          <p:cNvCxnSpPr>
            <a:cxnSpLocks/>
          </p:cNvCxnSpPr>
          <p:nvPr/>
        </p:nvCxnSpPr>
        <p:spPr>
          <a:xfrm flipH="1">
            <a:off x="10152199" y="4615112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364F33-EFCA-46BB-A8E0-790B3AFD630C}"/>
              </a:ext>
            </a:extLst>
          </p:cNvPr>
          <p:cNvCxnSpPr>
            <a:cxnSpLocks/>
          </p:cNvCxnSpPr>
          <p:nvPr/>
        </p:nvCxnSpPr>
        <p:spPr>
          <a:xfrm flipH="1">
            <a:off x="10239252" y="5097552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5017A5-C175-43F1-982B-33A6B15C802B}"/>
              </a:ext>
            </a:extLst>
          </p:cNvPr>
          <p:cNvCxnSpPr>
            <a:cxnSpLocks/>
          </p:cNvCxnSpPr>
          <p:nvPr/>
        </p:nvCxnSpPr>
        <p:spPr>
          <a:xfrm flipH="1">
            <a:off x="10325857" y="5121078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774B36-36B6-4BBE-AE8C-D248137919C6}"/>
              </a:ext>
            </a:extLst>
          </p:cNvPr>
          <p:cNvCxnSpPr>
            <a:cxnSpLocks/>
          </p:cNvCxnSpPr>
          <p:nvPr/>
        </p:nvCxnSpPr>
        <p:spPr>
          <a:xfrm flipH="1">
            <a:off x="5826367" y="2798317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00CBB2-6E9D-4FAC-A9CF-A991F5A086D8}"/>
              </a:ext>
            </a:extLst>
          </p:cNvPr>
          <p:cNvCxnSpPr>
            <a:cxnSpLocks/>
          </p:cNvCxnSpPr>
          <p:nvPr/>
        </p:nvCxnSpPr>
        <p:spPr>
          <a:xfrm flipH="1">
            <a:off x="5225194" y="5156734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3144CA-E654-488F-BA56-1E7E164AED4C}"/>
              </a:ext>
            </a:extLst>
          </p:cNvPr>
          <p:cNvCxnSpPr>
            <a:cxnSpLocks/>
          </p:cNvCxnSpPr>
          <p:nvPr/>
        </p:nvCxnSpPr>
        <p:spPr>
          <a:xfrm flipH="1">
            <a:off x="10098724" y="2834337"/>
            <a:ext cx="140528" cy="44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571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680940" y="1331852"/>
            <a:ext cx="1651270" cy="1293185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E89CE78-CAED-4CAC-A735-A98F34085BA3}"/>
              </a:ext>
            </a:extLst>
          </p:cNvPr>
          <p:cNvSpPr txBox="1"/>
          <p:nvPr/>
        </p:nvSpPr>
        <p:spPr>
          <a:xfrm>
            <a:off x="3122468" y="363712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Bảy sắc cầu vồng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06CA0B-973B-48AC-8F58-561114C74332}"/>
              </a:ext>
            </a:extLst>
          </p:cNvPr>
          <p:cNvSpPr/>
          <p:nvPr/>
        </p:nvSpPr>
        <p:spPr>
          <a:xfrm>
            <a:off x="2076113" y="1265930"/>
            <a:ext cx="4506934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Vừa mưa lại nắng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Hay có cầu vồng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Bảy màu tươi thắm 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Bé mừng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779F86-CDF4-4AFE-ADC5-2ADE673D5409}"/>
              </a:ext>
            </a:extLst>
          </p:cNvPr>
          <p:cNvSpPr/>
          <p:nvPr/>
        </p:nvSpPr>
        <p:spPr>
          <a:xfrm>
            <a:off x="2004547" y="3624599"/>
            <a:ext cx="3868914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Màu đỏ mặt trời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Màu cam đu đủ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Màu vàng cá bơi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Lục kia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F4D66E-8E4B-480F-8B8E-DA4962D5126A}"/>
              </a:ext>
            </a:extLst>
          </p:cNvPr>
          <p:cNvSpPr/>
          <p:nvPr/>
        </p:nvSpPr>
        <p:spPr>
          <a:xfrm>
            <a:off x="6517832" y="1279242"/>
            <a:ext cx="4268359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Màu lam đám mây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Màu chàm áo mẹ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Màu tím hoa sim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Bảy màu yêu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07FBE4-4B84-467E-B8FA-9E99FD2DD696}"/>
              </a:ext>
            </a:extLst>
          </p:cNvPr>
          <p:cNvSpPr/>
          <p:nvPr/>
        </p:nvSpPr>
        <p:spPr>
          <a:xfrm>
            <a:off x="6517832" y="3584251"/>
            <a:ext cx="4386620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vồng ẩn hiện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Rồi lại tan mau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Đất trời bừng tỉnh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Sau cơn mưa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20B20-0C71-4BF5-A5C1-F9E26B26C7BC}"/>
              </a:ext>
            </a:extLst>
          </p:cNvPr>
          <p:cNvSpPr txBox="1"/>
          <p:nvPr/>
        </p:nvSpPr>
        <p:spPr>
          <a:xfrm>
            <a:off x="1622776" y="5886758"/>
            <a:ext cx="4808451" cy="77963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680940" y="1331852"/>
            <a:ext cx="1651270" cy="1293185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E89CE78-CAED-4CAC-A735-A98F34085BA3}"/>
              </a:ext>
            </a:extLst>
          </p:cNvPr>
          <p:cNvSpPr txBox="1"/>
          <p:nvPr/>
        </p:nvSpPr>
        <p:spPr>
          <a:xfrm>
            <a:off x="3122468" y="363712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Bảy sắc cầu vồng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06CA0B-973B-48AC-8F58-561114C74332}"/>
              </a:ext>
            </a:extLst>
          </p:cNvPr>
          <p:cNvSpPr/>
          <p:nvPr/>
        </p:nvSpPr>
        <p:spPr>
          <a:xfrm>
            <a:off x="2076113" y="1265930"/>
            <a:ext cx="4506934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Vừa mưa lại nắng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Hay có cầu vồng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Bảy màu tươi thắm 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Bé mừng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779F86-CDF4-4AFE-ADC5-2ADE673D5409}"/>
              </a:ext>
            </a:extLst>
          </p:cNvPr>
          <p:cNvSpPr/>
          <p:nvPr/>
        </p:nvSpPr>
        <p:spPr>
          <a:xfrm>
            <a:off x="2004547" y="3624599"/>
            <a:ext cx="3868914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Màu đỏ mặt trời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Màu cam đu đủ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Màu vàng cá bơi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Lục kia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F4D66E-8E4B-480F-8B8E-DA4962D5126A}"/>
              </a:ext>
            </a:extLst>
          </p:cNvPr>
          <p:cNvSpPr/>
          <p:nvPr/>
        </p:nvSpPr>
        <p:spPr>
          <a:xfrm>
            <a:off x="6517832" y="1279242"/>
            <a:ext cx="4268359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Màu lam đám mây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Màu chàm áo mẹ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Màu tím hoa sim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Bảy màu yêu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07FBE4-4B84-467E-B8FA-9E99FD2DD696}"/>
              </a:ext>
            </a:extLst>
          </p:cNvPr>
          <p:cNvSpPr/>
          <p:nvPr/>
        </p:nvSpPr>
        <p:spPr>
          <a:xfrm>
            <a:off x="6517832" y="3584251"/>
            <a:ext cx="4386620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vồng ẩn hiện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Rồi lại tan mau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Đất trời bừng tỉnh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Sau cơn mưa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20B20-0C71-4BF5-A5C1-F9E26B26C7BC}"/>
              </a:ext>
            </a:extLst>
          </p:cNvPr>
          <p:cNvSpPr txBox="1"/>
          <p:nvPr/>
        </p:nvSpPr>
        <p:spPr>
          <a:xfrm>
            <a:off x="1622776" y="5886758"/>
            <a:ext cx="5490201" cy="7796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9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72" y="666389"/>
            <a:ext cx="1680072" cy="140971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82" name="图片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8" name="Rounded Rectangle 27"/>
          <p:cNvSpPr/>
          <p:nvPr/>
        </p:nvSpPr>
        <p:spPr>
          <a:xfrm>
            <a:off x="2696657" y="1785307"/>
            <a:ext cx="6504535" cy="32399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16127" t="11921" r="14764" b="20863"/>
          <a:stretch/>
        </p:blipFill>
        <p:spPr>
          <a:xfrm>
            <a:off x="3710549" y="2196156"/>
            <a:ext cx="4476749" cy="2258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27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1B06C40-3977-41F1-9902-2D6BD17F51F1}"/>
              </a:ext>
            </a:extLst>
          </p:cNvPr>
          <p:cNvSpPr/>
          <p:nvPr/>
        </p:nvSpPr>
        <p:spPr>
          <a:xfrm>
            <a:off x="2704243" y="313544"/>
            <a:ext cx="592193" cy="5539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6D4317-ADDE-47EB-B4CB-F73B05AC35C0}"/>
              </a:ext>
            </a:extLst>
          </p:cNvPr>
          <p:cNvSpPr txBox="1"/>
          <p:nvPr/>
        </p:nvSpPr>
        <p:spPr>
          <a:xfrm>
            <a:off x="3000340" y="196313"/>
            <a:ext cx="68956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121851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3200" b="1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A59EBF-BADE-4403-BFEB-E512CE89608C}"/>
              </a:ext>
            </a:extLst>
          </p:cNvPr>
          <p:cNvSpPr/>
          <p:nvPr/>
        </p:nvSpPr>
        <p:spPr>
          <a:xfrm>
            <a:off x="2296006" y="1707898"/>
            <a:ext cx="2262010" cy="708579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ô</a:t>
            </a:r>
            <a:r>
              <a:rPr lang="en-US" sz="3600" kern="0" noProof="0" dirty="0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ng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A5941C-65D8-4265-BA67-9EDD09C3CEDD}"/>
              </a:ext>
            </a:extLst>
          </p:cNvPr>
          <p:cNvSpPr/>
          <p:nvPr/>
        </p:nvSpPr>
        <p:spPr>
          <a:xfrm>
            <a:off x="7493723" y="1300485"/>
            <a:ext cx="2262009" cy="709635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v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-Rounded"/>
                <a:ea typeface="Arial-Rounded"/>
                <a:cs typeface="Arial-Rounded" pitchFamily="34" charset="0"/>
              </a:rPr>
              <a:t>ồng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47250C-8385-4FD3-9A54-4EA754034E14}"/>
              </a:ext>
            </a:extLst>
          </p:cNvPr>
          <p:cNvSpPr/>
          <p:nvPr/>
        </p:nvSpPr>
        <p:spPr>
          <a:xfrm>
            <a:off x="2375553" y="3314451"/>
            <a:ext cx="2153594" cy="70963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ơi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16B5B7-2E5E-407C-AE28-EDFC8646FD04}"/>
              </a:ext>
            </a:extLst>
          </p:cNvPr>
          <p:cNvSpPr/>
          <p:nvPr/>
        </p:nvSpPr>
        <p:spPr>
          <a:xfrm>
            <a:off x="7479944" y="2955515"/>
            <a:ext cx="2153594" cy="70963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bơi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59C9A7-5681-432F-B7F7-04826C707C80}"/>
              </a:ext>
            </a:extLst>
          </p:cNvPr>
          <p:cNvSpPr/>
          <p:nvPr/>
        </p:nvSpPr>
        <p:spPr>
          <a:xfrm>
            <a:off x="2404422" y="5035010"/>
            <a:ext cx="2153594" cy="70963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ưa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A53613-D68B-45FC-BC03-D5114E640CAE}"/>
              </a:ext>
            </a:extLst>
          </p:cNvPr>
          <p:cNvSpPr/>
          <p:nvPr/>
        </p:nvSpPr>
        <p:spPr>
          <a:xfrm>
            <a:off x="7498747" y="4644244"/>
            <a:ext cx="2153594" cy="70963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vừa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0C3EF1-0A8E-4BA1-B7BB-5E31F17A6FCD}"/>
              </a:ext>
            </a:extLst>
          </p:cNvPr>
          <p:cNvSpPr/>
          <p:nvPr/>
        </p:nvSpPr>
        <p:spPr>
          <a:xfrm>
            <a:off x="7479944" y="3737398"/>
            <a:ext cx="2153594" cy="70963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trời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AED4E87-5271-4922-B62D-5B51093E15D7}"/>
              </a:ext>
            </a:extLst>
          </p:cNvPr>
          <p:cNvCxnSpPr>
            <a:endCxn id="22" idx="2"/>
          </p:cNvCxnSpPr>
          <p:nvPr/>
        </p:nvCxnSpPr>
        <p:spPr>
          <a:xfrm flipV="1">
            <a:off x="4558016" y="1655303"/>
            <a:ext cx="2935707" cy="40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965B72-420E-4DA0-BF31-E088173FE298}"/>
              </a:ext>
            </a:extLst>
          </p:cNvPr>
          <p:cNvCxnSpPr>
            <a:cxnSpLocks/>
          </p:cNvCxnSpPr>
          <p:nvPr/>
        </p:nvCxnSpPr>
        <p:spPr>
          <a:xfrm>
            <a:off x="4540411" y="2050056"/>
            <a:ext cx="2950797" cy="354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482E535-EE52-4A95-95C0-96F1D56CF9C6}"/>
              </a:ext>
            </a:extLst>
          </p:cNvPr>
          <p:cNvSpPr/>
          <p:nvPr/>
        </p:nvSpPr>
        <p:spPr>
          <a:xfrm>
            <a:off x="7493723" y="2100995"/>
            <a:ext cx="2153594" cy="70963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trông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74FB20-9590-4246-A150-81B5BBE1F779}"/>
              </a:ext>
            </a:extLst>
          </p:cNvPr>
          <p:cNvCxnSpPr/>
          <p:nvPr/>
        </p:nvCxnSpPr>
        <p:spPr>
          <a:xfrm flipV="1">
            <a:off x="4546752" y="3275044"/>
            <a:ext cx="2935707" cy="40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1F1C0F1-1A48-4D69-B27C-7D06AE55D271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4529147" y="3669797"/>
            <a:ext cx="2950797" cy="422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C2D6668-BB78-4765-9FCB-9E7FAEAF954E}"/>
              </a:ext>
            </a:extLst>
          </p:cNvPr>
          <p:cNvSpPr/>
          <p:nvPr/>
        </p:nvSpPr>
        <p:spPr>
          <a:xfrm>
            <a:off x="7498747" y="5614993"/>
            <a:ext cx="2153594" cy="70963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mưa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04FC2E3-4327-4B3D-A7FB-DB1AD1F3E08D}"/>
              </a:ext>
            </a:extLst>
          </p:cNvPr>
          <p:cNvCxnSpPr/>
          <p:nvPr/>
        </p:nvCxnSpPr>
        <p:spPr>
          <a:xfrm flipV="1">
            <a:off x="4547950" y="4976452"/>
            <a:ext cx="2935707" cy="40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446896-AE5C-4D3C-B673-439F9620F09A}"/>
              </a:ext>
            </a:extLst>
          </p:cNvPr>
          <p:cNvCxnSpPr>
            <a:cxnSpLocks/>
          </p:cNvCxnSpPr>
          <p:nvPr/>
        </p:nvCxnSpPr>
        <p:spPr>
          <a:xfrm>
            <a:off x="4530345" y="5371205"/>
            <a:ext cx="2960863" cy="53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4" grpId="0" animBg="1"/>
      <p:bldP spid="27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651" y="229037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PA_库_组合 5"/>
          <p:cNvGrpSpPr/>
          <p:nvPr>
            <p:custDataLst>
              <p:tags r:id="rId2"/>
            </p:custDataLst>
          </p:nvPr>
        </p:nvGrpSpPr>
        <p:grpSpPr>
          <a:xfrm>
            <a:off x="1079910" y="957979"/>
            <a:ext cx="587835" cy="733599"/>
            <a:chOff x="1836100" y="2332000"/>
            <a:chExt cx="1572829" cy="895643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743535" y="1062653"/>
            <a:ext cx="976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Cầu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vồng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thường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xuất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khi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46807" y="1919715"/>
            <a:ext cx="5882404" cy="2933554"/>
          </a:xfrm>
          <a:prstGeom prst="roundRect">
            <a:avLst>
              <a:gd name="adj" fmla="val 11248"/>
            </a:avLst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899920" y="2509329"/>
            <a:ext cx="48642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400" dirty="0" err="1">
                <a:solidFill>
                  <a:prstClr val="black"/>
                </a:solidFill>
                <a:cs typeface="UTM Avo" panose="02040603050506020204" pitchFamily="18" charset="0"/>
              </a:rPr>
              <a:t>Cầu</a:t>
            </a:r>
            <a:r>
              <a:rPr lang="en-GB" altLang="en-US" sz="44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4400" dirty="0" err="1">
                <a:solidFill>
                  <a:prstClr val="black"/>
                </a:solidFill>
                <a:cs typeface="UTM Avo" panose="02040603050506020204" pitchFamily="18" charset="0"/>
              </a:rPr>
              <a:t>vồng</a:t>
            </a:r>
            <a:r>
              <a:rPr lang="en-GB" altLang="en-US" sz="44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4400" dirty="0" err="1">
                <a:solidFill>
                  <a:prstClr val="black"/>
                </a:solidFill>
                <a:cs typeface="UTM Avo" panose="02040603050506020204" pitchFamily="18" charset="0"/>
              </a:rPr>
              <a:t>thường</a:t>
            </a:r>
            <a:r>
              <a:rPr lang="en-GB" altLang="en-US" sz="44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4400" dirty="0" err="1">
                <a:solidFill>
                  <a:prstClr val="black"/>
                </a:solidFill>
                <a:cs typeface="UTM Avo" panose="02040603050506020204" pitchFamily="18" charset="0"/>
              </a:rPr>
              <a:t>xuất</a:t>
            </a:r>
            <a:r>
              <a:rPr lang="en-GB" altLang="en-US" sz="44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4400" dirty="0" err="1">
                <a:solidFill>
                  <a:prstClr val="black"/>
                </a:solidFill>
                <a:cs typeface="UTM Avo" panose="02040603050506020204" pitchFamily="18" charset="0"/>
              </a:rPr>
              <a:t>hiện</a:t>
            </a:r>
            <a:r>
              <a:rPr lang="en-GB" altLang="en-US" sz="44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4400" dirty="0" err="1">
                <a:solidFill>
                  <a:prstClr val="black"/>
                </a:solidFill>
                <a:cs typeface="UTM Avo" panose="02040603050506020204" pitchFamily="18" charset="0"/>
              </a:rPr>
              <a:t>khi</a:t>
            </a:r>
            <a:r>
              <a:rPr lang="en-GB" altLang="en-US" sz="44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4400" dirty="0" err="1">
                <a:solidFill>
                  <a:prstClr val="black"/>
                </a:solidFill>
                <a:cs typeface="UTM Avo" panose="02040603050506020204" pitchFamily="18" charset="0"/>
              </a:rPr>
              <a:t>vừa</a:t>
            </a:r>
            <a:r>
              <a:rPr lang="en-GB" altLang="en-US" sz="44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4400" dirty="0" err="1">
                <a:solidFill>
                  <a:prstClr val="black"/>
                </a:solidFill>
                <a:cs typeface="UTM Avo" panose="02040603050506020204" pitchFamily="18" charset="0"/>
              </a:rPr>
              <a:t>mưa</a:t>
            </a:r>
            <a:r>
              <a:rPr lang="en-GB" altLang="en-US" sz="44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4400" dirty="0" err="1">
                <a:solidFill>
                  <a:prstClr val="black"/>
                </a:solidFill>
                <a:cs typeface="UTM Avo" panose="02040603050506020204" pitchFamily="18" charset="0"/>
              </a:rPr>
              <a:t>vừa</a:t>
            </a:r>
            <a:r>
              <a:rPr lang="en-GB" altLang="en-US" sz="44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4400" dirty="0" err="1">
                <a:solidFill>
                  <a:prstClr val="black"/>
                </a:solidFill>
                <a:cs typeface="UTM Avo" panose="02040603050506020204" pitchFamily="18" charset="0"/>
              </a:rPr>
              <a:t>nắng</a:t>
            </a:r>
            <a:r>
              <a:rPr lang="en-GB" altLang="en-US" sz="4400" dirty="0">
                <a:solidFill>
                  <a:prstClr val="black"/>
                </a:solidFill>
                <a:cs typeface="UTM Avo" panose="020406030505060202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F8E5B5-BE67-441B-8856-75B4064E24F3}"/>
              </a:ext>
            </a:extLst>
          </p:cNvPr>
          <p:cNvSpPr/>
          <p:nvPr/>
        </p:nvSpPr>
        <p:spPr>
          <a:xfrm>
            <a:off x="249390" y="302671"/>
            <a:ext cx="544338" cy="562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2050" name="Picture 2" descr="Cầu vồng là gì? Xuất hiện khi nào? 7 sắc cầu vồng gồm những màu gì? - Học  Điện Tử">
            <a:extLst>
              <a:ext uri="{FF2B5EF4-FFF2-40B4-BE49-F238E27FC236}">
                <a16:creationId xmlns:a16="http://schemas.microsoft.com/office/drawing/2014/main" id="{85D94343-C6B8-4AE6-A0E0-1D209C480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96" y="1941903"/>
            <a:ext cx="4415204" cy="29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 animBg="1"/>
      <p:bldP spid="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CB96B9C6-45F9-4C48-9388-DD0561CC413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7\uFFFDg{62CB7D75-3F5B-455D-98EC-CE3488A0C453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iết 1+2. Đọc bảy sắc cầu vồ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4C9A83-606E-4F77-BF9D-075BECAB906A}:3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722085-0E21-46A3-80EC-2C8DBCBCB9E3}:20075771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4CC298-F2AE-43D7-B92B-5E4EC5D2D638}:20075771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B15728-2183-4B38-96B4-2630014B7300}:2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358B18-34A7-4D3F-AA96-898BC72056FD}:2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8FDAE3-D105-46BF-8A8A-9079E9CC5C04}:3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9A10C3-FF4B-47E4-9796-51279CCEE55A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CDEC1B-822E-4D26-9C9E-B8E586D5ED10}:20075771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F11E3D-BAB2-4B20-8688-11D8FD9D1253}:20075771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9E74BE-F741-4BDB-907F-DF49E2B6798B}:20075771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D34E47-E2E0-403E-AFB3-F106F2A1B942}:20075771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A1379A-F710-4668-9590-E8EFE25CECFA}:20075771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DF113C-1695-48EF-86DC-95F9AD7C8F98}:3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24431F-FA12-48DE-A294-C1329D160DB1}:26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708</Words>
  <Application>Microsoft Office PowerPoint</Application>
  <PresentationFormat>Widescreen</PresentationFormat>
  <Paragraphs>157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宋体</vt:lpstr>
      <vt:lpstr>#9Slide05 VL Fadilla</vt:lpstr>
      <vt:lpstr>Arial</vt:lpstr>
      <vt:lpstr>Arial Rounded MT Bold</vt:lpstr>
      <vt:lpstr>Arial-Rounded</vt:lpstr>
      <vt:lpstr>Calibri</vt:lpstr>
      <vt:lpstr>Calibri Light</vt:lpstr>
      <vt:lpstr>等线</vt:lpstr>
      <vt:lpstr>等线 Light</vt:lpstr>
      <vt:lpstr>HY견고딕</vt:lpstr>
      <vt:lpstr>Times</vt:lpstr>
      <vt:lpstr>Times New Roman</vt:lpstr>
      <vt:lpstr>UTM Avo</vt:lpstr>
      <vt:lpstr>字魂59号-创粗黑</vt:lpstr>
      <vt:lpstr>思源黑体 CN Bold</vt:lpstr>
      <vt:lpstr>汉仪帅线体简</vt:lpstr>
      <vt:lpstr>Office 主题</vt:lpstr>
      <vt:lpstr>4_Office Theme</vt:lpstr>
      <vt:lpstr>1_Office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1+2. Đọc bảy sắc cầu vồng</dc:title>
  <dc:creator>BENR-</dc:creator>
  <dc:description>www.051661.com</dc:description>
  <cp:lastModifiedBy>Admin</cp:lastModifiedBy>
  <cp:revision>56</cp:revision>
  <dcterms:created xsi:type="dcterms:W3CDTF">2017-06-26T03:23:00Z</dcterms:created>
  <dcterms:modified xsi:type="dcterms:W3CDTF">2025-04-19T03:29:11Z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