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8" r:id="rId3"/>
  </p:sldMasterIdLst>
  <p:notesMasterIdLst>
    <p:notesMasterId r:id="rId15"/>
  </p:notesMasterIdLst>
  <p:sldIdLst>
    <p:sldId id="258" r:id="rId4"/>
    <p:sldId id="272" r:id="rId5"/>
    <p:sldId id="264" r:id="rId6"/>
    <p:sldId id="3404" r:id="rId7"/>
    <p:sldId id="3403" r:id="rId8"/>
    <p:sldId id="3405" r:id="rId9"/>
    <p:sldId id="3406" r:id="rId10"/>
    <p:sldId id="261" r:id="rId11"/>
    <p:sldId id="3409" r:id="rId12"/>
    <p:sldId id="3410" r:id="rId13"/>
    <p:sldId id="295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51">
          <p15:clr>
            <a:srgbClr val="A4A3A4"/>
          </p15:clr>
        </p15:guide>
        <p15:guide id="3" orient="horz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3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84" y="126"/>
      </p:cViewPr>
      <p:guideLst>
        <p:guide pos="3840"/>
        <p:guide orient="horz" pos="51"/>
        <p:guide orient="horz" pos="29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79F90-1B91-460C-A2C4-FC467AEDA9EA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3175-8996-4AE9-B2A2-A88F38BC5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03175-8996-4AE9-B2A2-A88F38BC5F1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45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223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03175-8996-4AE9-B2A2-A88F38BC5F1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307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03175-8996-4AE9-B2A2-A88F38BC5F1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652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543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03175-8996-4AE9-B2A2-A88F38BC5F1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20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03175-8996-4AE9-B2A2-A88F38BC5F1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676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03175-8996-4AE9-B2A2-A88F38BC5F1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888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890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1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3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0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04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0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3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1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5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985194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2601" y="1659200"/>
            <a:ext cx="7526800" cy="2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588800" y="3999933"/>
            <a:ext cx="501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85951" y="250775"/>
            <a:ext cx="10890133" cy="5881784"/>
            <a:chOff x="589463" y="188081"/>
            <a:chExt cx="8167600" cy="441133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589463" y="188081"/>
              <a:ext cx="8167600" cy="4411338"/>
              <a:chOff x="680850" y="273350"/>
              <a:chExt cx="8167600" cy="4411338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751550" y="21004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4253925" y="273350"/>
                <a:ext cx="1529963" cy="476413"/>
                <a:chOff x="723850" y="285125"/>
                <a:chExt cx="1529963" cy="476413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2087013" y="285125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723850" y="664638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8" name="Google Shape;18;p2"/>
              <p:cNvSpPr/>
              <p:nvPr/>
            </p:nvSpPr>
            <p:spPr>
              <a:xfrm>
                <a:off x="1073525" y="6157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9" name="Google Shape;19;p2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2" name="Google Shape;22;p2"/>
            <p:cNvSpPr/>
            <p:nvPr/>
          </p:nvSpPr>
          <p:spPr>
            <a:xfrm>
              <a:off x="2863625" y="7214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644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2332600" y="2745900"/>
            <a:ext cx="7526800" cy="12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Fredoka One"/>
              <a:buNone/>
              <a:defRPr sz="6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 rot="10800000">
            <a:off x="802351" y="250775"/>
            <a:ext cx="10890133" cy="5992984"/>
            <a:chOff x="589463" y="104681"/>
            <a:chExt cx="8167600" cy="4494738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29" name="Google Shape;29;p3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" name="Google Shape;32;p3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33" name="Google Shape;33;p3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" name="Google Shape;34;p3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5" name="Google Shape;35;p3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2970600" y="1949500"/>
            <a:ext cx="6250800" cy="9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901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1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84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6814806" flipH="1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5"/>
          <p:cNvGrpSpPr/>
          <p:nvPr/>
        </p:nvGrpSpPr>
        <p:grpSpPr>
          <a:xfrm rot="10800000" flipH="1">
            <a:off x="-477308" y="250775"/>
            <a:ext cx="10890133" cy="5992984"/>
            <a:chOff x="589463" y="104681"/>
            <a:chExt cx="8167600" cy="4494738"/>
          </a:xfrm>
        </p:grpSpPr>
        <p:grpSp>
          <p:nvGrpSpPr>
            <p:cNvPr id="51" name="Google Shape;51;p5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52" name="Google Shape;52;p5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" name="Google Shape;55;p5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56" name="Google Shape;56;p5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" name="Google Shape;57;p5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8" name="Google Shape;58;p5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 flipH="1">
            <a:off x="412151" y="504042"/>
            <a:ext cx="11638733" cy="6016551"/>
            <a:chOff x="309113" y="378031"/>
            <a:chExt cx="8729050" cy="4512413"/>
          </a:xfrm>
        </p:grpSpPr>
        <p:sp>
          <p:nvSpPr>
            <p:cNvPr id="73" name="Google Shape;73;p7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" name="Google Shape;79;p7"/>
          <p:cNvSpPr/>
          <p:nvPr/>
        </p:nvSpPr>
        <p:spPr>
          <a:xfrm rot="-4262482">
            <a:off x="-2727326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6537518">
            <a:off x="7832044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74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8"/>
          <p:cNvGrpSpPr/>
          <p:nvPr/>
        </p:nvGrpSpPr>
        <p:grpSpPr>
          <a:xfrm flipH="1">
            <a:off x="412151" y="504042"/>
            <a:ext cx="11638733" cy="6016551"/>
            <a:chOff x="309113" y="378031"/>
            <a:chExt cx="8729050" cy="4512413"/>
          </a:xfrm>
        </p:grpSpPr>
        <p:sp>
          <p:nvSpPr>
            <p:cNvPr id="83" name="Google Shape;83;p8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" name="Google Shape;89;p8"/>
          <p:cNvSpPr/>
          <p:nvPr/>
        </p:nvSpPr>
        <p:spPr>
          <a:xfrm rot="-4262482">
            <a:off x="-2727326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 rot="6537518">
            <a:off x="7832044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ctrTitle" idx="2"/>
          </p:nvPr>
        </p:nvSpPr>
        <p:spPr>
          <a:xfrm>
            <a:off x="1999500" y="268121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1"/>
          </p:nvPr>
        </p:nvSpPr>
        <p:spPr>
          <a:xfrm>
            <a:off x="1820100" y="2965553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ctrTitle" idx="3"/>
          </p:nvPr>
        </p:nvSpPr>
        <p:spPr>
          <a:xfrm>
            <a:off x="7144512" y="2683336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ubTitle" idx="4"/>
          </p:nvPr>
        </p:nvSpPr>
        <p:spPr>
          <a:xfrm>
            <a:off x="6965112" y="2961048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7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3984320">
            <a:off x="-3465208" y="-936407"/>
            <a:ext cx="7088471" cy="4675979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13"/>
          <p:cNvGrpSpPr/>
          <p:nvPr/>
        </p:nvGrpSpPr>
        <p:grpSpPr>
          <a:xfrm>
            <a:off x="466151" y="602375"/>
            <a:ext cx="11179967" cy="5948551"/>
            <a:chOff x="386488" y="378031"/>
            <a:chExt cx="8384975" cy="4461413"/>
          </a:xfrm>
        </p:grpSpPr>
        <p:sp>
          <p:nvSpPr>
            <p:cNvPr id="169" name="Google Shape;169;p13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864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266113" y="4707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7451525" y="4672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13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4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dk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/>
          <p:nvPr/>
        </p:nvSpPr>
        <p:spPr>
          <a:xfrm rot="3984320" flipH="1">
            <a:off x="8574613" y="-932862"/>
            <a:ext cx="7088471" cy="4675979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6" name="Google Shape;226;p18"/>
          <p:cNvGrpSpPr/>
          <p:nvPr/>
        </p:nvGrpSpPr>
        <p:grpSpPr>
          <a:xfrm>
            <a:off x="872551" y="399176"/>
            <a:ext cx="10773567" cy="5664817"/>
            <a:chOff x="691288" y="225631"/>
            <a:chExt cx="8080175" cy="4248613"/>
          </a:xfrm>
        </p:grpSpPr>
        <p:sp>
          <p:nvSpPr>
            <p:cNvPr id="227" name="Google Shape;227;p18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6773338" y="225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6912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1266113" y="4326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2" name="Google Shape;232;p18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0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/>
          <p:nvPr/>
        </p:nvSpPr>
        <p:spPr>
          <a:xfrm rot="-3985194" flipH="1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130984" y="907175"/>
            <a:ext cx="10616733" cy="5495567"/>
            <a:chOff x="885113" y="606631"/>
            <a:chExt cx="7962550" cy="4121675"/>
          </a:xfrm>
        </p:grpSpPr>
        <p:sp>
          <p:nvSpPr>
            <p:cNvPr id="314" name="Google Shape;314;p26"/>
            <p:cNvSpPr/>
            <p:nvPr/>
          </p:nvSpPr>
          <p:spPr>
            <a:xfrm>
              <a:off x="8680863" y="17431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6"/>
            <p:cNvSpPr/>
            <p:nvPr/>
          </p:nvSpPr>
          <p:spPr>
            <a:xfrm>
              <a:off x="1058338" y="606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6"/>
            <p:cNvSpPr/>
            <p:nvPr/>
          </p:nvSpPr>
          <p:spPr>
            <a:xfrm>
              <a:off x="885113" y="46314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6"/>
            <p:cNvSpPr/>
            <p:nvPr/>
          </p:nvSpPr>
          <p:spPr>
            <a:xfrm>
              <a:off x="1228750" y="3971219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26"/>
          <p:cNvSpPr txBox="1">
            <a:spLocks noGrp="1"/>
          </p:cNvSpPr>
          <p:nvPr>
            <p:ph type="ctrTitle"/>
          </p:nvPr>
        </p:nvSpPr>
        <p:spPr>
          <a:xfrm>
            <a:off x="3590600" y="3923463"/>
            <a:ext cx="50108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9" name="Google Shape;319;p26"/>
          <p:cNvSpPr txBox="1">
            <a:spLocks noGrp="1"/>
          </p:cNvSpPr>
          <p:nvPr>
            <p:ph type="subTitle" idx="1"/>
          </p:nvPr>
        </p:nvSpPr>
        <p:spPr>
          <a:xfrm>
            <a:off x="2484000" y="2196033"/>
            <a:ext cx="7224000" cy="17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ctrTitle" idx="2"/>
          </p:nvPr>
        </p:nvSpPr>
        <p:spPr>
          <a:xfrm>
            <a:off x="4572000" y="268121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1"/>
          </p:nvPr>
        </p:nvSpPr>
        <p:spPr>
          <a:xfrm>
            <a:off x="4392600" y="2965553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6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9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2025/4/19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00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1583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hu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977245" y="1041065"/>
            <a:ext cx="6435700" cy="3854320"/>
          </a:xfrm>
          <a:prstGeom prst="rect">
            <a:avLst/>
          </a:prstGeom>
        </p:spPr>
      </p:pic>
      <p:sp>
        <p:nvSpPr>
          <p:cNvPr id="10" name="TÊN BÀI HỌC"/>
          <p:cNvSpPr txBox="1"/>
          <p:nvPr/>
        </p:nvSpPr>
        <p:spPr>
          <a:xfrm>
            <a:off x="3041318" y="1918010"/>
            <a:ext cx="61093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汉仪乐喵体简" panose="00020600040101010101" pitchFamily="18" charset="-122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汉仪乐喵体简" panose="00020600040101010101" pitchFamily="18" charset="-122"/>
              </a:rPr>
              <a:t> 1</a:t>
            </a:r>
          </a:p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汉仪乐喵体简" panose="00020600040101010101" pitchFamily="18" charset="-122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汉仪乐喵体简" panose="00020600040101010101" pitchFamily="18" charset="-122"/>
              </a:rPr>
              <a:t>chim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汉仪乐喵体简" panose="00020600040101010101" pitchFamily="18" charset="-122"/>
              </a:rPr>
              <a:t>của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汉仪乐喵体简" panose="00020600040101010101" pitchFamily="18" charset="-122"/>
              </a:rPr>
              <a:t>biển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+mj-lt"/>
                <a:ea typeface="汉仪乐喵体简" panose="00020600040101010101" pitchFamily="18" charset="-122"/>
              </a:rPr>
              <a:t>cả</a:t>
            </a:r>
            <a:endParaRPr lang="zh-CN" altLang="en-US" sz="4400" b="1" dirty="0">
              <a:solidFill>
                <a:srgbClr val="FF0000"/>
              </a:solidFill>
              <a:latin typeface="+mj-lt"/>
              <a:ea typeface="汉仪乐喵体简" panose="00020600040101010101" pitchFamily="18" charset="-122"/>
            </a:endParaRPr>
          </a:p>
        </p:txBody>
      </p:sp>
      <p:pic>
        <p:nvPicPr>
          <p:cNvPr id="2" name="Nha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-17145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8292" y="91030"/>
            <a:ext cx="4251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UỶ BAN NHÂN DÂN HUYỆN AN LÃO </a:t>
            </a:r>
          </a:p>
          <a:p>
            <a:r>
              <a:rPr lang="vi-VN" b="1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TRƯỜNG TIỂU HỌC QUANG TRUNG </a:t>
            </a:r>
            <a:endParaRPr lang="en-US" b="1" dirty="0">
              <a:solidFill>
                <a:srgbClr val="00206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5289" y="5200689"/>
            <a:ext cx="4431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Giáo viên: Nguyễn Thị Như </a:t>
            </a:r>
            <a:endParaRPr lang="en-US" sz="2800" b="1" i="1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90873" y="737361"/>
            <a:ext cx="2494759" cy="0"/>
          </a:xfrm>
          <a:prstGeom prst="line">
            <a:avLst/>
          </a:prstGeom>
          <a:ln>
            <a:solidFill>
              <a:srgbClr val="00667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64203" y="3483598"/>
            <a:ext cx="2061783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ea typeface="Times" panose="020B0500000000000000" pitchFamily="34" charset="0"/>
                <a:cs typeface="Times" panose="020B0500000000000000" pitchFamily="34" charset="0"/>
              </a:rPr>
              <a:t>(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Times" panose="020B0500000000000000" pitchFamily="34" charset="0"/>
                <a:cs typeface="Times" panose="020B0500000000000000" pitchFamily="34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Times" panose="020B0500000000000000" pitchFamily="34" charset="0"/>
                <a:cs typeface="Times" panose="020B0500000000000000" pitchFamily="34" charset="0"/>
              </a:rPr>
              <a:t> 1+2)</a:t>
            </a:r>
            <a:endParaRPr lang="en-US" sz="3200" b="1" dirty="0">
              <a:solidFill>
                <a:srgbClr val="FF0000"/>
              </a:solidFill>
              <a:latin typeface="+mj-lt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074096" y="994946"/>
            <a:ext cx="8043808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2514600" y="1723574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2876550" y="3224472"/>
            <a:ext cx="63341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6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C62F93B-CEEE-4D79-9914-09BC013101FF}"/>
              </a:ext>
            </a:extLst>
          </p:cNvPr>
          <p:cNvSpPr/>
          <p:nvPr/>
        </p:nvSpPr>
        <p:spPr>
          <a:xfrm>
            <a:off x="1083680" y="975261"/>
            <a:ext cx="702201" cy="62707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298">
              <a:buClr>
                <a:srgbClr val="000000"/>
              </a:buClr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94373-A56E-490A-B03A-A0F0FE1221BC}"/>
              </a:ext>
            </a:extLst>
          </p:cNvPr>
          <p:cNvSpPr txBox="1"/>
          <p:nvPr/>
        </p:nvSpPr>
        <p:spPr>
          <a:xfrm>
            <a:off x="1873405" y="966237"/>
            <a:ext cx="8619893" cy="656568"/>
          </a:xfrm>
          <a:prstGeom prst="rect">
            <a:avLst/>
          </a:prstGeom>
          <a:noFill/>
        </p:spPr>
        <p:txBody>
          <a:bodyPr wrap="square" lIns="162539" tIns="81269" rIns="162539" bIns="81269" rtlCol="0">
            <a:spAutoFit/>
          </a:bodyPr>
          <a:lstStyle/>
          <a:p>
            <a:pPr algn="just" defTabSz="1625298">
              <a:buClr>
                <a:srgbClr val="000000"/>
              </a:buClr>
            </a:pP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vở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a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b ở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mục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404179" y="557561"/>
            <a:ext cx="8987925" cy="5207620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FB0BA-7FF1-4AEB-B6FF-490D3344F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967" y="1661775"/>
            <a:ext cx="7106348" cy="404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06" y="4532268"/>
            <a:ext cx="2133600" cy="213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4C46BE-B348-4055-A1CF-A189F40E2EA6}"/>
              </a:ext>
            </a:extLst>
          </p:cNvPr>
          <p:cNvSpPr txBox="1"/>
          <p:nvPr/>
        </p:nvSpPr>
        <p:spPr>
          <a:xfrm>
            <a:off x="4348976" y="705333"/>
            <a:ext cx="5438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endParaRPr lang="en-US" sz="2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2394A6-6636-49AE-8A19-0AF49D5DCA81}"/>
              </a:ext>
            </a:extLst>
          </p:cNvPr>
          <p:cNvSpPr/>
          <p:nvPr/>
        </p:nvSpPr>
        <p:spPr>
          <a:xfrm>
            <a:off x="4224868" y="776044"/>
            <a:ext cx="412596" cy="40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920326" y="601088"/>
            <a:ext cx="559486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pic>
        <p:nvPicPr>
          <p:cNvPr id="11" name="Đọc_ Loài chim của biển_HTS">
            <a:hlinkClick r:id="" action="ppaction://media"/>
            <a:extLst>
              <a:ext uri="{FF2B5EF4-FFF2-40B4-BE49-F238E27FC236}">
                <a16:creationId xmlns:a16="http://schemas.microsoft.com/office/drawing/2014/main" id="{DE93B5E3-7E10-4087-9C3A-C280F80DAF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951" y="603466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6">
            <a:extLst>
              <a:ext uri="{FF2B5EF4-FFF2-40B4-BE49-F238E27FC236}">
                <a16:creationId xmlns:a16="http://schemas.microsoft.com/office/drawing/2014/main" id="{67B7C0AF-95AB-4152-A885-EC602ED24A17}"/>
              </a:ext>
            </a:extLst>
          </p:cNvPr>
          <p:cNvSpPr/>
          <p:nvPr/>
        </p:nvSpPr>
        <p:spPr>
          <a:xfrm>
            <a:off x="2096428" y="1145973"/>
            <a:ext cx="7538225" cy="4713992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68334" y="424128"/>
            <a:ext cx="1466162" cy="10229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E20261-6D4B-45FE-B312-0CA1600B9565}"/>
              </a:ext>
            </a:extLst>
          </p:cNvPr>
          <p:cNvSpPr/>
          <p:nvPr/>
        </p:nvSpPr>
        <p:spPr>
          <a:xfrm>
            <a:off x="3492190" y="1297663"/>
            <a:ext cx="5207619" cy="581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0FE365-BC07-4C03-90C4-AD1A8F17822F}"/>
              </a:ext>
            </a:extLst>
          </p:cNvPr>
          <p:cNvSpPr/>
          <p:nvPr/>
        </p:nvSpPr>
        <p:spPr>
          <a:xfrm>
            <a:off x="3105150" y="2159046"/>
            <a:ext cx="2448157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A3F68D-5F93-496E-AAF7-CCECE967F130}"/>
              </a:ext>
            </a:extLst>
          </p:cNvPr>
          <p:cNvSpPr/>
          <p:nvPr/>
        </p:nvSpPr>
        <p:spPr>
          <a:xfrm>
            <a:off x="3105150" y="3249182"/>
            <a:ext cx="2448157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53CD43-3ACF-4F8C-92B0-16FE11953D79}"/>
              </a:ext>
            </a:extLst>
          </p:cNvPr>
          <p:cNvSpPr/>
          <p:nvPr/>
        </p:nvSpPr>
        <p:spPr>
          <a:xfrm>
            <a:off x="6729209" y="2159046"/>
            <a:ext cx="2024498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0B3D27-CBA1-42EC-B1C7-D9A01E8B3C20}"/>
              </a:ext>
            </a:extLst>
          </p:cNvPr>
          <p:cNvSpPr/>
          <p:nvPr/>
        </p:nvSpPr>
        <p:spPr>
          <a:xfrm>
            <a:off x="6729209" y="3249181"/>
            <a:ext cx="2310016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C76DB9-7D61-4ABC-8626-C8818109881B}"/>
              </a:ext>
            </a:extLst>
          </p:cNvPr>
          <p:cNvSpPr/>
          <p:nvPr/>
        </p:nvSpPr>
        <p:spPr>
          <a:xfrm>
            <a:off x="5083750" y="4339316"/>
            <a:ext cx="2024498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999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92085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802D7A5A-B80B-4C23-8B5C-9A16BA664097}"/>
              </a:ext>
            </a:extLst>
          </p:cNvPr>
          <p:cNvSpPr/>
          <p:nvPr/>
        </p:nvSpPr>
        <p:spPr>
          <a:xfrm>
            <a:off x="2732644" y="5645550"/>
            <a:ext cx="5637763" cy="1124570"/>
          </a:xfrm>
          <a:prstGeom prst="cloud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</a:rPr>
              <a:t>Đọc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nối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tiếp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câu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6C869E-DFD2-452C-A9B8-1D71AA0FBA07}"/>
              </a:ext>
            </a:extLst>
          </p:cNvPr>
          <p:cNvCxnSpPr>
            <a:cxnSpLocks/>
          </p:cNvCxnSpPr>
          <p:nvPr/>
        </p:nvCxnSpPr>
        <p:spPr>
          <a:xfrm flipH="1">
            <a:off x="7712705" y="1308345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5DA5E1-DFEB-4D54-B074-97F0CD98E142}"/>
              </a:ext>
            </a:extLst>
          </p:cNvPr>
          <p:cNvCxnSpPr>
            <a:cxnSpLocks/>
          </p:cNvCxnSpPr>
          <p:nvPr/>
        </p:nvCxnSpPr>
        <p:spPr>
          <a:xfrm flipH="1">
            <a:off x="4125949" y="221902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F69C99-6A65-4CFF-972D-C6B138C31F19}"/>
              </a:ext>
            </a:extLst>
          </p:cNvPr>
          <p:cNvCxnSpPr>
            <a:cxnSpLocks/>
          </p:cNvCxnSpPr>
          <p:nvPr/>
        </p:nvCxnSpPr>
        <p:spPr>
          <a:xfrm flipH="1">
            <a:off x="5456441" y="2639122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722FAF-9D65-4E0F-88F4-B7CB24417BCA}"/>
              </a:ext>
            </a:extLst>
          </p:cNvPr>
          <p:cNvCxnSpPr>
            <a:cxnSpLocks/>
          </p:cNvCxnSpPr>
          <p:nvPr/>
        </p:nvCxnSpPr>
        <p:spPr>
          <a:xfrm flipH="1">
            <a:off x="8370407" y="3059216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689E6C-46B0-4F0A-950F-B958B99694F3}"/>
              </a:ext>
            </a:extLst>
          </p:cNvPr>
          <p:cNvCxnSpPr>
            <a:cxnSpLocks/>
          </p:cNvCxnSpPr>
          <p:nvPr/>
        </p:nvCxnSpPr>
        <p:spPr>
          <a:xfrm flipH="1">
            <a:off x="7608183" y="3479310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07AEC6-B3F6-4631-9CE6-E4614817715C}"/>
              </a:ext>
            </a:extLst>
          </p:cNvPr>
          <p:cNvCxnSpPr>
            <a:cxnSpLocks/>
          </p:cNvCxnSpPr>
          <p:nvPr/>
        </p:nvCxnSpPr>
        <p:spPr>
          <a:xfrm flipH="1">
            <a:off x="7697392" y="3898775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E4F688-FC20-4D0D-A586-6DE4A1AEEA73}"/>
              </a:ext>
            </a:extLst>
          </p:cNvPr>
          <p:cNvCxnSpPr>
            <a:cxnSpLocks/>
          </p:cNvCxnSpPr>
          <p:nvPr/>
        </p:nvCxnSpPr>
        <p:spPr>
          <a:xfrm flipH="1">
            <a:off x="6201715" y="4318869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09DFBB-6690-44AE-AC8B-A41F9F5E5DE8}"/>
              </a:ext>
            </a:extLst>
          </p:cNvPr>
          <p:cNvCxnSpPr>
            <a:cxnSpLocks/>
          </p:cNvCxnSpPr>
          <p:nvPr/>
        </p:nvCxnSpPr>
        <p:spPr>
          <a:xfrm flipH="1">
            <a:off x="5958246" y="478401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774A0B-7E5E-4669-B8ED-0F9D0CB9E4BC}"/>
              </a:ext>
            </a:extLst>
          </p:cNvPr>
          <p:cNvCxnSpPr>
            <a:cxnSpLocks/>
          </p:cNvCxnSpPr>
          <p:nvPr/>
        </p:nvCxnSpPr>
        <p:spPr>
          <a:xfrm flipH="1">
            <a:off x="6027123" y="478401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96C6DF-F012-4013-871A-25C1C275FD02}"/>
              </a:ext>
            </a:extLst>
          </p:cNvPr>
          <p:cNvCxnSpPr>
            <a:cxnSpLocks/>
          </p:cNvCxnSpPr>
          <p:nvPr/>
        </p:nvCxnSpPr>
        <p:spPr>
          <a:xfrm flipH="1">
            <a:off x="5545186" y="2639122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345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865831" y="634990"/>
            <a:ext cx="479078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D04765F-A505-4A32-8AEA-5FA6F6787B18}"/>
              </a:ext>
            </a:extLst>
          </p:cNvPr>
          <p:cNvSpPr/>
          <p:nvPr/>
        </p:nvSpPr>
        <p:spPr>
          <a:xfrm>
            <a:off x="4479295" y="5426972"/>
            <a:ext cx="3233410" cy="112457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/>
                </a:solidFill>
              </a:rPr>
              <a:t>Đọc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nối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tiếp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đoạn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874FC9-46A6-4714-8881-753EA9E9B9E6}"/>
              </a:ext>
            </a:extLst>
          </p:cNvPr>
          <p:cNvSpPr/>
          <p:nvPr/>
        </p:nvSpPr>
        <p:spPr>
          <a:xfrm>
            <a:off x="2174486" y="1344250"/>
            <a:ext cx="501807" cy="4689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BA9D7-6EE9-4D2C-B663-AF99866894CE}"/>
              </a:ext>
            </a:extLst>
          </p:cNvPr>
          <p:cNvSpPr/>
          <p:nvPr/>
        </p:nvSpPr>
        <p:spPr>
          <a:xfrm>
            <a:off x="2174486" y="3028951"/>
            <a:ext cx="501807" cy="4550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83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172315" y="564517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D04765F-A505-4A32-8AEA-5FA6F6787B18}"/>
              </a:ext>
            </a:extLst>
          </p:cNvPr>
          <p:cNvSpPr/>
          <p:nvPr/>
        </p:nvSpPr>
        <p:spPr>
          <a:xfrm>
            <a:off x="2942376" y="5549026"/>
            <a:ext cx="5649363" cy="100211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</a:rPr>
              <a:t>Đọc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theo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nhóm</a:t>
            </a:r>
            <a:endParaRPr lang="en-US" sz="3200" b="1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644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466975" y="881320"/>
            <a:ext cx="8753016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E4BCC-3704-49C9-9968-7A7695886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9" y="3299497"/>
            <a:ext cx="3817749" cy="28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3362325" y="1921248"/>
            <a:ext cx="733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4596562" y="2785651"/>
            <a:ext cx="47942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6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87021" y="2345493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971799" y="881320"/>
            <a:ext cx="8326926" cy="4894791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E4BCC-3704-49C9-9968-7A7695886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9" y="3299497"/>
            <a:ext cx="3817749" cy="28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4067980" y="1289886"/>
            <a:ext cx="5963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4596562" y="2493371"/>
            <a:ext cx="58904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Ngoài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, </a:t>
            </a:r>
            <a:r>
              <a:rPr lang="en-US" sz="4000" dirty="0">
                <a:solidFill>
                  <a:prstClr val="black"/>
                </a:solidFill>
                <a:latin typeface="Arial-Rounded"/>
                <a:ea typeface="Arial-Rounded"/>
              </a:rPr>
              <a:t>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nhờ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vịt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12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loài chim Tiết 1+2"/>
  <p:tag name="ISPRING_ULTRA_SCORM_COURSE_ID" val="C474451D-5B9F-4401-ADF5-62DB8F4284FD"/>
  <p:tag name="ISPRING_CMI5_LAUNCH_METHOD" val="any window"/>
  <p:tag name="ISPRINGCLOUDFOLDERID" val="1"/>
  <p:tag name="ISPRINGONLINEFOLDERID" val="1"/>
  <p:tag name="ISPRING_OUTPUT_FOLDER" val="[[&quot;\uFFFD7\uFFFDg{62CB7D75-3F5B-455D-98EC-CE3488A0C453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loài chim Tiết 1+2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025E0D-7005-46F8-A2D2-BF47F29A3CD7}:34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D01DED-F92E-4E7F-A2F5-64A8667C5C41}:34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34768E-2D0F-4F1C-80B4-B45D9B12FC1B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1A2C8D-B443-4F66-8EA7-ED50259CD655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28DC0D-F853-4F22-8ACE-7A4B3C96326B}:2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094DB5-56A5-45E9-8806-96D71DF72EEF}:2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72FE5F-0D5A-4CDB-8829-6D9BEBF3CEE3}:34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E328F5-74EF-476B-BD2C-9629F3EB1CA6}:34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4D8A41-381C-4C0F-90AC-68F9543E52E9}:340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CBE561-BD07-459E-9580-AEA141C51E72}:34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E99882-DC10-4053-A0EA-B2ABB7608FFF}:26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lementary School Weekly Planner by Slidesgo">
  <a:themeElements>
    <a:clrScheme name="Simple Light">
      <a:dk1>
        <a:srgbClr val="00354E"/>
      </a:dk1>
      <a:lt1>
        <a:srgbClr val="FFFFFF"/>
      </a:lt1>
      <a:dk2>
        <a:srgbClr val="B8F2FF"/>
      </a:dk2>
      <a:lt2>
        <a:srgbClr val="7D9BFF"/>
      </a:lt2>
      <a:accent1>
        <a:srgbClr val="FF4A95"/>
      </a:accent1>
      <a:accent2>
        <a:srgbClr val="FFB428"/>
      </a:accent2>
      <a:accent3>
        <a:srgbClr val="E48700"/>
      </a:accent3>
      <a:accent4>
        <a:srgbClr val="FFFFFF"/>
      </a:accent4>
      <a:accent5>
        <a:srgbClr val="70C974"/>
      </a:accent5>
      <a:accent6>
        <a:srgbClr val="7D9BFF"/>
      </a:accent6>
      <a:hlink>
        <a:srgbClr val="FF4A95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655</Words>
  <Application>Microsoft Office PowerPoint</Application>
  <PresentationFormat>Widescreen</PresentationFormat>
  <Paragraphs>54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宋体</vt:lpstr>
      <vt:lpstr>Arial</vt:lpstr>
      <vt:lpstr>Arial-Rounded</vt:lpstr>
      <vt:lpstr>Calibri</vt:lpstr>
      <vt:lpstr>等线</vt:lpstr>
      <vt:lpstr>Fredoka One</vt:lpstr>
      <vt:lpstr>Nunito</vt:lpstr>
      <vt:lpstr>华文琥珀</vt:lpstr>
      <vt:lpstr>Times</vt:lpstr>
      <vt:lpstr>Times New Roman</vt:lpstr>
      <vt:lpstr>字魂59号-创粗黑</vt:lpstr>
      <vt:lpstr>汉仪乐喵体简</vt:lpstr>
      <vt:lpstr>Office 主题</vt:lpstr>
      <vt:lpstr>Office 主题​​</vt:lpstr>
      <vt:lpstr>Elementary School Weekly Planner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loài chim Tiết 1+2</dc:title>
  <dc:creator>BENR-</dc:creator>
  <dc:description>www.051661.com</dc:description>
  <cp:lastModifiedBy>Admin</cp:lastModifiedBy>
  <cp:revision>43</cp:revision>
  <dcterms:created xsi:type="dcterms:W3CDTF">2017-04-18T06:01:00Z</dcterms:created>
  <dcterms:modified xsi:type="dcterms:W3CDTF">2025-04-19T03:20:52Z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