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</p:sldMasterIdLst>
  <p:notesMasterIdLst>
    <p:notesMasterId r:id="rId8"/>
  </p:notesMasterIdLst>
  <p:sldIdLst>
    <p:sldId id="354" r:id="rId3"/>
    <p:sldId id="306" r:id="rId4"/>
    <p:sldId id="288" r:id="rId5"/>
    <p:sldId id="298" r:id="rId6"/>
    <p:sldId id="297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A87A7-D2B3-4D87-8B18-742C1B254024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7FF3F-209D-4939-80FD-02B22FAE6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4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590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093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2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5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38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39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55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28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06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31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88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5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8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68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4280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17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9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70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28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80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55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9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3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78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6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7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E2BF4D-4E7B-D3D3-203E-6D5DBD3D28C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6E4B28-E588-5B9A-4837-773324E2D211}"/>
              </a:ext>
            </a:extLst>
          </p:cNvPr>
          <p:cNvSpPr/>
          <p:nvPr userDrawn="1"/>
        </p:nvSpPr>
        <p:spPr>
          <a:xfrm>
            <a:off x="325821" y="199697"/>
            <a:ext cx="11561379" cy="6421820"/>
          </a:xfrm>
          <a:custGeom>
            <a:avLst/>
            <a:gdLst>
              <a:gd name="connsiteX0" fmla="*/ 0 w 11561379"/>
              <a:gd name="connsiteY0" fmla="*/ 327705 h 6421820"/>
              <a:gd name="connsiteX1" fmla="*/ 327705 w 11561379"/>
              <a:gd name="connsiteY1" fmla="*/ 0 h 6421820"/>
              <a:gd name="connsiteX2" fmla="*/ 791209 w 11561379"/>
              <a:gd name="connsiteY2" fmla="*/ 0 h 6421820"/>
              <a:gd name="connsiteX3" fmla="*/ 1145653 w 11561379"/>
              <a:gd name="connsiteY3" fmla="*/ 0 h 6421820"/>
              <a:gd name="connsiteX4" fmla="*/ 1500097 w 11561379"/>
              <a:gd name="connsiteY4" fmla="*/ 0 h 6421820"/>
              <a:gd name="connsiteX5" fmla="*/ 1963600 w 11561379"/>
              <a:gd name="connsiteY5" fmla="*/ 0 h 6421820"/>
              <a:gd name="connsiteX6" fmla="*/ 2645223 w 11561379"/>
              <a:gd name="connsiteY6" fmla="*/ 0 h 6421820"/>
              <a:gd name="connsiteX7" fmla="*/ 3217787 w 11561379"/>
              <a:gd name="connsiteY7" fmla="*/ 0 h 6421820"/>
              <a:gd name="connsiteX8" fmla="*/ 3899410 w 11561379"/>
              <a:gd name="connsiteY8" fmla="*/ 0 h 6421820"/>
              <a:gd name="connsiteX9" fmla="*/ 4690093 w 11561379"/>
              <a:gd name="connsiteY9" fmla="*/ 0 h 6421820"/>
              <a:gd name="connsiteX10" fmla="*/ 5480775 w 11561379"/>
              <a:gd name="connsiteY10" fmla="*/ 0 h 6421820"/>
              <a:gd name="connsiteX11" fmla="*/ 6053339 w 11561379"/>
              <a:gd name="connsiteY11" fmla="*/ 0 h 6421820"/>
              <a:gd name="connsiteX12" fmla="*/ 6844021 w 11561379"/>
              <a:gd name="connsiteY12" fmla="*/ 0 h 6421820"/>
              <a:gd name="connsiteX13" fmla="*/ 7743764 w 11561379"/>
              <a:gd name="connsiteY13" fmla="*/ 0 h 6421820"/>
              <a:gd name="connsiteX14" fmla="*/ 8643506 w 11561379"/>
              <a:gd name="connsiteY14" fmla="*/ 0 h 6421820"/>
              <a:gd name="connsiteX15" fmla="*/ 8997950 w 11561379"/>
              <a:gd name="connsiteY15" fmla="*/ 0 h 6421820"/>
              <a:gd name="connsiteX16" fmla="*/ 9352394 w 11561379"/>
              <a:gd name="connsiteY16" fmla="*/ 0 h 6421820"/>
              <a:gd name="connsiteX17" fmla="*/ 10034017 w 11561379"/>
              <a:gd name="connsiteY17" fmla="*/ 0 h 6421820"/>
              <a:gd name="connsiteX18" fmla="*/ 10497521 w 11561379"/>
              <a:gd name="connsiteY18" fmla="*/ 0 h 6421820"/>
              <a:gd name="connsiteX19" fmla="*/ 11233674 w 11561379"/>
              <a:gd name="connsiteY19" fmla="*/ 0 h 6421820"/>
              <a:gd name="connsiteX20" fmla="*/ 11561379 w 11561379"/>
              <a:gd name="connsiteY20" fmla="*/ 327705 h 6421820"/>
              <a:gd name="connsiteX21" fmla="*/ 11561379 w 11561379"/>
              <a:gd name="connsiteY21" fmla="*/ 1026081 h 6421820"/>
              <a:gd name="connsiteX22" fmla="*/ 11561379 w 11561379"/>
              <a:gd name="connsiteY22" fmla="*/ 1551465 h 6421820"/>
              <a:gd name="connsiteX23" fmla="*/ 11561379 w 11561379"/>
              <a:gd name="connsiteY23" fmla="*/ 2134513 h 6421820"/>
              <a:gd name="connsiteX24" fmla="*/ 11561379 w 11561379"/>
              <a:gd name="connsiteY24" fmla="*/ 2775226 h 6421820"/>
              <a:gd name="connsiteX25" fmla="*/ 11561379 w 11561379"/>
              <a:gd name="connsiteY25" fmla="*/ 3300610 h 6421820"/>
              <a:gd name="connsiteX26" fmla="*/ 11561379 w 11561379"/>
              <a:gd name="connsiteY26" fmla="*/ 3883658 h 6421820"/>
              <a:gd name="connsiteX27" fmla="*/ 11561379 w 11561379"/>
              <a:gd name="connsiteY27" fmla="*/ 4351378 h 6421820"/>
              <a:gd name="connsiteX28" fmla="*/ 11561379 w 11561379"/>
              <a:gd name="connsiteY28" fmla="*/ 4934426 h 6421820"/>
              <a:gd name="connsiteX29" fmla="*/ 11561379 w 11561379"/>
              <a:gd name="connsiteY29" fmla="*/ 6094115 h 6421820"/>
              <a:gd name="connsiteX30" fmla="*/ 11233674 w 11561379"/>
              <a:gd name="connsiteY30" fmla="*/ 6421820 h 6421820"/>
              <a:gd name="connsiteX31" fmla="*/ 10442991 w 11561379"/>
              <a:gd name="connsiteY31" fmla="*/ 6421820 h 6421820"/>
              <a:gd name="connsiteX32" fmla="*/ 9543249 w 11561379"/>
              <a:gd name="connsiteY32" fmla="*/ 6421820 h 6421820"/>
              <a:gd name="connsiteX33" fmla="*/ 8643506 w 11561379"/>
              <a:gd name="connsiteY33" fmla="*/ 6421820 h 6421820"/>
              <a:gd name="connsiteX34" fmla="*/ 8070943 w 11561379"/>
              <a:gd name="connsiteY34" fmla="*/ 6421820 h 6421820"/>
              <a:gd name="connsiteX35" fmla="*/ 7171201 w 11561379"/>
              <a:gd name="connsiteY35" fmla="*/ 6421820 h 6421820"/>
              <a:gd name="connsiteX36" fmla="*/ 6598637 w 11561379"/>
              <a:gd name="connsiteY36" fmla="*/ 6421820 h 6421820"/>
              <a:gd name="connsiteX37" fmla="*/ 5807954 w 11561379"/>
              <a:gd name="connsiteY37" fmla="*/ 6421820 h 6421820"/>
              <a:gd name="connsiteX38" fmla="*/ 5126331 w 11561379"/>
              <a:gd name="connsiteY38" fmla="*/ 6421820 h 6421820"/>
              <a:gd name="connsiteX39" fmla="*/ 4771887 w 11561379"/>
              <a:gd name="connsiteY39" fmla="*/ 6421820 h 6421820"/>
              <a:gd name="connsiteX40" fmla="*/ 4417443 w 11561379"/>
              <a:gd name="connsiteY40" fmla="*/ 6421820 h 6421820"/>
              <a:gd name="connsiteX41" fmla="*/ 3735820 w 11561379"/>
              <a:gd name="connsiteY41" fmla="*/ 6421820 h 6421820"/>
              <a:gd name="connsiteX42" fmla="*/ 3054197 w 11561379"/>
              <a:gd name="connsiteY42" fmla="*/ 6421820 h 6421820"/>
              <a:gd name="connsiteX43" fmla="*/ 2699753 w 11561379"/>
              <a:gd name="connsiteY43" fmla="*/ 6421820 h 6421820"/>
              <a:gd name="connsiteX44" fmla="*/ 2127190 w 11561379"/>
              <a:gd name="connsiteY44" fmla="*/ 6421820 h 6421820"/>
              <a:gd name="connsiteX45" fmla="*/ 1554627 w 11561379"/>
              <a:gd name="connsiteY45" fmla="*/ 6421820 h 6421820"/>
              <a:gd name="connsiteX46" fmla="*/ 1091123 w 11561379"/>
              <a:gd name="connsiteY46" fmla="*/ 6421820 h 6421820"/>
              <a:gd name="connsiteX47" fmla="*/ 327705 w 11561379"/>
              <a:gd name="connsiteY47" fmla="*/ 6421820 h 6421820"/>
              <a:gd name="connsiteX48" fmla="*/ 0 w 11561379"/>
              <a:gd name="connsiteY48" fmla="*/ 6094115 h 6421820"/>
              <a:gd name="connsiteX49" fmla="*/ 0 w 11561379"/>
              <a:gd name="connsiteY49" fmla="*/ 5453403 h 6421820"/>
              <a:gd name="connsiteX50" fmla="*/ 0 w 11561379"/>
              <a:gd name="connsiteY50" fmla="*/ 4812691 h 6421820"/>
              <a:gd name="connsiteX51" fmla="*/ 0 w 11561379"/>
              <a:gd name="connsiteY51" fmla="*/ 4114314 h 6421820"/>
              <a:gd name="connsiteX52" fmla="*/ 0 w 11561379"/>
              <a:gd name="connsiteY52" fmla="*/ 3531266 h 6421820"/>
              <a:gd name="connsiteX53" fmla="*/ 0 w 11561379"/>
              <a:gd name="connsiteY53" fmla="*/ 2775226 h 6421820"/>
              <a:gd name="connsiteX54" fmla="*/ 0 w 11561379"/>
              <a:gd name="connsiteY54" fmla="*/ 2019185 h 6421820"/>
              <a:gd name="connsiteX55" fmla="*/ 0 w 11561379"/>
              <a:gd name="connsiteY55" fmla="*/ 1378473 h 6421820"/>
              <a:gd name="connsiteX56" fmla="*/ 0 w 11561379"/>
              <a:gd name="connsiteY56" fmla="*/ 910753 h 6421820"/>
              <a:gd name="connsiteX57" fmla="*/ 0 w 11561379"/>
              <a:gd name="connsiteY57" fmla="*/ 327705 h 642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561379" h="6421820" fill="none" extrusionOk="0">
                <a:moveTo>
                  <a:pt x="0" y="327705"/>
                </a:moveTo>
                <a:cubicBezTo>
                  <a:pt x="43620" y="137473"/>
                  <a:pt x="151076" y="10967"/>
                  <a:pt x="327705" y="0"/>
                </a:cubicBezTo>
                <a:cubicBezTo>
                  <a:pt x="443018" y="19770"/>
                  <a:pt x="589339" y="-7774"/>
                  <a:pt x="791209" y="0"/>
                </a:cubicBezTo>
                <a:cubicBezTo>
                  <a:pt x="993079" y="7774"/>
                  <a:pt x="977763" y="-14670"/>
                  <a:pt x="1145653" y="0"/>
                </a:cubicBezTo>
                <a:cubicBezTo>
                  <a:pt x="1313543" y="14670"/>
                  <a:pt x="1368731" y="15156"/>
                  <a:pt x="1500097" y="0"/>
                </a:cubicBezTo>
                <a:cubicBezTo>
                  <a:pt x="1631463" y="-15156"/>
                  <a:pt x="1814884" y="8104"/>
                  <a:pt x="1963600" y="0"/>
                </a:cubicBezTo>
                <a:cubicBezTo>
                  <a:pt x="2112316" y="-8104"/>
                  <a:pt x="2402803" y="-28584"/>
                  <a:pt x="2645223" y="0"/>
                </a:cubicBezTo>
                <a:cubicBezTo>
                  <a:pt x="2887643" y="28584"/>
                  <a:pt x="3059507" y="-7340"/>
                  <a:pt x="3217787" y="0"/>
                </a:cubicBezTo>
                <a:cubicBezTo>
                  <a:pt x="3376067" y="7340"/>
                  <a:pt x="3645068" y="24565"/>
                  <a:pt x="3899410" y="0"/>
                </a:cubicBezTo>
                <a:cubicBezTo>
                  <a:pt x="4153752" y="-24565"/>
                  <a:pt x="4319249" y="-22195"/>
                  <a:pt x="4690093" y="0"/>
                </a:cubicBezTo>
                <a:cubicBezTo>
                  <a:pt x="5060937" y="22195"/>
                  <a:pt x="5254470" y="-16765"/>
                  <a:pt x="5480775" y="0"/>
                </a:cubicBezTo>
                <a:cubicBezTo>
                  <a:pt x="5707080" y="16765"/>
                  <a:pt x="5885736" y="979"/>
                  <a:pt x="6053339" y="0"/>
                </a:cubicBezTo>
                <a:cubicBezTo>
                  <a:pt x="6220942" y="-979"/>
                  <a:pt x="6650717" y="8658"/>
                  <a:pt x="6844021" y="0"/>
                </a:cubicBezTo>
                <a:cubicBezTo>
                  <a:pt x="7037325" y="-8658"/>
                  <a:pt x="7527009" y="537"/>
                  <a:pt x="7743764" y="0"/>
                </a:cubicBezTo>
                <a:cubicBezTo>
                  <a:pt x="7960519" y="-537"/>
                  <a:pt x="8320293" y="-43508"/>
                  <a:pt x="8643506" y="0"/>
                </a:cubicBezTo>
                <a:cubicBezTo>
                  <a:pt x="8966719" y="43508"/>
                  <a:pt x="8828695" y="1111"/>
                  <a:pt x="8997950" y="0"/>
                </a:cubicBezTo>
                <a:cubicBezTo>
                  <a:pt x="9167205" y="-1111"/>
                  <a:pt x="9217588" y="-17456"/>
                  <a:pt x="9352394" y="0"/>
                </a:cubicBezTo>
                <a:cubicBezTo>
                  <a:pt x="9487200" y="17456"/>
                  <a:pt x="9877613" y="32194"/>
                  <a:pt x="10034017" y="0"/>
                </a:cubicBezTo>
                <a:cubicBezTo>
                  <a:pt x="10190421" y="-32194"/>
                  <a:pt x="10365705" y="-18152"/>
                  <a:pt x="10497521" y="0"/>
                </a:cubicBezTo>
                <a:cubicBezTo>
                  <a:pt x="10629337" y="18152"/>
                  <a:pt x="11048988" y="15746"/>
                  <a:pt x="11233674" y="0"/>
                </a:cubicBezTo>
                <a:cubicBezTo>
                  <a:pt x="11421509" y="-33282"/>
                  <a:pt x="11593909" y="131365"/>
                  <a:pt x="11561379" y="327705"/>
                </a:cubicBezTo>
                <a:cubicBezTo>
                  <a:pt x="11537219" y="499425"/>
                  <a:pt x="11569235" y="817267"/>
                  <a:pt x="11561379" y="1026081"/>
                </a:cubicBezTo>
                <a:cubicBezTo>
                  <a:pt x="11553523" y="1234895"/>
                  <a:pt x="11582240" y="1445379"/>
                  <a:pt x="11561379" y="1551465"/>
                </a:cubicBezTo>
                <a:cubicBezTo>
                  <a:pt x="11540518" y="1657551"/>
                  <a:pt x="11540175" y="1940560"/>
                  <a:pt x="11561379" y="2134513"/>
                </a:cubicBezTo>
                <a:cubicBezTo>
                  <a:pt x="11582583" y="2328466"/>
                  <a:pt x="11575903" y="2616382"/>
                  <a:pt x="11561379" y="2775226"/>
                </a:cubicBezTo>
                <a:cubicBezTo>
                  <a:pt x="11546855" y="2934070"/>
                  <a:pt x="11572708" y="3039118"/>
                  <a:pt x="11561379" y="3300610"/>
                </a:cubicBezTo>
                <a:cubicBezTo>
                  <a:pt x="11550050" y="3562102"/>
                  <a:pt x="11559915" y="3685936"/>
                  <a:pt x="11561379" y="3883658"/>
                </a:cubicBezTo>
                <a:cubicBezTo>
                  <a:pt x="11562843" y="4081380"/>
                  <a:pt x="11541367" y="4127944"/>
                  <a:pt x="11561379" y="4351378"/>
                </a:cubicBezTo>
                <a:cubicBezTo>
                  <a:pt x="11581391" y="4574812"/>
                  <a:pt x="11590036" y="4776140"/>
                  <a:pt x="11561379" y="4934426"/>
                </a:cubicBezTo>
                <a:cubicBezTo>
                  <a:pt x="11532722" y="5092712"/>
                  <a:pt x="11568970" y="5838087"/>
                  <a:pt x="11561379" y="6094115"/>
                </a:cubicBezTo>
                <a:cubicBezTo>
                  <a:pt x="11581081" y="6274602"/>
                  <a:pt x="11373338" y="6436766"/>
                  <a:pt x="11233674" y="6421820"/>
                </a:cubicBezTo>
                <a:cubicBezTo>
                  <a:pt x="10945885" y="6451621"/>
                  <a:pt x="10637297" y="6404532"/>
                  <a:pt x="10442991" y="6421820"/>
                </a:cubicBezTo>
                <a:cubicBezTo>
                  <a:pt x="10248685" y="6439108"/>
                  <a:pt x="9938136" y="6408219"/>
                  <a:pt x="9543249" y="6421820"/>
                </a:cubicBezTo>
                <a:cubicBezTo>
                  <a:pt x="9148362" y="6435421"/>
                  <a:pt x="8899453" y="6436855"/>
                  <a:pt x="8643506" y="6421820"/>
                </a:cubicBezTo>
                <a:cubicBezTo>
                  <a:pt x="8387559" y="6406785"/>
                  <a:pt x="8242612" y="6394810"/>
                  <a:pt x="8070943" y="6421820"/>
                </a:cubicBezTo>
                <a:cubicBezTo>
                  <a:pt x="7899274" y="6448830"/>
                  <a:pt x="7553565" y="6425823"/>
                  <a:pt x="7171201" y="6421820"/>
                </a:cubicBezTo>
                <a:cubicBezTo>
                  <a:pt x="6788837" y="6417817"/>
                  <a:pt x="6860294" y="6412588"/>
                  <a:pt x="6598637" y="6421820"/>
                </a:cubicBezTo>
                <a:cubicBezTo>
                  <a:pt x="6336980" y="6431052"/>
                  <a:pt x="6103062" y="6449792"/>
                  <a:pt x="5807954" y="6421820"/>
                </a:cubicBezTo>
                <a:cubicBezTo>
                  <a:pt x="5512846" y="6393848"/>
                  <a:pt x="5459256" y="6391422"/>
                  <a:pt x="5126331" y="6421820"/>
                </a:cubicBezTo>
                <a:cubicBezTo>
                  <a:pt x="4793406" y="6452218"/>
                  <a:pt x="4920610" y="6433861"/>
                  <a:pt x="4771887" y="6421820"/>
                </a:cubicBezTo>
                <a:cubicBezTo>
                  <a:pt x="4623164" y="6409779"/>
                  <a:pt x="4534883" y="6427533"/>
                  <a:pt x="4417443" y="6421820"/>
                </a:cubicBezTo>
                <a:cubicBezTo>
                  <a:pt x="4300003" y="6416107"/>
                  <a:pt x="4032219" y="6408126"/>
                  <a:pt x="3735820" y="6421820"/>
                </a:cubicBezTo>
                <a:cubicBezTo>
                  <a:pt x="3439421" y="6435514"/>
                  <a:pt x="3260432" y="6431397"/>
                  <a:pt x="3054197" y="6421820"/>
                </a:cubicBezTo>
                <a:cubicBezTo>
                  <a:pt x="2847962" y="6412243"/>
                  <a:pt x="2800610" y="6413526"/>
                  <a:pt x="2699753" y="6421820"/>
                </a:cubicBezTo>
                <a:cubicBezTo>
                  <a:pt x="2598896" y="6430114"/>
                  <a:pt x="2331953" y="6447837"/>
                  <a:pt x="2127190" y="6421820"/>
                </a:cubicBezTo>
                <a:cubicBezTo>
                  <a:pt x="1922427" y="6395803"/>
                  <a:pt x="1715104" y="6421195"/>
                  <a:pt x="1554627" y="6421820"/>
                </a:cubicBezTo>
                <a:cubicBezTo>
                  <a:pt x="1394150" y="6422445"/>
                  <a:pt x="1213798" y="6416541"/>
                  <a:pt x="1091123" y="6421820"/>
                </a:cubicBezTo>
                <a:cubicBezTo>
                  <a:pt x="968448" y="6427099"/>
                  <a:pt x="641457" y="6407670"/>
                  <a:pt x="327705" y="6421820"/>
                </a:cubicBezTo>
                <a:cubicBezTo>
                  <a:pt x="141187" y="6428764"/>
                  <a:pt x="29826" y="6308046"/>
                  <a:pt x="0" y="6094115"/>
                </a:cubicBezTo>
                <a:cubicBezTo>
                  <a:pt x="12088" y="5838909"/>
                  <a:pt x="-1890" y="5607612"/>
                  <a:pt x="0" y="5453403"/>
                </a:cubicBezTo>
                <a:cubicBezTo>
                  <a:pt x="1890" y="5299194"/>
                  <a:pt x="9170" y="5115253"/>
                  <a:pt x="0" y="4812691"/>
                </a:cubicBezTo>
                <a:cubicBezTo>
                  <a:pt x="-9170" y="4510129"/>
                  <a:pt x="-20471" y="4426394"/>
                  <a:pt x="0" y="4114314"/>
                </a:cubicBezTo>
                <a:cubicBezTo>
                  <a:pt x="20471" y="3802234"/>
                  <a:pt x="6842" y="3712143"/>
                  <a:pt x="0" y="3531266"/>
                </a:cubicBezTo>
                <a:cubicBezTo>
                  <a:pt x="-6842" y="3350389"/>
                  <a:pt x="-2239" y="3080527"/>
                  <a:pt x="0" y="2775226"/>
                </a:cubicBezTo>
                <a:cubicBezTo>
                  <a:pt x="2239" y="2469925"/>
                  <a:pt x="16423" y="2384996"/>
                  <a:pt x="0" y="2019185"/>
                </a:cubicBezTo>
                <a:cubicBezTo>
                  <a:pt x="-16423" y="1653374"/>
                  <a:pt x="29620" y="1576958"/>
                  <a:pt x="0" y="1378473"/>
                </a:cubicBezTo>
                <a:cubicBezTo>
                  <a:pt x="-29620" y="1179988"/>
                  <a:pt x="-3670" y="1047617"/>
                  <a:pt x="0" y="910753"/>
                </a:cubicBezTo>
                <a:cubicBezTo>
                  <a:pt x="3670" y="773889"/>
                  <a:pt x="7778" y="521330"/>
                  <a:pt x="0" y="327705"/>
                </a:cubicBezTo>
                <a:close/>
              </a:path>
              <a:path w="11561379" h="6421820" stroke="0" extrusionOk="0">
                <a:moveTo>
                  <a:pt x="0" y="327705"/>
                </a:moveTo>
                <a:cubicBezTo>
                  <a:pt x="-8268" y="164087"/>
                  <a:pt x="172546" y="6549"/>
                  <a:pt x="327705" y="0"/>
                </a:cubicBezTo>
                <a:cubicBezTo>
                  <a:pt x="508274" y="18536"/>
                  <a:pt x="580016" y="7349"/>
                  <a:pt x="791209" y="0"/>
                </a:cubicBezTo>
                <a:cubicBezTo>
                  <a:pt x="1002402" y="-7349"/>
                  <a:pt x="1091844" y="-12891"/>
                  <a:pt x="1363772" y="0"/>
                </a:cubicBezTo>
                <a:cubicBezTo>
                  <a:pt x="1635700" y="12891"/>
                  <a:pt x="1877242" y="-41066"/>
                  <a:pt x="2263514" y="0"/>
                </a:cubicBezTo>
                <a:cubicBezTo>
                  <a:pt x="2649786" y="41066"/>
                  <a:pt x="2763021" y="-27262"/>
                  <a:pt x="3054197" y="0"/>
                </a:cubicBezTo>
                <a:cubicBezTo>
                  <a:pt x="3345373" y="27262"/>
                  <a:pt x="3646860" y="-41593"/>
                  <a:pt x="3953940" y="0"/>
                </a:cubicBezTo>
                <a:cubicBezTo>
                  <a:pt x="4261020" y="41593"/>
                  <a:pt x="4252187" y="-3315"/>
                  <a:pt x="4417443" y="0"/>
                </a:cubicBezTo>
                <a:cubicBezTo>
                  <a:pt x="4582699" y="3315"/>
                  <a:pt x="4784149" y="18844"/>
                  <a:pt x="4990007" y="0"/>
                </a:cubicBezTo>
                <a:cubicBezTo>
                  <a:pt x="5195865" y="-18844"/>
                  <a:pt x="5535988" y="21381"/>
                  <a:pt x="5780690" y="0"/>
                </a:cubicBezTo>
                <a:cubicBezTo>
                  <a:pt x="6025392" y="-21381"/>
                  <a:pt x="6050675" y="-17006"/>
                  <a:pt x="6135133" y="0"/>
                </a:cubicBezTo>
                <a:cubicBezTo>
                  <a:pt x="6219591" y="17006"/>
                  <a:pt x="6396413" y="13915"/>
                  <a:pt x="6598637" y="0"/>
                </a:cubicBezTo>
                <a:cubicBezTo>
                  <a:pt x="6800861" y="-13915"/>
                  <a:pt x="7257080" y="10482"/>
                  <a:pt x="7498380" y="0"/>
                </a:cubicBezTo>
                <a:cubicBezTo>
                  <a:pt x="7739680" y="-10482"/>
                  <a:pt x="7742112" y="16883"/>
                  <a:pt x="7852824" y="0"/>
                </a:cubicBezTo>
                <a:cubicBezTo>
                  <a:pt x="7963536" y="-16883"/>
                  <a:pt x="8373289" y="8217"/>
                  <a:pt x="8534447" y="0"/>
                </a:cubicBezTo>
                <a:cubicBezTo>
                  <a:pt x="8695605" y="-8217"/>
                  <a:pt x="8827943" y="-11642"/>
                  <a:pt x="8997950" y="0"/>
                </a:cubicBezTo>
                <a:cubicBezTo>
                  <a:pt x="9167957" y="11642"/>
                  <a:pt x="9450353" y="-14174"/>
                  <a:pt x="9788633" y="0"/>
                </a:cubicBezTo>
                <a:cubicBezTo>
                  <a:pt x="10126913" y="14174"/>
                  <a:pt x="10853144" y="40337"/>
                  <a:pt x="11233674" y="0"/>
                </a:cubicBezTo>
                <a:cubicBezTo>
                  <a:pt x="11413634" y="37630"/>
                  <a:pt x="11564588" y="161270"/>
                  <a:pt x="11561379" y="327705"/>
                </a:cubicBezTo>
                <a:cubicBezTo>
                  <a:pt x="11562357" y="610771"/>
                  <a:pt x="11560363" y="699747"/>
                  <a:pt x="11561379" y="1026081"/>
                </a:cubicBezTo>
                <a:cubicBezTo>
                  <a:pt x="11562395" y="1352415"/>
                  <a:pt x="11545988" y="1383710"/>
                  <a:pt x="11561379" y="1609129"/>
                </a:cubicBezTo>
                <a:cubicBezTo>
                  <a:pt x="11576770" y="1834548"/>
                  <a:pt x="11579676" y="1883223"/>
                  <a:pt x="11561379" y="2134513"/>
                </a:cubicBezTo>
                <a:cubicBezTo>
                  <a:pt x="11543082" y="2385803"/>
                  <a:pt x="11576821" y="2503710"/>
                  <a:pt x="11561379" y="2659897"/>
                </a:cubicBezTo>
                <a:cubicBezTo>
                  <a:pt x="11545937" y="2816084"/>
                  <a:pt x="11536672" y="3077275"/>
                  <a:pt x="11561379" y="3185282"/>
                </a:cubicBezTo>
                <a:cubicBezTo>
                  <a:pt x="11586086" y="3293290"/>
                  <a:pt x="11534489" y="3571623"/>
                  <a:pt x="11561379" y="3768330"/>
                </a:cubicBezTo>
                <a:cubicBezTo>
                  <a:pt x="11588269" y="3965037"/>
                  <a:pt x="11562620" y="4213081"/>
                  <a:pt x="11561379" y="4351378"/>
                </a:cubicBezTo>
                <a:cubicBezTo>
                  <a:pt x="11560138" y="4489675"/>
                  <a:pt x="11584618" y="4789598"/>
                  <a:pt x="11561379" y="4934426"/>
                </a:cubicBezTo>
                <a:cubicBezTo>
                  <a:pt x="11538140" y="5079254"/>
                  <a:pt x="11543589" y="5645993"/>
                  <a:pt x="11561379" y="6094115"/>
                </a:cubicBezTo>
                <a:cubicBezTo>
                  <a:pt x="11564190" y="6316156"/>
                  <a:pt x="11432095" y="6400495"/>
                  <a:pt x="11233674" y="6421820"/>
                </a:cubicBezTo>
                <a:cubicBezTo>
                  <a:pt x="11111522" y="6417786"/>
                  <a:pt x="11015069" y="6423711"/>
                  <a:pt x="10879230" y="6421820"/>
                </a:cubicBezTo>
                <a:cubicBezTo>
                  <a:pt x="10743391" y="6419929"/>
                  <a:pt x="10260173" y="6413818"/>
                  <a:pt x="9979488" y="6421820"/>
                </a:cubicBezTo>
                <a:cubicBezTo>
                  <a:pt x="9698803" y="6429822"/>
                  <a:pt x="9741663" y="6422695"/>
                  <a:pt x="9625044" y="6421820"/>
                </a:cubicBezTo>
                <a:cubicBezTo>
                  <a:pt x="9508425" y="6420945"/>
                  <a:pt x="9167338" y="6402652"/>
                  <a:pt x="8834361" y="6421820"/>
                </a:cubicBezTo>
                <a:cubicBezTo>
                  <a:pt x="8501384" y="6440988"/>
                  <a:pt x="8202674" y="6419311"/>
                  <a:pt x="8043678" y="6421820"/>
                </a:cubicBezTo>
                <a:cubicBezTo>
                  <a:pt x="7884682" y="6424329"/>
                  <a:pt x="7474507" y="6415208"/>
                  <a:pt x="7252995" y="6421820"/>
                </a:cubicBezTo>
                <a:cubicBezTo>
                  <a:pt x="7031483" y="6428432"/>
                  <a:pt x="6966498" y="6416327"/>
                  <a:pt x="6680432" y="6421820"/>
                </a:cubicBezTo>
                <a:cubicBezTo>
                  <a:pt x="6394366" y="6427313"/>
                  <a:pt x="6237731" y="6448702"/>
                  <a:pt x="5998809" y="6421820"/>
                </a:cubicBezTo>
                <a:cubicBezTo>
                  <a:pt x="5759887" y="6394938"/>
                  <a:pt x="5780401" y="6432653"/>
                  <a:pt x="5644365" y="6421820"/>
                </a:cubicBezTo>
                <a:cubicBezTo>
                  <a:pt x="5508329" y="6410987"/>
                  <a:pt x="5446417" y="6423506"/>
                  <a:pt x="5289921" y="6421820"/>
                </a:cubicBezTo>
                <a:cubicBezTo>
                  <a:pt x="5133425" y="6420134"/>
                  <a:pt x="4781417" y="6386237"/>
                  <a:pt x="4390178" y="6421820"/>
                </a:cubicBezTo>
                <a:cubicBezTo>
                  <a:pt x="3998939" y="6457403"/>
                  <a:pt x="3932423" y="6399727"/>
                  <a:pt x="3817615" y="6421820"/>
                </a:cubicBezTo>
                <a:cubicBezTo>
                  <a:pt x="3702807" y="6443913"/>
                  <a:pt x="3206611" y="6391111"/>
                  <a:pt x="2917873" y="6421820"/>
                </a:cubicBezTo>
                <a:cubicBezTo>
                  <a:pt x="2629135" y="6452529"/>
                  <a:pt x="2211860" y="6428940"/>
                  <a:pt x="2018130" y="6421820"/>
                </a:cubicBezTo>
                <a:cubicBezTo>
                  <a:pt x="1824400" y="6414700"/>
                  <a:pt x="1628904" y="6415881"/>
                  <a:pt x="1336507" y="6421820"/>
                </a:cubicBezTo>
                <a:cubicBezTo>
                  <a:pt x="1044110" y="6427759"/>
                  <a:pt x="784975" y="6453775"/>
                  <a:pt x="327705" y="6421820"/>
                </a:cubicBezTo>
                <a:cubicBezTo>
                  <a:pt x="122769" y="6417142"/>
                  <a:pt x="-12343" y="6296758"/>
                  <a:pt x="0" y="6094115"/>
                </a:cubicBezTo>
                <a:cubicBezTo>
                  <a:pt x="-5216" y="5778670"/>
                  <a:pt x="22436" y="5568599"/>
                  <a:pt x="0" y="5338075"/>
                </a:cubicBezTo>
                <a:cubicBezTo>
                  <a:pt x="-22436" y="5107551"/>
                  <a:pt x="10432" y="4885978"/>
                  <a:pt x="0" y="4639698"/>
                </a:cubicBezTo>
                <a:cubicBezTo>
                  <a:pt x="-10432" y="4393418"/>
                  <a:pt x="17983" y="4131017"/>
                  <a:pt x="0" y="3998986"/>
                </a:cubicBezTo>
                <a:cubicBezTo>
                  <a:pt x="-17983" y="3866955"/>
                  <a:pt x="4366" y="3473336"/>
                  <a:pt x="0" y="3300610"/>
                </a:cubicBezTo>
                <a:cubicBezTo>
                  <a:pt x="-4366" y="3127884"/>
                  <a:pt x="23600" y="2878438"/>
                  <a:pt x="0" y="2544569"/>
                </a:cubicBezTo>
                <a:cubicBezTo>
                  <a:pt x="-23600" y="2210700"/>
                  <a:pt x="-20485" y="2146222"/>
                  <a:pt x="0" y="1788529"/>
                </a:cubicBezTo>
                <a:cubicBezTo>
                  <a:pt x="20485" y="1430836"/>
                  <a:pt x="-11727" y="1337468"/>
                  <a:pt x="0" y="1205481"/>
                </a:cubicBezTo>
                <a:cubicBezTo>
                  <a:pt x="11727" y="1073494"/>
                  <a:pt x="34505" y="724359"/>
                  <a:pt x="0" y="327705"/>
                </a:cubicBezTo>
                <a:close/>
              </a:path>
            </a:pathLst>
          </a:custGeom>
          <a:solidFill>
            <a:schemeClr val="bg1"/>
          </a:solidFill>
          <a:ln w="28575" cap="rnd" cmpd="thinThick">
            <a:solidFill>
              <a:srgbClr val="2B4C18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xmlns="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97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26" r:id="rId12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D4DE28-2947-E630-FF12-BEE4EF91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2C875-611F-C0D7-8728-23A44C2C0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4BAC9-B5D9-E59C-4EB7-7D525D9D2B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8E607-4B70-A437-4136-B593FF03D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38415-38F8-EF65-21C8-DF4647CDD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5A53CB-05BA-D457-8C77-CC99263A6B9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ECFC4B-FD74-3971-FC01-6688EDE41611}"/>
              </a:ext>
            </a:extLst>
          </p:cNvPr>
          <p:cNvSpPr/>
          <p:nvPr userDrawn="1"/>
        </p:nvSpPr>
        <p:spPr>
          <a:xfrm>
            <a:off x="325821" y="199697"/>
            <a:ext cx="11561379" cy="6421820"/>
          </a:xfrm>
          <a:custGeom>
            <a:avLst/>
            <a:gdLst>
              <a:gd name="connsiteX0" fmla="*/ 0 w 11561379"/>
              <a:gd name="connsiteY0" fmla="*/ 327705 h 6421820"/>
              <a:gd name="connsiteX1" fmla="*/ 327705 w 11561379"/>
              <a:gd name="connsiteY1" fmla="*/ 0 h 6421820"/>
              <a:gd name="connsiteX2" fmla="*/ 791209 w 11561379"/>
              <a:gd name="connsiteY2" fmla="*/ 0 h 6421820"/>
              <a:gd name="connsiteX3" fmla="*/ 1145653 w 11561379"/>
              <a:gd name="connsiteY3" fmla="*/ 0 h 6421820"/>
              <a:gd name="connsiteX4" fmla="*/ 1500097 w 11561379"/>
              <a:gd name="connsiteY4" fmla="*/ 0 h 6421820"/>
              <a:gd name="connsiteX5" fmla="*/ 1963600 w 11561379"/>
              <a:gd name="connsiteY5" fmla="*/ 0 h 6421820"/>
              <a:gd name="connsiteX6" fmla="*/ 2645223 w 11561379"/>
              <a:gd name="connsiteY6" fmla="*/ 0 h 6421820"/>
              <a:gd name="connsiteX7" fmla="*/ 3217787 w 11561379"/>
              <a:gd name="connsiteY7" fmla="*/ 0 h 6421820"/>
              <a:gd name="connsiteX8" fmla="*/ 3899410 w 11561379"/>
              <a:gd name="connsiteY8" fmla="*/ 0 h 6421820"/>
              <a:gd name="connsiteX9" fmla="*/ 4690093 w 11561379"/>
              <a:gd name="connsiteY9" fmla="*/ 0 h 6421820"/>
              <a:gd name="connsiteX10" fmla="*/ 5480775 w 11561379"/>
              <a:gd name="connsiteY10" fmla="*/ 0 h 6421820"/>
              <a:gd name="connsiteX11" fmla="*/ 6053339 w 11561379"/>
              <a:gd name="connsiteY11" fmla="*/ 0 h 6421820"/>
              <a:gd name="connsiteX12" fmla="*/ 6844021 w 11561379"/>
              <a:gd name="connsiteY12" fmla="*/ 0 h 6421820"/>
              <a:gd name="connsiteX13" fmla="*/ 7743764 w 11561379"/>
              <a:gd name="connsiteY13" fmla="*/ 0 h 6421820"/>
              <a:gd name="connsiteX14" fmla="*/ 8643506 w 11561379"/>
              <a:gd name="connsiteY14" fmla="*/ 0 h 6421820"/>
              <a:gd name="connsiteX15" fmla="*/ 8997950 w 11561379"/>
              <a:gd name="connsiteY15" fmla="*/ 0 h 6421820"/>
              <a:gd name="connsiteX16" fmla="*/ 9352394 w 11561379"/>
              <a:gd name="connsiteY16" fmla="*/ 0 h 6421820"/>
              <a:gd name="connsiteX17" fmla="*/ 10034017 w 11561379"/>
              <a:gd name="connsiteY17" fmla="*/ 0 h 6421820"/>
              <a:gd name="connsiteX18" fmla="*/ 10497521 w 11561379"/>
              <a:gd name="connsiteY18" fmla="*/ 0 h 6421820"/>
              <a:gd name="connsiteX19" fmla="*/ 11233674 w 11561379"/>
              <a:gd name="connsiteY19" fmla="*/ 0 h 6421820"/>
              <a:gd name="connsiteX20" fmla="*/ 11561379 w 11561379"/>
              <a:gd name="connsiteY20" fmla="*/ 327705 h 6421820"/>
              <a:gd name="connsiteX21" fmla="*/ 11561379 w 11561379"/>
              <a:gd name="connsiteY21" fmla="*/ 1026081 h 6421820"/>
              <a:gd name="connsiteX22" fmla="*/ 11561379 w 11561379"/>
              <a:gd name="connsiteY22" fmla="*/ 1551465 h 6421820"/>
              <a:gd name="connsiteX23" fmla="*/ 11561379 w 11561379"/>
              <a:gd name="connsiteY23" fmla="*/ 2134513 h 6421820"/>
              <a:gd name="connsiteX24" fmla="*/ 11561379 w 11561379"/>
              <a:gd name="connsiteY24" fmla="*/ 2775226 h 6421820"/>
              <a:gd name="connsiteX25" fmla="*/ 11561379 w 11561379"/>
              <a:gd name="connsiteY25" fmla="*/ 3300610 h 6421820"/>
              <a:gd name="connsiteX26" fmla="*/ 11561379 w 11561379"/>
              <a:gd name="connsiteY26" fmla="*/ 3883658 h 6421820"/>
              <a:gd name="connsiteX27" fmla="*/ 11561379 w 11561379"/>
              <a:gd name="connsiteY27" fmla="*/ 4351378 h 6421820"/>
              <a:gd name="connsiteX28" fmla="*/ 11561379 w 11561379"/>
              <a:gd name="connsiteY28" fmla="*/ 4934426 h 6421820"/>
              <a:gd name="connsiteX29" fmla="*/ 11561379 w 11561379"/>
              <a:gd name="connsiteY29" fmla="*/ 6094115 h 6421820"/>
              <a:gd name="connsiteX30" fmla="*/ 11233674 w 11561379"/>
              <a:gd name="connsiteY30" fmla="*/ 6421820 h 6421820"/>
              <a:gd name="connsiteX31" fmla="*/ 10442991 w 11561379"/>
              <a:gd name="connsiteY31" fmla="*/ 6421820 h 6421820"/>
              <a:gd name="connsiteX32" fmla="*/ 9543249 w 11561379"/>
              <a:gd name="connsiteY32" fmla="*/ 6421820 h 6421820"/>
              <a:gd name="connsiteX33" fmla="*/ 8643506 w 11561379"/>
              <a:gd name="connsiteY33" fmla="*/ 6421820 h 6421820"/>
              <a:gd name="connsiteX34" fmla="*/ 8070943 w 11561379"/>
              <a:gd name="connsiteY34" fmla="*/ 6421820 h 6421820"/>
              <a:gd name="connsiteX35" fmla="*/ 7171201 w 11561379"/>
              <a:gd name="connsiteY35" fmla="*/ 6421820 h 6421820"/>
              <a:gd name="connsiteX36" fmla="*/ 6598637 w 11561379"/>
              <a:gd name="connsiteY36" fmla="*/ 6421820 h 6421820"/>
              <a:gd name="connsiteX37" fmla="*/ 5807954 w 11561379"/>
              <a:gd name="connsiteY37" fmla="*/ 6421820 h 6421820"/>
              <a:gd name="connsiteX38" fmla="*/ 5126331 w 11561379"/>
              <a:gd name="connsiteY38" fmla="*/ 6421820 h 6421820"/>
              <a:gd name="connsiteX39" fmla="*/ 4771887 w 11561379"/>
              <a:gd name="connsiteY39" fmla="*/ 6421820 h 6421820"/>
              <a:gd name="connsiteX40" fmla="*/ 4417443 w 11561379"/>
              <a:gd name="connsiteY40" fmla="*/ 6421820 h 6421820"/>
              <a:gd name="connsiteX41" fmla="*/ 3735820 w 11561379"/>
              <a:gd name="connsiteY41" fmla="*/ 6421820 h 6421820"/>
              <a:gd name="connsiteX42" fmla="*/ 3054197 w 11561379"/>
              <a:gd name="connsiteY42" fmla="*/ 6421820 h 6421820"/>
              <a:gd name="connsiteX43" fmla="*/ 2699753 w 11561379"/>
              <a:gd name="connsiteY43" fmla="*/ 6421820 h 6421820"/>
              <a:gd name="connsiteX44" fmla="*/ 2127190 w 11561379"/>
              <a:gd name="connsiteY44" fmla="*/ 6421820 h 6421820"/>
              <a:gd name="connsiteX45" fmla="*/ 1554627 w 11561379"/>
              <a:gd name="connsiteY45" fmla="*/ 6421820 h 6421820"/>
              <a:gd name="connsiteX46" fmla="*/ 1091123 w 11561379"/>
              <a:gd name="connsiteY46" fmla="*/ 6421820 h 6421820"/>
              <a:gd name="connsiteX47" fmla="*/ 327705 w 11561379"/>
              <a:gd name="connsiteY47" fmla="*/ 6421820 h 6421820"/>
              <a:gd name="connsiteX48" fmla="*/ 0 w 11561379"/>
              <a:gd name="connsiteY48" fmla="*/ 6094115 h 6421820"/>
              <a:gd name="connsiteX49" fmla="*/ 0 w 11561379"/>
              <a:gd name="connsiteY49" fmla="*/ 5453403 h 6421820"/>
              <a:gd name="connsiteX50" fmla="*/ 0 w 11561379"/>
              <a:gd name="connsiteY50" fmla="*/ 4812691 h 6421820"/>
              <a:gd name="connsiteX51" fmla="*/ 0 w 11561379"/>
              <a:gd name="connsiteY51" fmla="*/ 4114314 h 6421820"/>
              <a:gd name="connsiteX52" fmla="*/ 0 w 11561379"/>
              <a:gd name="connsiteY52" fmla="*/ 3531266 h 6421820"/>
              <a:gd name="connsiteX53" fmla="*/ 0 w 11561379"/>
              <a:gd name="connsiteY53" fmla="*/ 2775226 h 6421820"/>
              <a:gd name="connsiteX54" fmla="*/ 0 w 11561379"/>
              <a:gd name="connsiteY54" fmla="*/ 2019185 h 6421820"/>
              <a:gd name="connsiteX55" fmla="*/ 0 w 11561379"/>
              <a:gd name="connsiteY55" fmla="*/ 1378473 h 6421820"/>
              <a:gd name="connsiteX56" fmla="*/ 0 w 11561379"/>
              <a:gd name="connsiteY56" fmla="*/ 910753 h 6421820"/>
              <a:gd name="connsiteX57" fmla="*/ 0 w 11561379"/>
              <a:gd name="connsiteY57" fmla="*/ 327705 h 6421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561379" h="6421820" fill="none" extrusionOk="0">
                <a:moveTo>
                  <a:pt x="0" y="327705"/>
                </a:moveTo>
                <a:cubicBezTo>
                  <a:pt x="43620" y="137473"/>
                  <a:pt x="151076" y="10967"/>
                  <a:pt x="327705" y="0"/>
                </a:cubicBezTo>
                <a:cubicBezTo>
                  <a:pt x="443018" y="19770"/>
                  <a:pt x="589339" y="-7774"/>
                  <a:pt x="791209" y="0"/>
                </a:cubicBezTo>
                <a:cubicBezTo>
                  <a:pt x="993079" y="7774"/>
                  <a:pt x="977763" y="-14670"/>
                  <a:pt x="1145653" y="0"/>
                </a:cubicBezTo>
                <a:cubicBezTo>
                  <a:pt x="1313543" y="14670"/>
                  <a:pt x="1368731" y="15156"/>
                  <a:pt x="1500097" y="0"/>
                </a:cubicBezTo>
                <a:cubicBezTo>
                  <a:pt x="1631463" y="-15156"/>
                  <a:pt x="1814884" y="8104"/>
                  <a:pt x="1963600" y="0"/>
                </a:cubicBezTo>
                <a:cubicBezTo>
                  <a:pt x="2112316" y="-8104"/>
                  <a:pt x="2402803" y="-28584"/>
                  <a:pt x="2645223" y="0"/>
                </a:cubicBezTo>
                <a:cubicBezTo>
                  <a:pt x="2887643" y="28584"/>
                  <a:pt x="3059507" y="-7340"/>
                  <a:pt x="3217787" y="0"/>
                </a:cubicBezTo>
                <a:cubicBezTo>
                  <a:pt x="3376067" y="7340"/>
                  <a:pt x="3645068" y="24565"/>
                  <a:pt x="3899410" y="0"/>
                </a:cubicBezTo>
                <a:cubicBezTo>
                  <a:pt x="4153752" y="-24565"/>
                  <a:pt x="4319249" y="-22195"/>
                  <a:pt x="4690093" y="0"/>
                </a:cubicBezTo>
                <a:cubicBezTo>
                  <a:pt x="5060937" y="22195"/>
                  <a:pt x="5254470" y="-16765"/>
                  <a:pt x="5480775" y="0"/>
                </a:cubicBezTo>
                <a:cubicBezTo>
                  <a:pt x="5707080" y="16765"/>
                  <a:pt x="5885736" y="979"/>
                  <a:pt x="6053339" y="0"/>
                </a:cubicBezTo>
                <a:cubicBezTo>
                  <a:pt x="6220942" y="-979"/>
                  <a:pt x="6650717" y="8658"/>
                  <a:pt x="6844021" y="0"/>
                </a:cubicBezTo>
                <a:cubicBezTo>
                  <a:pt x="7037325" y="-8658"/>
                  <a:pt x="7527009" y="537"/>
                  <a:pt x="7743764" y="0"/>
                </a:cubicBezTo>
                <a:cubicBezTo>
                  <a:pt x="7960519" y="-537"/>
                  <a:pt x="8320293" y="-43508"/>
                  <a:pt x="8643506" y="0"/>
                </a:cubicBezTo>
                <a:cubicBezTo>
                  <a:pt x="8966719" y="43508"/>
                  <a:pt x="8828695" y="1111"/>
                  <a:pt x="8997950" y="0"/>
                </a:cubicBezTo>
                <a:cubicBezTo>
                  <a:pt x="9167205" y="-1111"/>
                  <a:pt x="9217588" y="-17456"/>
                  <a:pt x="9352394" y="0"/>
                </a:cubicBezTo>
                <a:cubicBezTo>
                  <a:pt x="9487200" y="17456"/>
                  <a:pt x="9877613" y="32194"/>
                  <a:pt x="10034017" y="0"/>
                </a:cubicBezTo>
                <a:cubicBezTo>
                  <a:pt x="10190421" y="-32194"/>
                  <a:pt x="10365705" y="-18152"/>
                  <a:pt x="10497521" y="0"/>
                </a:cubicBezTo>
                <a:cubicBezTo>
                  <a:pt x="10629337" y="18152"/>
                  <a:pt x="11048988" y="15746"/>
                  <a:pt x="11233674" y="0"/>
                </a:cubicBezTo>
                <a:cubicBezTo>
                  <a:pt x="11421509" y="-33282"/>
                  <a:pt x="11593909" y="131365"/>
                  <a:pt x="11561379" y="327705"/>
                </a:cubicBezTo>
                <a:cubicBezTo>
                  <a:pt x="11537219" y="499425"/>
                  <a:pt x="11569235" y="817267"/>
                  <a:pt x="11561379" y="1026081"/>
                </a:cubicBezTo>
                <a:cubicBezTo>
                  <a:pt x="11553523" y="1234895"/>
                  <a:pt x="11582240" y="1445379"/>
                  <a:pt x="11561379" y="1551465"/>
                </a:cubicBezTo>
                <a:cubicBezTo>
                  <a:pt x="11540518" y="1657551"/>
                  <a:pt x="11540175" y="1940560"/>
                  <a:pt x="11561379" y="2134513"/>
                </a:cubicBezTo>
                <a:cubicBezTo>
                  <a:pt x="11582583" y="2328466"/>
                  <a:pt x="11575903" y="2616382"/>
                  <a:pt x="11561379" y="2775226"/>
                </a:cubicBezTo>
                <a:cubicBezTo>
                  <a:pt x="11546855" y="2934070"/>
                  <a:pt x="11572708" y="3039118"/>
                  <a:pt x="11561379" y="3300610"/>
                </a:cubicBezTo>
                <a:cubicBezTo>
                  <a:pt x="11550050" y="3562102"/>
                  <a:pt x="11559915" y="3685936"/>
                  <a:pt x="11561379" y="3883658"/>
                </a:cubicBezTo>
                <a:cubicBezTo>
                  <a:pt x="11562843" y="4081380"/>
                  <a:pt x="11541367" y="4127944"/>
                  <a:pt x="11561379" y="4351378"/>
                </a:cubicBezTo>
                <a:cubicBezTo>
                  <a:pt x="11581391" y="4574812"/>
                  <a:pt x="11590036" y="4776140"/>
                  <a:pt x="11561379" y="4934426"/>
                </a:cubicBezTo>
                <a:cubicBezTo>
                  <a:pt x="11532722" y="5092712"/>
                  <a:pt x="11568970" y="5838087"/>
                  <a:pt x="11561379" y="6094115"/>
                </a:cubicBezTo>
                <a:cubicBezTo>
                  <a:pt x="11581081" y="6274602"/>
                  <a:pt x="11373338" y="6436766"/>
                  <a:pt x="11233674" y="6421820"/>
                </a:cubicBezTo>
                <a:cubicBezTo>
                  <a:pt x="10945885" y="6451621"/>
                  <a:pt x="10637297" y="6404532"/>
                  <a:pt x="10442991" y="6421820"/>
                </a:cubicBezTo>
                <a:cubicBezTo>
                  <a:pt x="10248685" y="6439108"/>
                  <a:pt x="9938136" y="6408219"/>
                  <a:pt x="9543249" y="6421820"/>
                </a:cubicBezTo>
                <a:cubicBezTo>
                  <a:pt x="9148362" y="6435421"/>
                  <a:pt x="8899453" y="6436855"/>
                  <a:pt x="8643506" y="6421820"/>
                </a:cubicBezTo>
                <a:cubicBezTo>
                  <a:pt x="8387559" y="6406785"/>
                  <a:pt x="8242612" y="6394810"/>
                  <a:pt x="8070943" y="6421820"/>
                </a:cubicBezTo>
                <a:cubicBezTo>
                  <a:pt x="7899274" y="6448830"/>
                  <a:pt x="7553565" y="6425823"/>
                  <a:pt x="7171201" y="6421820"/>
                </a:cubicBezTo>
                <a:cubicBezTo>
                  <a:pt x="6788837" y="6417817"/>
                  <a:pt x="6860294" y="6412588"/>
                  <a:pt x="6598637" y="6421820"/>
                </a:cubicBezTo>
                <a:cubicBezTo>
                  <a:pt x="6336980" y="6431052"/>
                  <a:pt x="6103062" y="6449792"/>
                  <a:pt x="5807954" y="6421820"/>
                </a:cubicBezTo>
                <a:cubicBezTo>
                  <a:pt x="5512846" y="6393848"/>
                  <a:pt x="5459256" y="6391422"/>
                  <a:pt x="5126331" y="6421820"/>
                </a:cubicBezTo>
                <a:cubicBezTo>
                  <a:pt x="4793406" y="6452218"/>
                  <a:pt x="4920610" y="6433861"/>
                  <a:pt x="4771887" y="6421820"/>
                </a:cubicBezTo>
                <a:cubicBezTo>
                  <a:pt x="4623164" y="6409779"/>
                  <a:pt x="4534883" y="6427533"/>
                  <a:pt x="4417443" y="6421820"/>
                </a:cubicBezTo>
                <a:cubicBezTo>
                  <a:pt x="4300003" y="6416107"/>
                  <a:pt x="4032219" y="6408126"/>
                  <a:pt x="3735820" y="6421820"/>
                </a:cubicBezTo>
                <a:cubicBezTo>
                  <a:pt x="3439421" y="6435514"/>
                  <a:pt x="3260432" y="6431397"/>
                  <a:pt x="3054197" y="6421820"/>
                </a:cubicBezTo>
                <a:cubicBezTo>
                  <a:pt x="2847962" y="6412243"/>
                  <a:pt x="2800610" y="6413526"/>
                  <a:pt x="2699753" y="6421820"/>
                </a:cubicBezTo>
                <a:cubicBezTo>
                  <a:pt x="2598896" y="6430114"/>
                  <a:pt x="2331953" y="6447837"/>
                  <a:pt x="2127190" y="6421820"/>
                </a:cubicBezTo>
                <a:cubicBezTo>
                  <a:pt x="1922427" y="6395803"/>
                  <a:pt x="1715104" y="6421195"/>
                  <a:pt x="1554627" y="6421820"/>
                </a:cubicBezTo>
                <a:cubicBezTo>
                  <a:pt x="1394150" y="6422445"/>
                  <a:pt x="1213798" y="6416541"/>
                  <a:pt x="1091123" y="6421820"/>
                </a:cubicBezTo>
                <a:cubicBezTo>
                  <a:pt x="968448" y="6427099"/>
                  <a:pt x="641457" y="6407670"/>
                  <a:pt x="327705" y="6421820"/>
                </a:cubicBezTo>
                <a:cubicBezTo>
                  <a:pt x="141187" y="6428764"/>
                  <a:pt x="29826" y="6308046"/>
                  <a:pt x="0" y="6094115"/>
                </a:cubicBezTo>
                <a:cubicBezTo>
                  <a:pt x="12088" y="5838909"/>
                  <a:pt x="-1890" y="5607612"/>
                  <a:pt x="0" y="5453403"/>
                </a:cubicBezTo>
                <a:cubicBezTo>
                  <a:pt x="1890" y="5299194"/>
                  <a:pt x="9170" y="5115253"/>
                  <a:pt x="0" y="4812691"/>
                </a:cubicBezTo>
                <a:cubicBezTo>
                  <a:pt x="-9170" y="4510129"/>
                  <a:pt x="-20471" y="4426394"/>
                  <a:pt x="0" y="4114314"/>
                </a:cubicBezTo>
                <a:cubicBezTo>
                  <a:pt x="20471" y="3802234"/>
                  <a:pt x="6842" y="3712143"/>
                  <a:pt x="0" y="3531266"/>
                </a:cubicBezTo>
                <a:cubicBezTo>
                  <a:pt x="-6842" y="3350389"/>
                  <a:pt x="-2239" y="3080527"/>
                  <a:pt x="0" y="2775226"/>
                </a:cubicBezTo>
                <a:cubicBezTo>
                  <a:pt x="2239" y="2469925"/>
                  <a:pt x="16423" y="2384996"/>
                  <a:pt x="0" y="2019185"/>
                </a:cubicBezTo>
                <a:cubicBezTo>
                  <a:pt x="-16423" y="1653374"/>
                  <a:pt x="29620" y="1576958"/>
                  <a:pt x="0" y="1378473"/>
                </a:cubicBezTo>
                <a:cubicBezTo>
                  <a:pt x="-29620" y="1179988"/>
                  <a:pt x="-3670" y="1047617"/>
                  <a:pt x="0" y="910753"/>
                </a:cubicBezTo>
                <a:cubicBezTo>
                  <a:pt x="3670" y="773889"/>
                  <a:pt x="7778" y="521330"/>
                  <a:pt x="0" y="327705"/>
                </a:cubicBezTo>
                <a:close/>
              </a:path>
              <a:path w="11561379" h="6421820" stroke="0" extrusionOk="0">
                <a:moveTo>
                  <a:pt x="0" y="327705"/>
                </a:moveTo>
                <a:cubicBezTo>
                  <a:pt x="-8268" y="164087"/>
                  <a:pt x="172546" y="6549"/>
                  <a:pt x="327705" y="0"/>
                </a:cubicBezTo>
                <a:cubicBezTo>
                  <a:pt x="508274" y="18536"/>
                  <a:pt x="580016" y="7349"/>
                  <a:pt x="791209" y="0"/>
                </a:cubicBezTo>
                <a:cubicBezTo>
                  <a:pt x="1002402" y="-7349"/>
                  <a:pt x="1091844" y="-12891"/>
                  <a:pt x="1363772" y="0"/>
                </a:cubicBezTo>
                <a:cubicBezTo>
                  <a:pt x="1635700" y="12891"/>
                  <a:pt x="1877242" y="-41066"/>
                  <a:pt x="2263514" y="0"/>
                </a:cubicBezTo>
                <a:cubicBezTo>
                  <a:pt x="2649786" y="41066"/>
                  <a:pt x="2763021" y="-27262"/>
                  <a:pt x="3054197" y="0"/>
                </a:cubicBezTo>
                <a:cubicBezTo>
                  <a:pt x="3345373" y="27262"/>
                  <a:pt x="3646860" y="-41593"/>
                  <a:pt x="3953940" y="0"/>
                </a:cubicBezTo>
                <a:cubicBezTo>
                  <a:pt x="4261020" y="41593"/>
                  <a:pt x="4252187" y="-3315"/>
                  <a:pt x="4417443" y="0"/>
                </a:cubicBezTo>
                <a:cubicBezTo>
                  <a:pt x="4582699" y="3315"/>
                  <a:pt x="4784149" y="18844"/>
                  <a:pt x="4990007" y="0"/>
                </a:cubicBezTo>
                <a:cubicBezTo>
                  <a:pt x="5195865" y="-18844"/>
                  <a:pt x="5535988" y="21381"/>
                  <a:pt x="5780690" y="0"/>
                </a:cubicBezTo>
                <a:cubicBezTo>
                  <a:pt x="6025392" y="-21381"/>
                  <a:pt x="6050675" y="-17006"/>
                  <a:pt x="6135133" y="0"/>
                </a:cubicBezTo>
                <a:cubicBezTo>
                  <a:pt x="6219591" y="17006"/>
                  <a:pt x="6396413" y="13915"/>
                  <a:pt x="6598637" y="0"/>
                </a:cubicBezTo>
                <a:cubicBezTo>
                  <a:pt x="6800861" y="-13915"/>
                  <a:pt x="7257080" y="10482"/>
                  <a:pt x="7498380" y="0"/>
                </a:cubicBezTo>
                <a:cubicBezTo>
                  <a:pt x="7739680" y="-10482"/>
                  <a:pt x="7742112" y="16883"/>
                  <a:pt x="7852824" y="0"/>
                </a:cubicBezTo>
                <a:cubicBezTo>
                  <a:pt x="7963536" y="-16883"/>
                  <a:pt x="8373289" y="8217"/>
                  <a:pt x="8534447" y="0"/>
                </a:cubicBezTo>
                <a:cubicBezTo>
                  <a:pt x="8695605" y="-8217"/>
                  <a:pt x="8827943" y="-11642"/>
                  <a:pt x="8997950" y="0"/>
                </a:cubicBezTo>
                <a:cubicBezTo>
                  <a:pt x="9167957" y="11642"/>
                  <a:pt x="9450353" y="-14174"/>
                  <a:pt x="9788633" y="0"/>
                </a:cubicBezTo>
                <a:cubicBezTo>
                  <a:pt x="10126913" y="14174"/>
                  <a:pt x="10853144" y="40337"/>
                  <a:pt x="11233674" y="0"/>
                </a:cubicBezTo>
                <a:cubicBezTo>
                  <a:pt x="11413634" y="37630"/>
                  <a:pt x="11564588" y="161270"/>
                  <a:pt x="11561379" y="327705"/>
                </a:cubicBezTo>
                <a:cubicBezTo>
                  <a:pt x="11562357" y="610771"/>
                  <a:pt x="11560363" y="699747"/>
                  <a:pt x="11561379" y="1026081"/>
                </a:cubicBezTo>
                <a:cubicBezTo>
                  <a:pt x="11562395" y="1352415"/>
                  <a:pt x="11545988" y="1383710"/>
                  <a:pt x="11561379" y="1609129"/>
                </a:cubicBezTo>
                <a:cubicBezTo>
                  <a:pt x="11576770" y="1834548"/>
                  <a:pt x="11579676" y="1883223"/>
                  <a:pt x="11561379" y="2134513"/>
                </a:cubicBezTo>
                <a:cubicBezTo>
                  <a:pt x="11543082" y="2385803"/>
                  <a:pt x="11576821" y="2503710"/>
                  <a:pt x="11561379" y="2659897"/>
                </a:cubicBezTo>
                <a:cubicBezTo>
                  <a:pt x="11545937" y="2816084"/>
                  <a:pt x="11536672" y="3077275"/>
                  <a:pt x="11561379" y="3185282"/>
                </a:cubicBezTo>
                <a:cubicBezTo>
                  <a:pt x="11586086" y="3293290"/>
                  <a:pt x="11534489" y="3571623"/>
                  <a:pt x="11561379" y="3768330"/>
                </a:cubicBezTo>
                <a:cubicBezTo>
                  <a:pt x="11588269" y="3965037"/>
                  <a:pt x="11562620" y="4213081"/>
                  <a:pt x="11561379" y="4351378"/>
                </a:cubicBezTo>
                <a:cubicBezTo>
                  <a:pt x="11560138" y="4489675"/>
                  <a:pt x="11584618" y="4789598"/>
                  <a:pt x="11561379" y="4934426"/>
                </a:cubicBezTo>
                <a:cubicBezTo>
                  <a:pt x="11538140" y="5079254"/>
                  <a:pt x="11543589" y="5645993"/>
                  <a:pt x="11561379" y="6094115"/>
                </a:cubicBezTo>
                <a:cubicBezTo>
                  <a:pt x="11564190" y="6316156"/>
                  <a:pt x="11432095" y="6400495"/>
                  <a:pt x="11233674" y="6421820"/>
                </a:cubicBezTo>
                <a:cubicBezTo>
                  <a:pt x="11111522" y="6417786"/>
                  <a:pt x="11015069" y="6423711"/>
                  <a:pt x="10879230" y="6421820"/>
                </a:cubicBezTo>
                <a:cubicBezTo>
                  <a:pt x="10743391" y="6419929"/>
                  <a:pt x="10260173" y="6413818"/>
                  <a:pt x="9979488" y="6421820"/>
                </a:cubicBezTo>
                <a:cubicBezTo>
                  <a:pt x="9698803" y="6429822"/>
                  <a:pt x="9741663" y="6422695"/>
                  <a:pt x="9625044" y="6421820"/>
                </a:cubicBezTo>
                <a:cubicBezTo>
                  <a:pt x="9508425" y="6420945"/>
                  <a:pt x="9167338" y="6402652"/>
                  <a:pt x="8834361" y="6421820"/>
                </a:cubicBezTo>
                <a:cubicBezTo>
                  <a:pt x="8501384" y="6440988"/>
                  <a:pt x="8202674" y="6419311"/>
                  <a:pt x="8043678" y="6421820"/>
                </a:cubicBezTo>
                <a:cubicBezTo>
                  <a:pt x="7884682" y="6424329"/>
                  <a:pt x="7474507" y="6415208"/>
                  <a:pt x="7252995" y="6421820"/>
                </a:cubicBezTo>
                <a:cubicBezTo>
                  <a:pt x="7031483" y="6428432"/>
                  <a:pt x="6966498" y="6416327"/>
                  <a:pt x="6680432" y="6421820"/>
                </a:cubicBezTo>
                <a:cubicBezTo>
                  <a:pt x="6394366" y="6427313"/>
                  <a:pt x="6237731" y="6448702"/>
                  <a:pt x="5998809" y="6421820"/>
                </a:cubicBezTo>
                <a:cubicBezTo>
                  <a:pt x="5759887" y="6394938"/>
                  <a:pt x="5780401" y="6432653"/>
                  <a:pt x="5644365" y="6421820"/>
                </a:cubicBezTo>
                <a:cubicBezTo>
                  <a:pt x="5508329" y="6410987"/>
                  <a:pt x="5446417" y="6423506"/>
                  <a:pt x="5289921" y="6421820"/>
                </a:cubicBezTo>
                <a:cubicBezTo>
                  <a:pt x="5133425" y="6420134"/>
                  <a:pt x="4781417" y="6386237"/>
                  <a:pt x="4390178" y="6421820"/>
                </a:cubicBezTo>
                <a:cubicBezTo>
                  <a:pt x="3998939" y="6457403"/>
                  <a:pt x="3932423" y="6399727"/>
                  <a:pt x="3817615" y="6421820"/>
                </a:cubicBezTo>
                <a:cubicBezTo>
                  <a:pt x="3702807" y="6443913"/>
                  <a:pt x="3206611" y="6391111"/>
                  <a:pt x="2917873" y="6421820"/>
                </a:cubicBezTo>
                <a:cubicBezTo>
                  <a:pt x="2629135" y="6452529"/>
                  <a:pt x="2211860" y="6428940"/>
                  <a:pt x="2018130" y="6421820"/>
                </a:cubicBezTo>
                <a:cubicBezTo>
                  <a:pt x="1824400" y="6414700"/>
                  <a:pt x="1628904" y="6415881"/>
                  <a:pt x="1336507" y="6421820"/>
                </a:cubicBezTo>
                <a:cubicBezTo>
                  <a:pt x="1044110" y="6427759"/>
                  <a:pt x="784975" y="6453775"/>
                  <a:pt x="327705" y="6421820"/>
                </a:cubicBezTo>
                <a:cubicBezTo>
                  <a:pt x="122769" y="6417142"/>
                  <a:pt x="-12343" y="6296758"/>
                  <a:pt x="0" y="6094115"/>
                </a:cubicBezTo>
                <a:cubicBezTo>
                  <a:pt x="-5216" y="5778670"/>
                  <a:pt x="22436" y="5568599"/>
                  <a:pt x="0" y="5338075"/>
                </a:cubicBezTo>
                <a:cubicBezTo>
                  <a:pt x="-22436" y="5107551"/>
                  <a:pt x="10432" y="4885978"/>
                  <a:pt x="0" y="4639698"/>
                </a:cubicBezTo>
                <a:cubicBezTo>
                  <a:pt x="-10432" y="4393418"/>
                  <a:pt x="17983" y="4131017"/>
                  <a:pt x="0" y="3998986"/>
                </a:cubicBezTo>
                <a:cubicBezTo>
                  <a:pt x="-17983" y="3866955"/>
                  <a:pt x="4366" y="3473336"/>
                  <a:pt x="0" y="3300610"/>
                </a:cubicBezTo>
                <a:cubicBezTo>
                  <a:pt x="-4366" y="3127884"/>
                  <a:pt x="23600" y="2878438"/>
                  <a:pt x="0" y="2544569"/>
                </a:cubicBezTo>
                <a:cubicBezTo>
                  <a:pt x="-23600" y="2210700"/>
                  <a:pt x="-20485" y="2146222"/>
                  <a:pt x="0" y="1788529"/>
                </a:cubicBezTo>
                <a:cubicBezTo>
                  <a:pt x="20485" y="1430836"/>
                  <a:pt x="-11727" y="1337468"/>
                  <a:pt x="0" y="1205481"/>
                </a:cubicBezTo>
                <a:cubicBezTo>
                  <a:pt x="11727" y="1073494"/>
                  <a:pt x="34505" y="724359"/>
                  <a:pt x="0" y="327705"/>
                </a:cubicBezTo>
                <a:close/>
              </a:path>
            </a:pathLst>
          </a:custGeom>
          <a:solidFill>
            <a:schemeClr val="bg1"/>
          </a:solidFill>
          <a:ln w="28575" cap="rnd" cmpd="thinThick">
            <a:solidFill>
              <a:srgbClr val="2B4C18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 xmlns="" sd="3905381866">
                  <a:prstGeom prst="roundRect">
                    <a:avLst>
                      <a:gd name="adj" fmla="val 510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7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wav"/><Relationship Id="rId7" Type="http://schemas.openxmlformats.org/officeDocument/2006/relationships/image" Target="../media/image4.png"/><Relationship Id="rId2" Type="http://schemas.microsoft.com/office/2007/relationships/media" Target="../media/media1.wav"/><Relationship Id="rId1" Type="http://schemas.openxmlformats.org/officeDocument/2006/relationships/tags" Target="../tags/tag2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Relationship Id="rId5" Type="http://schemas.openxmlformats.org/officeDocument/2006/relationships/image" Target="../media/image15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2560ABA-4736-4B36-A9B1-C79A5712EE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18"/>
            <a:ext cx="12187592" cy="6855520"/>
          </a:xfrm>
          <a:prstGeom prst="rect">
            <a:avLst/>
          </a:prstGeom>
        </p:spPr>
      </p:pic>
      <p:pic>
        <p:nvPicPr>
          <p:cNvPr id="9" name="dubuque精美钢琴曲">
            <a:hlinkClick r:id="" action="ppaction://media"/>
            <a:extLst>
              <a:ext uri="{FF2B5EF4-FFF2-40B4-BE49-F238E27FC236}">
                <a16:creationId xmlns:a16="http://schemas.microsoft.com/office/drawing/2014/main" id="{F57380F8-8431-44BF-9300-52047EA3EEE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8241" y="-1396136"/>
            <a:ext cx="609459" cy="60945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CFB29B5-5932-457F-A35C-573B7D5F6D58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E8A029-4642-EBEB-718C-00D905B44F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00249" y="1278097"/>
            <a:ext cx="7395089" cy="2523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80353" y="598551"/>
            <a:ext cx="4251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UỶ BAN NHÂN DÂN HUYỆN AN LÃO </a:t>
            </a:r>
          </a:p>
          <a:p>
            <a:r>
              <a:rPr lang="vi-VN" b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TRƯỜNG TIỂU HỌC QUANG TRUNG </a:t>
            </a:r>
            <a:endParaRPr lang="en-US" b="1" dirty="0">
              <a:solidFill>
                <a:srgbClr val="00206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23395" y="3835276"/>
            <a:ext cx="3821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i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Giáo viên: Nguyễn Thị Như </a:t>
            </a:r>
            <a:endParaRPr lang="en-US" sz="2400" b="1" i="1" dirty="0">
              <a:solidFill>
                <a:srgbClr val="00206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917130" y="1244882"/>
            <a:ext cx="2494759" cy="0"/>
          </a:xfrm>
          <a:prstGeom prst="line">
            <a:avLst/>
          </a:prstGeom>
          <a:ln>
            <a:solidFill>
              <a:srgbClr val="00667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59498" y="3314545"/>
            <a:ext cx="1149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(</a:t>
            </a:r>
            <a:r>
              <a:rPr lang="en-US" sz="2400" b="1" dirty="0" err="1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Tiết</a:t>
            </a:r>
            <a:r>
              <a:rPr lang="en-US" sz="2400" b="1" dirty="0" smtClean="0">
                <a:solidFill>
                  <a:srgbClr val="002060"/>
                </a:solidFill>
                <a:latin typeface="Times" panose="020B0500000000000000" pitchFamily="34" charset="0"/>
                <a:ea typeface="Times" panose="020B0500000000000000" pitchFamily="34" charset="0"/>
                <a:cs typeface="Times" panose="020B0500000000000000" pitchFamily="34" charset="0"/>
              </a:rPr>
              <a:t> 2)</a:t>
            </a:r>
            <a:endParaRPr lang="en-US" sz="2400" b="1" dirty="0">
              <a:solidFill>
                <a:srgbClr val="002060"/>
              </a:solidFill>
              <a:latin typeface="Times" panose="020B0500000000000000" pitchFamily="34" charset="0"/>
              <a:ea typeface="Times" panose="020B0500000000000000" pitchFamily="34" charset="0"/>
              <a:cs typeface="Times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8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4"/>
          <p:cNvSpPr txBox="1">
            <a:spLocks/>
          </p:cNvSpPr>
          <p:nvPr/>
        </p:nvSpPr>
        <p:spPr>
          <a:xfrm>
            <a:off x="895465" y="-25399"/>
            <a:ext cx="10986655" cy="148724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Rùa và thỏ.</a:t>
            </a:r>
          </a:p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 hãy quan sát các bức tranh và trả lời.</a:t>
            </a:r>
          </a:p>
        </p:txBody>
      </p:sp>
      <p:sp>
        <p:nvSpPr>
          <p:cNvPr id="31" name="Oval 30"/>
          <p:cNvSpPr/>
          <p:nvPr/>
        </p:nvSpPr>
        <p:spPr>
          <a:xfrm>
            <a:off x="184264" y="76200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3" t="32291" r="37702" b="25131"/>
          <a:stretch/>
        </p:blipFill>
        <p:spPr bwMode="auto">
          <a:xfrm>
            <a:off x="6192519" y="1461844"/>
            <a:ext cx="5689600" cy="5378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4" t="30904" r="25293" b="40476"/>
          <a:stretch/>
        </p:blipFill>
        <p:spPr bwMode="auto">
          <a:xfrm>
            <a:off x="8094534" y="2185833"/>
            <a:ext cx="1159860" cy="119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8" t="30006" b="41120"/>
          <a:stretch/>
        </p:blipFill>
        <p:spPr bwMode="auto">
          <a:xfrm>
            <a:off x="10668000" y="2152352"/>
            <a:ext cx="1115621" cy="120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8" r="77161" b="7008"/>
          <a:stretch/>
        </p:blipFill>
        <p:spPr bwMode="auto">
          <a:xfrm>
            <a:off x="8128001" y="4000334"/>
            <a:ext cx="1168857" cy="125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64603" r="50000" b="9287"/>
          <a:stretch/>
        </p:blipFill>
        <p:spPr bwMode="auto">
          <a:xfrm>
            <a:off x="10652159" y="4066702"/>
            <a:ext cx="1279456" cy="1112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1066" y1="5455" x2="75000" y2="13182"/>
                        <a14:foregroundMark x1="91393" y1="43182" x2="91393" y2="53182"/>
                        <a14:foregroundMark x1="29918" y1="28182" x2="19672" y2="36364"/>
                        <a14:foregroundMark x1="18852" y1="46818" x2="18852" y2="54091"/>
                        <a14:foregroundMark x1="22131" y1="62727" x2="34016" y2="72727"/>
                        <a14:foregroundMark x1="11885" y1="27273" x2="8607" y2="40909"/>
                        <a14:foregroundMark x1="81967" y1="45909" x2="71721" y2="76818"/>
                        <a14:foregroundMark x1="75000" y1="31818" x2="78689" y2="39545"/>
                        <a14:foregroundMark x1="47951" y1="16818" x2="56967" y2="17273"/>
                        <a14:foregroundMark x1="6967" y1="35000" x2="5738" y2="45455"/>
                        <a14:foregroundMark x1="5738" y1="46364" x2="5738" y2="53182"/>
                        <a14:foregroundMark x1="36475" y1="41364" x2="52459" y2="52727"/>
                        <a14:foregroundMark x1="48770" y1="20909" x2="50000" y2="50909"/>
                        <a14:foregroundMark x1="40574" y1="98182" x2="52459" y2="99545"/>
                        <a14:foregroundMark x1="36475" y1="96364" x2="61885" y2="98636"/>
                        <a14:backgroundMark x1="39754" y1="98182" x2="43033" y2="99545"/>
                        <a14:backgroundMark x1="65164" y1="98182" x2="56967" y2="99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897" y="5744761"/>
            <a:ext cx="1185199" cy="106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59" y="5744761"/>
            <a:ext cx="1201636" cy="155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4"/>
          <p:cNvSpPr txBox="1">
            <a:spLocks/>
          </p:cNvSpPr>
          <p:nvPr/>
        </p:nvSpPr>
        <p:spPr>
          <a:xfrm>
            <a:off x="305233" y="1408730"/>
            <a:ext cx="6083559" cy="148724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Rùa và thỏ xuất phát lúc mấy giờ?</a:t>
            </a:r>
          </a:p>
        </p:txBody>
      </p:sp>
      <p:sp>
        <p:nvSpPr>
          <p:cNvPr id="29" name="Title 4"/>
          <p:cNvSpPr txBox="1">
            <a:spLocks/>
          </p:cNvSpPr>
          <p:nvPr/>
        </p:nvSpPr>
        <p:spPr>
          <a:xfrm>
            <a:off x="339099" y="2640734"/>
            <a:ext cx="6083559" cy="148724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Thỏ bắt bướm lúc mấy giờ?</a:t>
            </a:r>
          </a:p>
        </p:txBody>
      </p:sp>
      <p:sp>
        <p:nvSpPr>
          <p:cNvPr id="30" name="Title 4"/>
          <p:cNvSpPr txBox="1">
            <a:spLocks/>
          </p:cNvSpPr>
          <p:nvPr/>
        </p:nvSpPr>
        <p:spPr>
          <a:xfrm>
            <a:off x="356033" y="3872157"/>
            <a:ext cx="6083559" cy="148724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 Thỏ ngủ quên lúc mấy giờ?</a:t>
            </a:r>
          </a:p>
        </p:txBody>
      </p:sp>
      <p:sp>
        <p:nvSpPr>
          <p:cNvPr id="32" name="Title 4"/>
          <p:cNvSpPr txBox="1">
            <a:spLocks/>
          </p:cNvSpPr>
          <p:nvPr/>
        </p:nvSpPr>
        <p:spPr>
          <a:xfrm>
            <a:off x="372966" y="5103579"/>
            <a:ext cx="6083559" cy="148724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d) Rùa về đích lúc mấy giờ?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0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/>
          <p:cNvSpPr txBox="1">
            <a:spLocks/>
          </p:cNvSpPr>
          <p:nvPr/>
        </p:nvSpPr>
        <p:spPr>
          <a:xfrm>
            <a:off x="905384" y="50800"/>
            <a:ext cx="111348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Quan sát tranh và bảng thông tin chuyến bay rồi trả lời.</a:t>
            </a:r>
          </a:p>
        </p:txBody>
      </p:sp>
      <p:sp>
        <p:nvSpPr>
          <p:cNvPr id="11" name="Oval 10"/>
          <p:cNvSpPr/>
          <p:nvPr/>
        </p:nvSpPr>
        <p:spPr>
          <a:xfrm>
            <a:off x="221674" y="260929"/>
            <a:ext cx="646545" cy="64654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252153" y="5339081"/>
            <a:ext cx="11490419" cy="8128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phố</a:t>
            </a:r>
            <a:r>
              <a:rPr lang="en-U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. </a:t>
            </a: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189346" y="5969000"/>
            <a:ext cx="11494655" cy="8128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 Em sẽ lên máy bay màu nào để đi từ Hà Nội đến Đà Nẵng?</a:t>
            </a:r>
          </a:p>
        </p:txBody>
      </p:sp>
      <p:sp>
        <p:nvSpPr>
          <p:cNvPr id="12" name="Oval 11"/>
          <p:cNvSpPr/>
          <p:nvPr/>
        </p:nvSpPr>
        <p:spPr>
          <a:xfrm>
            <a:off x="6612776" y="5422209"/>
            <a:ext cx="646545" cy="646545"/>
          </a:xfrm>
          <a:prstGeom prst="ellipse">
            <a:avLst/>
          </a:prstGeom>
          <a:solidFill>
            <a:srgbClr val="8B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7379856" y="5422209"/>
            <a:ext cx="646545" cy="646545"/>
          </a:xfrm>
          <a:prstGeom prst="ellipse">
            <a:avLst/>
          </a:prstGeom>
          <a:solidFill>
            <a:srgbClr val="8B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8152016" y="5422209"/>
            <a:ext cx="646545" cy="646545"/>
          </a:xfrm>
          <a:prstGeom prst="ellipse">
            <a:avLst/>
          </a:prstGeom>
          <a:solidFill>
            <a:srgbClr val="8B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>
                <a:ln w="381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.VnArial" pitchFamily="34" charset="0"/>
              </a:rPr>
              <a:t>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64" t="31419" r="35871" b="42857"/>
          <a:stretch/>
        </p:blipFill>
        <p:spPr bwMode="auto">
          <a:xfrm>
            <a:off x="5667599" y="1295401"/>
            <a:ext cx="6261923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578469"/>
              </p:ext>
            </p:extLst>
          </p:nvPr>
        </p:nvGraphicFramePr>
        <p:xfrm>
          <a:off x="284537" y="884329"/>
          <a:ext cx="536448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7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7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Chuyến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bay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C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Giờ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khởi hành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Hà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Nội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Thành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phố</a:t>
                      </a:r>
                      <a:endParaRPr lang="en-US" sz="3200" baseline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r>
                        <a:rPr lang="en-US" sz="3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Hồ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Chí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Minh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giờ</a:t>
                      </a: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Hà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Nội – Đà Nẵng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 giờ</a:t>
                      </a: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Hà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Nội – Huế</a:t>
                      </a:r>
                      <a:endParaRPr lang="en-US" sz="32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giờ</a:t>
                      </a:r>
                      <a:endParaRPr lang="en-US" sz="3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87231" y="159105"/>
            <a:ext cx="711200" cy="7112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908591" y="76200"/>
            <a:ext cx="10850224" cy="8770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Quan sát tranh rồi trả lời.</a:t>
            </a: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406400" y="5871989"/>
            <a:ext cx="11785600" cy="87701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Gia đình bạn Mai đi từ nhà về đến quê hết mấy giờ?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92200"/>
            <a:ext cx="8940800" cy="4479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553C45-9BB3-6403-F776-194C0315F964}"/>
              </a:ext>
            </a:extLst>
          </p:cNvPr>
          <p:cNvSpPr txBox="1"/>
          <p:nvPr/>
        </p:nvSpPr>
        <p:spPr>
          <a:xfrm>
            <a:off x="6330373" y="5009916"/>
            <a:ext cx="29464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giờ</a:t>
            </a:r>
            <a:endParaRPr lang="en-US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1A68BF9-662A-4997-A301-21630BC66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B37C2262-6A76-45E9-A454-8D00971B8935}"/>
              </a:ext>
            </a:extLst>
          </p:cNvPr>
          <p:cNvSpPr/>
          <p:nvPr/>
        </p:nvSpPr>
        <p:spPr>
          <a:xfrm>
            <a:off x="356135" y="342821"/>
            <a:ext cx="11479731" cy="6172357"/>
          </a:xfrm>
          <a:prstGeom prst="rect">
            <a:avLst/>
          </a:prstGeom>
          <a:noFill/>
          <a:ln>
            <a:solidFill>
              <a:srgbClr val="7DB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4A2598-4E22-443F-AD13-F936A8EB1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010" y="781510"/>
            <a:ext cx="9260440" cy="3427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B36Tiết 2"/>
  <p:tag name="ISPRING_ULTRA_SCORM_COURSE_ID" val="D9B44370-27DB-4EDF-B632-1B1BB936C7B0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7\uFFFDg{62CB7D75-3F5B-455D-98EC-CE3488A0C453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36Tiết 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455D24-566E-4A68-8375-D0EE704AEE53}:3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734032-9A75-4EBE-991E-0074316DBA0A}:3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BAC1CC-3BA5-4152-B640-F16BBA557AE8}:2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7B32BA-0C86-43E9-8F82-5010A9DB1EA0}:29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60CF23-B244-4C8C-8B88-3CE101451929}:297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178</Words>
  <Application>Microsoft Office PowerPoint</Application>
  <PresentationFormat>Widescreen</PresentationFormat>
  <Paragraphs>36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宋体</vt:lpstr>
      <vt:lpstr>.VnArial</vt:lpstr>
      <vt:lpstr>Arial</vt:lpstr>
      <vt:lpstr>Calibri</vt:lpstr>
      <vt:lpstr>Cambria</vt:lpstr>
      <vt:lpstr>等线</vt:lpstr>
      <vt:lpstr>ITC Avant Garde Std Bk</vt:lpstr>
      <vt:lpstr>Times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B36Tiết 2</dc:title>
  <dc:creator>thao</dc:creator>
  <cp:lastModifiedBy>Admin</cp:lastModifiedBy>
  <cp:revision>14</cp:revision>
  <dcterms:created xsi:type="dcterms:W3CDTF">2022-01-03T15:15:50Z</dcterms:created>
  <dcterms:modified xsi:type="dcterms:W3CDTF">2025-04-19T03:00:57Z</dcterms:modified>
</cp:coreProperties>
</file>