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9"/>
  </p:notesMasterIdLst>
  <p:sldIdLst>
    <p:sldId id="256" r:id="rId3"/>
    <p:sldId id="257" r:id="rId4"/>
    <p:sldId id="267" r:id="rId5"/>
    <p:sldId id="308" r:id="rId6"/>
    <p:sldId id="311" r:id="rId7"/>
    <p:sldId id="30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113" d="100"/>
          <a:sy n="113" d="100"/>
        </p:scale>
        <p:origin x="426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59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3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549873"/>
            <a:ext cx="1181100" cy="1647825"/>
          </a:xfrm>
          <a:prstGeom prst="rect">
            <a:avLst/>
          </a:prstGeom>
        </p:spPr>
      </p:pic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E118BA-BDEA-4E71-A635-C38DAA42D5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886075"/>
            <a:ext cx="2409825" cy="3971925"/>
          </a:xfrm>
          <a:prstGeom prst="rect">
            <a:avLst/>
          </a:prstGeom>
        </p:spPr>
      </p:pic>
      <p:sp>
        <p:nvSpPr>
          <p:cNvPr id="20" name="TÊN BÀI HỌC"/>
          <p:cNvSpPr txBox="1"/>
          <p:nvPr/>
        </p:nvSpPr>
        <p:spPr>
          <a:xfrm>
            <a:off x="3041318" y="1918010"/>
            <a:ext cx="61093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 1</a:t>
            </a:r>
          </a:p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Loài</a:t>
            </a: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chim</a:t>
            </a: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của</a:t>
            </a: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biển</a:t>
            </a: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+mj-lt"/>
                <a:ea typeface="汉仪乐喵体简" panose="00020600040101010101" pitchFamily="18" charset="-122"/>
              </a:rPr>
              <a:t>cả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汉仪乐喵体简" panose="00020600040101010101" pitchFamily="18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5139" y="1083682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2851" y="4320125"/>
            <a:ext cx="321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000" b="1" i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43341" y="1730013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4203" y="3483598"/>
            <a:ext cx="20617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" panose="020B0500000000000000" pitchFamily="34" charset="0"/>
                <a:cs typeface="Times" panose="020B0500000000000000" pitchFamily="34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" panose="020B0500000000000000" pitchFamily="34" charset="0"/>
                <a:cs typeface="Times" panose="020B0500000000000000" pitchFamily="34" charset="0"/>
              </a:rPr>
              <a:t> 3+4)</a:t>
            </a:r>
            <a:endParaRPr lang="en-US" sz="3200" b="1" dirty="0">
              <a:solidFill>
                <a:srgbClr val="FF0000"/>
              </a:solidFill>
              <a:latin typeface="+mj-lt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380" y="-4043155"/>
            <a:ext cx="7338098" cy="14944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5" y="2986957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719640" y="145713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7133179" y="2458934"/>
            <a:ext cx="102168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bão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059629" y="2476357"/>
            <a:ext cx="223146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dương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553749" y="2481155"/>
            <a:ext cx="1581864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499817" y="3477429"/>
            <a:ext cx="807002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a.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(…)       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FB29D-D438-46EA-836A-669052F407E8}"/>
              </a:ext>
            </a:extLst>
          </p:cNvPr>
          <p:cNvSpPr txBox="1"/>
          <p:nvPr/>
        </p:nvSpPr>
        <p:spPr>
          <a:xfrm>
            <a:off x="4167727" y="2501298"/>
            <a:ext cx="1581863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75B22-6E0C-4947-B1E7-3DB8D1CD29A1}"/>
              </a:ext>
            </a:extLst>
          </p:cNvPr>
          <p:cNvSpPr txBox="1"/>
          <p:nvPr/>
        </p:nvSpPr>
        <p:spPr>
          <a:xfrm>
            <a:off x="8285994" y="2454663"/>
            <a:ext cx="136279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DB1B3-5872-4590-B954-B3B8960A25C7}"/>
              </a:ext>
            </a:extLst>
          </p:cNvPr>
          <p:cNvSpPr txBox="1"/>
          <p:nvPr/>
        </p:nvSpPr>
        <p:spPr>
          <a:xfrm>
            <a:off x="2499816" y="4249555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con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/>
              <a:t>các</a:t>
            </a:r>
            <a:r>
              <a:rPr lang="en-US" sz="2800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0534 0.1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4401 0.25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395460" y="653538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tranh</a:t>
            </a:r>
            <a:endParaRPr lang="en-US" sz="3600" b="1" dirty="0">
              <a:solidFill>
                <a:schemeClr val="accent1"/>
              </a:solidFill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1CC80-FA70-4773-8A9F-C5753C696F26}"/>
              </a:ext>
            </a:extLst>
          </p:cNvPr>
          <p:cNvSpPr txBox="1"/>
          <p:nvPr/>
        </p:nvSpPr>
        <p:spPr>
          <a:xfrm>
            <a:off x="1557422" y="2115461"/>
            <a:ext cx="8843010" cy="615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hải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âu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 	</a:t>
            </a:r>
            <a:r>
              <a:rPr lang="en-US" sz="3200" kern="0" dirty="0" smtClean="0">
                <a:solidFill>
                  <a:prstClr val="black"/>
                </a:solidFill>
                <a:cs typeface="Arial-Rounded" pitchFamily="34" charset="0"/>
              </a:rPr>
              <a:t>      </a:t>
            </a:r>
            <a:r>
              <a:rPr lang="en-US" sz="3200" kern="0" dirty="0" err="1" smtClean="0">
                <a:solidFill>
                  <a:prstClr val="black"/>
                </a:solidFill>
                <a:cs typeface="Arial-Rounded" pitchFamily="34" charset="0"/>
              </a:rPr>
              <a:t>máy</a:t>
            </a:r>
            <a:r>
              <a:rPr lang="en-US" sz="3200" kern="0" dirty="0" smtClean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bay </a:t>
            </a:r>
            <a:r>
              <a:rPr lang="en-US" sz="3200" kern="0" dirty="0" smtClean="0">
                <a:solidFill>
                  <a:prstClr val="black"/>
                </a:solidFill>
                <a:cs typeface="Arial-Rounded" pitchFamily="34" charset="0"/>
              </a:rPr>
              <a:t>        </a:t>
            </a:r>
            <a:r>
              <a:rPr lang="en-US" sz="3200" kern="0" dirty="0" err="1" smtClean="0">
                <a:solidFill>
                  <a:prstClr val="black"/>
                </a:solidFill>
                <a:cs typeface="Arial-Rounded" pitchFamily="34" charset="0"/>
              </a:rPr>
              <a:t>bay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		 </a:t>
            </a: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cánh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84F7-5280-442E-9BA4-F174CC8FB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30" y="3138865"/>
            <a:ext cx="3986297" cy="262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A0C84-34CC-46CE-9939-83A6F6CF3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39"/>
          <a:stretch/>
        </p:blipFill>
        <p:spPr>
          <a:xfrm>
            <a:off x="6096000" y="3138865"/>
            <a:ext cx="3574733" cy="253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73" y="881795"/>
            <a:ext cx="5374251" cy="74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0972F-F249-435A-BE91-8A161034CBEF}"/>
              </a:ext>
            </a:extLst>
          </p:cNvPr>
          <p:cNvSpPr txBox="1"/>
          <p:nvPr/>
        </p:nvSpPr>
        <p:spPr>
          <a:xfrm>
            <a:off x="5046220" y="1519812"/>
            <a:ext cx="225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A7FED-7F4B-4CC6-991E-61D02F0BE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284" y="2176268"/>
            <a:ext cx="6641432" cy="42776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C98457A-F7B4-4884-8013-7E5FC0A97032}"/>
              </a:ext>
            </a:extLst>
          </p:cNvPr>
          <p:cNvSpPr txBox="1"/>
          <p:nvPr/>
        </p:nvSpPr>
        <p:spPr>
          <a:xfrm>
            <a:off x="1628508" y="758572"/>
            <a:ext cx="9520019" cy="738599"/>
          </a:xfrm>
          <a:prstGeom prst="rect">
            <a:avLst/>
          </a:prstGeom>
          <a:noFill/>
        </p:spPr>
        <p:txBody>
          <a:bodyPr wrap="square" lIns="121855" tIns="60928" rIns="121855" bIns="6092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Chọn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vần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phù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hợp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thay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cho</a:t>
            </a:r>
            <a:r>
              <a:rPr lang="en-US" alt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ô </a:t>
            </a:r>
            <a:r>
              <a:rPr lang="en-US" alt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vuông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 Rounded MT Bold" panose="020F0704030504030204" pitchFamily="34" charset="0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C743B78-67E3-4020-91C9-E432D8A5DC72}"/>
              </a:ext>
            </a:extLst>
          </p:cNvPr>
          <p:cNvSpPr/>
          <p:nvPr/>
        </p:nvSpPr>
        <p:spPr>
          <a:xfrm>
            <a:off x="1418915" y="796516"/>
            <a:ext cx="564776" cy="58225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CA45-E3D1-42BF-940D-0B89AED59172}"/>
              </a:ext>
            </a:extLst>
          </p:cNvPr>
          <p:cNvSpPr txBox="1"/>
          <p:nvPr/>
        </p:nvSpPr>
        <p:spPr>
          <a:xfrm>
            <a:off x="811530" y="2155309"/>
            <a:ext cx="292533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a. </a:t>
            </a:r>
            <a:r>
              <a:rPr lang="en-US" sz="3200" dirty="0" err="1"/>
              <a:t>ân</a:t>
            </a:r>
            <a:r>
              <a:rPr lang="en-US" sz="3200" dirty="0"/>
              <a:t> hay </a:t>
            </a:r>
            <a:r>
              <a:rPr lang="en-US" sz="3200" dirty="0" err="1"/>
              <a:t>uân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4EF1A-7EFD-4770-9428-178505BC13C8}"/>
              </a:ext>
            </a:extLst>
          </p:cNvPr>
          <p:cNvSpPr txBox="1"/>
          <p:nvPr/>
        </p:nvSpPr>
        <p:spPr>
          <a:xfrm>
            <a:off x="811530" y="3398222"/>
            <a:ext cx="292533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b. </a:t>
            </a:r>
            <a:r>
              <a:rPr lang="en-US" sz="3200" dirty="0" err="1"/>
              <a:t>im</a:t>
            </a:r>
            <a:r>
              <a:rPr lang="en-US" sz="3200" dirty="0"/>
              <a:t> hay </a:t>
            </a:r>
            <a:r>
              <a:rPr lang="en-US" sz="3200" dirty="0" err="1"/>
              <a:t>iêm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F2311-AE13-4679-8BE1-99447BF24674}"/>
              </a:ext>
            </a:extLst>
          </p:cNvPr>
          <p:cNvSpPr txBox="1"/>
          <p:nvPr/>
        </p:nvSpPr>
        <p:spPr>
          <a:xfrm>
            <a:off x="4727997" y="2155310"/>
            <a:ext cx="1708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đôi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587B0-E600-4A62-BD9E-35640E9DEDB9}"/>
              </a:ext>
            </a:extLst>
          </p:cNvPr>
          <p:cNvSpPr txBox="1"/>
          <p:nvPr/>
        </p:nvSpPr>
        <p:spPr>
          <a:xfrm>
            <a:off x="6889670" y="2155310"/>
            <a:ext cx="1708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gũi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43652-E423-4F72-A5BD-745E42D09D90}"/>
              </a:ext>
            </a:extLst>
          </p:cNvPr>
          <p:cNvSpPr txBox="1"/>
          <p:nvPr/>
        </p:nvSpPr>
        <p:spPr>
          <a:xfrm>
            <a:off x="9051343" y="2155310"/>
            <a:ext cx="23100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huấn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346EFD-7BB6-452B-83D8-4AA2D461A011}"/>
              </a:ext>
            </a:extLst>
          </p:cNvPr>
          <p:cNvSpPr txBox="1"/>
          <p:nvPr/>
        </p:nvSpPr>
        <p:spPr>
          <a:xfrm>
            <a:off x="4680034" y="3398223"/>
            <a:ext cx="1708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lim</a:t>
            </a:r>
            <a:r>
              <a:rPr lang="en-US" sz="3200" dirty="0"/>
              <a:t> dim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8D5B2-EE20-4C85-AD93-B08D52B4400D}"/>
              </a:ext>
            </a:extLst>
          </p:cNvPr>
          <p:cNvSpPr txBox="1"/>
          <p:nvPr/>
        </p:nvSpPr>
        <p:spPr>
          <a:xfrm>
            <a:off x="6841707" y="3398222"/>
            <a:ext cx="22096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quý</a:t>
            </a:r>
            <a:r>
              <a:rPr lang="en-US" sz="3200" dirty="0"/>
              <a:t> </a:t>
            </a:r>
            <a:r>
              <a:rPr lang="en-US" sz="3200" dirty="0" err="1"/>
              <a:t>hiếm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B16F0-D4DF-4E9B-8C46-2D1B2558A988}"/>
              </a:ext>
            </a:extLst>
          </p:cNvPr>
          <p:cNvSpPr txBox="1"/>
          <p:nvPr/>
        </p:nvSpPr>
        <p:spPr>
          <a:xfrm>
            <a:off x="9003380" y="3398223"/>
            <a:ext cx="23100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219947-37ED-43D3-A675-81C21B10DA99}"/>
              </a:ext>
            </a:extLst>
          </p:cNvPr>
          <p:cNvSpPr/>
          <p:nvPr/>
        </p:nvSpPr>
        <p:spPr>
          <a:xfrm>
            <a:off x="5855473" y="2327382"/>
            <a:ext cx="393032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7FC74F-CCF4-41F0-9573-C9227FDEABEE}"/>
              </a:ext>
            </a:extLst>
          </p:cNvPr>
          <p:cNvSpPr/>
          <p:nvPr/>
        </p:nvSpPr>
        <p:spPr>
          <a:xfrm>
            <a:off x="7231151" y="2327382"/>
            <a:ext cx="393032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E919E2-DD55-4B6F-9232-E7BEF39EA471}"/>
              </a:ext>
            </a:extLst>
          </p:cNvPr>
          <p:cNvSpPr/>
          <p:nvPr/>
        </p:nvSpPr>
        <p:spPr>
          <a:xfrm>
            <a:off x="9398458" y="2327382"/>
            <a:ext cx="553454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002364-2DCB-4DAF-B671-5270C21CD969}"/>
              </a:ext>
            </a:extLst>
          </p:cNvPr>
          <p:cNvSpPr/>
          <p:nvPr/>
        </p:nvSpPr>
        <p:spPr>
          <a:xfrm>
            <a:off x="5644794" y="3528183"/>
            <a:ext cx="421357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4BD87-8E63-4439-91EA-F10F9F5E258C}"/>
              </a:ext>
            </a:extLst>
          </p:cNvPr>
          <p:cNvSpPr/>
          <p:nvPr/>
        </p:nvSpPr>
        <p:spPr>
          <a:xfrm>
            <a:off x="7863617" y="3540762"/>
            <a:ext cx="569909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033114-7178-4BB8-BDB6-9EF58839CD87}"/>
              </a:ext>
            </a:extLst>
          </p:cNvPr>
          <p:cNvSpPr/>
          <p:nvPr/>
        </p:nvSpPr>
        <p:spPr>
          <a:xfrm>
            <a:off x="9854886" y="3528183"/>
            <a:ext cx="436733" cy="3248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059116" y="-1072313"/>
            <a:ext cx="10073767" cy="9497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61" y="0"/>
            <a:ext cx="2353061" cy="241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825D1-202A-4EB0-9EE2-F39218293016}"/>
              </a:ext>
            </a:extLst>
          </p:cNvPr>
          <p:cNvSpPr txBox="1"/>
          <p:nvPr/>
        </p:nvSpPr>
        <p:spPr>
          <a:xfrm>
            <a:off x="3381375" y="1872364"/>
            <a:ext cx="56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i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2BF1-1AE5-4627-A4DE-A07EB4CF4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557" y="3189125"/>
            <a:ext cx="5009147" cy="266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LMS_API_VERSION" val="SCORM 2004 (2nd edition)"/>
  <p:tag name="ISPRING_ULTRA_SCORM_COURSE_ID" val="CEBA3D4E-032C-40E7-8793-E2C3591211D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t 3+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0E0332-58CC-4417-A1D2-E364EA98D8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9D2EA-7CAF-4808-9F54-45D9916DA58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4B91A-6E0A-4329-BAF8-E1F27EA0AE62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CF278-0B91-4EC5-8CC5-C559DF205FB2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0CC72-F954-4B8E-AC86-19C06EA9E2CC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F5F40E-3E6C-4920-BB58-D33FB0AA9AB9}:307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175</TotalTime>
  <Words>195</Words>
  <Application>Microsoft Office PowerPoint</Application>
  <PresentationFormat>Widescreen</PresentationFormat>
  <Paragraphs>35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黑体</vt:lpstr>
      <vt:lpstr>Arial</vt:lpstr>
      <vt:lpstr>Arial Rounded MT Bold</vt:lpstr>
      <vt:lpstr>Arial-Rounded</vt:lpstr>
      <vt:lpstr>等线</vt:lpstr>
      <vt:lpstr>Times</vt:lpstr>
      <vt:lpstr>汉仪乐喵体简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3+4</dc:title>
  <dc:subject/>
  <dc:creator>KTUTS</dc:creator>
  <cp:keywords>Ruby_YenVu</cp:keywords>
  <dc:description/>
  <cp:lastModifiedBy>Admin</cp:lastModifiedBy>
  <cp:revision>30</cp:revision>
  <dcterms:created xsi:type="dcterms:W3CDTF">2018-05-30T07:26:44Z</dcterms:created>
  <dcterms:modified xsi:type="dcterms:W3CDTF">2025-04-19T03:25:20Z</dcterms:modified>
  <cp:category/>
</cp:coreProperties>
</file>