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7" r:id="rId2"/>
    <p:sldId id="280" r:id="rId3"/>
    <p:sldId id="263" r:id="rId4"/>
    <p:sldId id="262" r:id="rId5"/>
    <p:sldId id="273" r:id="rId6"/>
    <p:sldId id="281" r:id="rId7"/>
    <p:sldId id="277" r:id="rId8"/>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FF"/>
    <a:srgbClr val="FF0066"/>
    <a:srgbClr val="D35A40"/>
    <a:srgbClr val="C9E265"/>
    <a:srgbClr val="9FC6C2"/>
    <a:srgbClr val="C2CC8F"/>
    <a:srgbClr val="FFCA75"/>
    <a:srgbClr val="F0F0F0"/>
    <a:srgbClr val="FFC9C3"/>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144BAD-F93D-42CF-8D22-456FA2F79F6C}" type="datetimeFigureOut">
              <a:rPr lang="vi-VN" smtClean="0"/>
              <a:t>01/04/2025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12D091-544B-435F-BC15-052375EE3B68}" type="slidenum">
              <a:rPr lang="vi-VN" smtClean="0"/>
              <a:t>‹#›</a:t>
            </a:fld>
            <a:endParaRPr lang="vi-VN"/>
          </a:p>
        </p:txBody>
      </p:sp>
    </p:spTree>
    <p:extLst>
      <p:ext uri="{BB962C8B-B14F-4D97-AF65-F5344CB8AC3E}">
        <p14:creationId xmlns:p14="http://schemas.microsoft.com/office/powerpoint/2010/main" val="647284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95887-F02D-358C-5835-6D73F3DACA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5637EB8A-7FCB-4BE6-0E03-DB5299E6D7D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E81114EA-2BFD-C250-0730-E07EDEF5BA37}"/>
              </a:ext>
            </a:extLst>
          </p:cNvPr>
          <p:cNvSpPr>
            <a:spLocks noGrp="1"/>
          </p:cNvSpPr>
          <p:nvPr>
            <p:ph type="dt" sz="half" idx="10"/>
          </p:nvPr>
        </p:nvSpPr>
        <p:spPr/>
        <p:txBody>
          <a:bodyPr/>
          <a:lstStyle/>
          <a:p>
            <a:fld id="{6C4BC141-367A-4BCE-BD6F-4C0607B3BD2C}" type="datetimeFigureOut">
              <a:rPr lang="vi-VN" smtClean="0"/>
              <a:t>01/04/2025</a:t>
            </a:fld>
            <a:endParaRPr lang="vi-VN"/>
          </a:p>
        </p:txBody>
      </p:sp>
      <p:sp>
        <p:nvSpPr>
          <p:cNvPr id="5" name="Footer Placeholder 4">
            <a:extLst>
              <a:ext uri="{FF2B5EF4-FFF2-40B4-BE49-F238E27FC236}">
                <a16:creationId xmlns:a16="http://schemas.microsoft.com/office/drawing/2014/main" id="{386DF148-E705-C7E7-25C3-B3876E9AF2B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02280D43-2921-F4EA-22F5-96D44AE4297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91835168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0F334-C439-E76B-B399-251F09B74662}"/>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BF4BDCB1-0C26-50C4-01B0-47EC8531AE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1092BB8-75D8-42D3-935A-44782537AE71}"/>
              </a:ext>
            </a:extLst>
          </p:cNvPr>
          <p:cNvSpPr>
            <a:spLocks noGrp="1"/>
          </p:cNvSpPr>
          <p:nvPr>
            <p:ph type="dt" sz="half" idx="10"/>
          </p:nvPr>
        </p:nvSpPr>
        <p:spPr/>
        <p:txBody>
          <a:bodyPr/>
          <a:lstStyle/>
          <a:p>
            <a:fld id="{6C4BC141-367A-4BCE-BD6F-4C0607B3BD2C}" type="datetimeFigureOut">
              <a:rPr lang="vi-VN" smtClean="0"/>
              <a:t>01/04/2025</a:t>
            </a:fld>
            <a:endParaRPr lang="vi-VN"/>
          </a:p>
        </p:txBody>
      </p:sp>
      <p:sp>
        <p:nvSpPr>
          <p:cNvPr id="5" name="Footer Placeholder 4">
            <a:extLst>
              <a:ext uri="{FF2B5EF4-FFF2-40B4-BE49-F238E27FC236}">
                <a16:creationId xmlns:a16="http://schemas.microsoft.com/office/drawing/2014/main" id="{3874FDC7-125A-2F24-AE24-D6FFA855A166}"/>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15C4BF2D-C993-31A8-F8EA-B0434A266445}"/>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5642542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F0933-18A4-A1B5-3B7A-3B37C574497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85F989-7AD7-22A4-182F-B38AF70D87C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73856614-7C10-D73C-64B2-AFB2BE5A7AFA}"/>
              </a:ext>
            </a:extLst>
          </p:cNvPr>
          <p:cNvSpPr>
            <a:spLocks noGrp="1"/>
          </p:cNvSpPr>
          <p:nvPr>
            <p:ph type="dt" sz="half" idx="10"/>
          </p:nvPr>
        </p:nvSpPr>
        <p:spPr/>
        <p:txBody>
          <a:bodyPr/>
          <a:lstStyle/>
          <a:p>
            <a:fld id="{6C4BC141-367A-4BCE-BD6F-4C0607B3BD2C}" type="datetimeFigureOut">
              <a:rPr lang="vi-VN" smtClean="0"/>
              <a:t>01/04/2025</a:t>
            </a:fld>
            <a:endParaRPr lang="vi-VN"/>
          </a:p>
        </p:txBody>
      </p:sp>
      <p:sp>
        <p:nvSpPr>
          <p:cNvPr id="5" name="Footer Placeholder 4">
            <a:extLst>
              <a:ext uri="{FF2B5EF4-FFF2-40B4-BE49-F238E27FC236}">
                <a16:creationId xmlns:a16="http://schemas.microsoft.com/office/drawing/2014/main" id="{108B784D-1838-69DD-7455-A54927A393BC}"/>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D532A9B5-10FA-B596-1AEF-2B6714C6FEA1}"/>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6877259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54E26-A3C9-3696-BCC9-C88C3A587C08}"/>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C6E519B-6202-F2FD-3186-DFA6277210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E961E80-6D76-3338-5136-CB22E874C382}"/>
              </a:ext>
            </a:extLst>
          </p:cNvPr>
          <p:cNvSpPr>
            <a:spLocks noGrp="1"/>
          </p:cNvSpPr>
          <p:nvPr>
            <p:ph type="dt" sz="half" idx="10"/>
          </p:nvPr>
        </p:nvSpPr>
        <p:spPr/>
        <p:txBody>
          <a:bodyPr/>
          <a:lstStyle/>
          <a:p>
            <a:fld id="{6C4BC141-367A-4BCE-BD6F-4C0607B3BD2C}" type="datetimeFigureOut">
              <a:rPr lang="vi-VN" smtClean="0"/>
              <a:t>01/04/2025</a:t>
            </a:fld>
            <a:endParaRPr lang="vi-VN"/>
          </a:p>
        </p:txBody>
      </p:sp>
      <p:sp>
        <p:nvSpPr>
          <p:cNvPr id="5" name="Footer Placeholder 4">
            <a:extLst>
              <a:ext uri="{FF2B5EF4-FFF2-40B4-BE49-F238E27FC236}">
                <a16:creationId xmlns:a16="http://schemas.microsoft.com/office/drawing/2014/main" id="{3C188774-8016-AD1F-F9A7-A920843A333D}"/>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90814082-8904-0CE9-3915-AA2E9AA82EB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2360573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C705A-C4AC-2B8D-F5AD-8D870D6524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45FF6F1B-73AC-0701-D9B2-F9ADE50BDEA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F4A56C-CEC9-85CA-75F0-2E2CAA660CB7}"/>
              </a:ext>
            </a:extLst>
          </p:cNvPr>
          <p:cNvSpPr>
            <a:spLocks noGrp="1"/>
          </p:cNvSpPr>
          <p:nvPr>
            <p:ph type="dt" sz="half" idx="10"/>
          </p:nvPr>
        </p:nvSpPr>
        <p:spPr/>
        <p:txBody>
          <a:bodyPr/>
          <a:lstStyle/>
          <a:p>
            <a:fld id="{6C4BC141-367A-4BCE-BD6F-4C0607B3BD2C}" type="datetimeFigureOut">
              <a:rPr lang="vi-VN" smtClean="0"/>
              <a:t>01/04/2025</a:t>
            </a:fld>
            <a:endParaRPr lang="vi-VN"/>
          </a:p>
        </p:txBody>
      </p:sp>
      <p:sp>
        <p:nvSpPr>
          <p:cNvPr id="5" name="Footer Placeholder 4">
            <a:extLst>
              <a:ext uri="{FF2B5EF4-FFF2-40B4-BE49-F238E27FC236}">
                <a16:creationId xmlns:a16="http://schemas.microsoft.com/office/drawing/2014/main" id="{CC60CAA0-409F-DA37-AF4C-73FD8346261E}"/>
              </a:ext>
            </a:extLst>
          </p:cNvPr>
          <p:cNvSpPr>
            <a:spLocks noGrp="1"/>
          </p:cNvSpPr>
          <p:nvPr>
            <p:ph type="ftr" sz="quarter" idx="11"/>
          </p:nvPr>
        </p:nvSpPr>
        <p:spPr/>
        <p:txBody>
          <a:bodyPr/>
          <a:lstStyle/>
          <a:p>
            <a:endParaRPr lang="vi-VN"/>
          </a:p>
        </p:txBody>
      </p:sp>
      <p:sp>
        <p:nvSpPr>
          <p:cNvPr id="6" name="Slide Number Placeholder 5">
            <a:extLst>
              <a:ext uri="{FF2B5EF4-FFF2-40B4-BE49-F238E27FC236}">
                <a16:creationId xmlns:a16="http://schemas.microsoft.com/office/drawing/2014/main" id="{632DDDFE-569C-A16F-473E-347FBF332E39}"/>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29143701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5D148-28D2-374F-43ED-FD859CE34153}"/>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74D20138-36AC-14CF-C68C-D3C789E7573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6F7B5731-AFCB-40BD-43D3-7F7A0A85049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140343FB-5657-B1AA-F47D-0085B7D21E77}"/>
              </a:ext>
            </a:extLst>
          </p:cNvPr>
          <p:cNvSpPr>
            <a:spLocks noGrp="1"/>
          </p:cNvSpPr>
          <p:nvPr>
            <p:ph type="dt" sz="half" idx="10"/>
          </p:nvPr>
        </p:nvSpPr>
        <p:spPr/>
        <p:txBody>
          <a:bodyPr/>
          <a:lstStyle/>
          <a:p>
            <a:fld id="{6C4BC141-367A-4BCE-BD6F-4C0607B3BD2C}" type="datetimeFigureOut">
              <a:rPr lang="vi-VN" smtClean="0"/>
              <a:t>01/04/2025</a:t>
            </a:fld>
            <a:endParaRPr lang="vi-VN"/>
          </a:p>
        </p:txBody>
      </p:sp>
      <p:sp>
        <p:nvSpPr>
          <p:cNvPr id="6" name="Footer Placeholder 5">
            <a:extLst>
              <a:ext uri="{FF2B5EF4-FFF2-40B4-BE49-F238E27FC236}">
                <a16:creationId xmlns:a16="http://schemas.microsoft.com/office/drawing/2014/main" id="{074CA58B-3BA3-39B8-95A6-2AC6AEC17DC8}"/>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83E0A55-33D1-279F-216C-79609D7DC146}"/>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030642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C3531F-B97A-CEB8-D5BE-6D491E7852EC}"/>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CCDE6263-F4B2-BCD6-CED5-E791949D5A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09788BB-4435-6DB6-F8B3-CF8B5EB497B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641FF310-B4E3-42B3-37E4-DFABDA1DFA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634F28-CCA5-78AE-5007-C17EB20DE45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84587FCC-4356-491A-25EB-0C211667F431}"/>
              </a:ext>
            </a:extLst>
          </p:cNvPr>
          <p:cNvSpPr>
            <a:spLocks noGrp="1"/>
          </p:cNvSpPr>
          <p:nvPr>
            <p:ph type="dt" sz="half" idx="10"/>
          </p:nvPr>
        </p:nvSpPr>
        <p:spPr/>
        <p:txBody>
          <a:bodyPr/>
          <a:lstStyle/>
          <a:p>
            <a:fld id="{6C4BC141-367A-4BCE-BD6F-4C0607B3BD2C}" type="datetimeFigureOut">
              <a:rPr lang="vi-VN" smtClean="0"/>
              <a:t>01/04/2025</a:t>
            </a:fld>
            <a:endParaRPr lang="vi-VN"/>
          </a:p>
        </p:txBody>
      </p:sp>
      <p:sp>
        <p:nvSpPr>
          <p:cNvPr id="8" name="Footer Placeholder 7">
            <a:extLst>
              <a:ext uri="{FF2B5EF4-FFF2-40B4-BE49-F238E27FC236}">
                <a16:creationId xmlns:a16="http://schemas.microsoft.com/office/drawing/2014/main" id="{3330065C-CC9A-794A-B02A-913058C90928}"/>
              </a:ext>
            </a:extLst>
          </p:cNvPr>
          <p:cNvSpPr>
            <a:spLocks noGrp="1"/>
          </p:cNvSpPr>
          <p:nvPr>
            <p:ph type="ftr" sz="quarter" idx="11"/>
          </p:nvPr>
        </p:nvSpPr>
        <p:spPr/>
        <p:txBody>
          <a:bodyPr/>
          <a:lstStyle/>
          <a:p>
            <a:endParaRPr lang="vi-VN"/>
          </a:p>
        </p:txBody>
      </p:sp>
      <p:sp>
        <p:nvSpPr>
          <p:cNvPr id="9" name="Slide Number Placeholder 8">
            <a:extLst>
              <a:ext uri="{FF2B5EF4-FFF2-40B4-BE49-F238E27FC236}">
                <a16:creationId xmlns:a16="http://schemas.microsoft.com/office/drawing/2014/main" id="{BA5A35AD-B7E4-0120-44BB-56EF7344BBF7}"/>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9426772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058DB-D6D3-28AC-6A67-39A7F964FB57}"/>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592BE328-2506-D9EF-183D-273632F4014A}"/>
              </a:ext>
            </a:extLst>
          </p:cNvPr>
          <p:cNvSpPr>
            <a:spLocks noGrp="1"/>
          </p:cNvSpPr>
          <p:nvPr>
            <p:ph type="dt" sz="half" idx="10"/>
          </p:nvPr>
        </p:nvSpPr>
        <p:spPr/>
        <p:txBody>
          <a:bodyPr/>
          <a:lstStyle/>
          <a:p>
            <a:fld id="{6C4BC141-367A-4BCE-BD6F-4C0607B3BD2C}" type="datetimeFigureOut">
              <a:rPr lang="vi-VN" smtClean="0"/>
              <a:t>01/04/2025</a:t>
            </a:fld>
            <a:endParaRPr lang="vi-VN"/>
          </a:p>
        </p:txBody>
      </p:sp>
      <p:sp>
        <p:nvSpPr>
          <p:cNvPr id="4" name="Footer Placeholder 3">
            <a:extLst>
              <a:ext uri="{FF2B5EF4-FFF2-40B4-BE49-F238E27FC236}">
                <a16:creationId xmlns:a16="http://schemas.microsoft.com/office/drawing/2014/main" id="{1DFBB9B2-D3E2-A460-8004-B21BECD462E7}"/>
              </a:ext>
            </a:extLst>
          </p:cNvPr>
          <p:cNvSpPr>
            <a:spLocks noGrp="1"/>
          </p:cNvSpPr>
          <p:nvPr>
            <p:ph type="ftr" sz="quarter" idx="11"/>
          </p:nvPr>
        </p:nvSpPr>
        <p:spPr/>
        <p:txBody>
          <a:bodyPr/>
          <a:lstStyle/>
          <a:p>
            <a:endParaRPr lang="vi-VN"/>
          </a:p>
        </p:txBody>
      </p:sp>
      <p:sp>
        <p:nvSpPr>
          <p:cNvPr id="5" name="Slide Number Placeholder 4">
            <a:extLst>
              <a:ext uri="{FF2B5EF4-FFF2-40B4-BE49-F238E27FC236}">
                <a16:creationId xmlns:a16="http://schemas.microsoft.com/office/drawing/2014/main" id="{4A863BE0-4E7D-DA66-8879-EA5DBEE46C62}"/>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168813425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0C867FE-F657-DAF3-D1B1-6A23B364017E}"/>
              </a:ext>
            </a:extLst>
          </p:cNvPr>
          <p:cNvSpPr>
            <a:spLocks noGrp="1"/>
          </p:cNvSpPr>
          <p:nvPr>
            <p:ph type="dt" sz="half" idx="10"/>
          </p:nvPr>
        </p:nvSpPr>
        <p:spPr/>
        <p:txBody>
          <a:bodyPr/>
          <a:lstStyle/>
          <a:p>
            <a:fld id="{6C4BC141-367A-4BCE-BD6F-4C0607B3BD2C}" type="datetimeFigureOut">
              <a:rPr lang="vi-VN" smtClean="0"/>
              <a:t>01/04/2025</a:t>
            </a:fld>
            <a:endParaRPr lang="vi-VN"/>
          </a:p>
        </p:txBody>
      </p:sp>
      <p:sp>
        <p:nvSpPr>
          <p:cNvPr id="3" name="Footer Placeholder 2">
            <a:extLst>
              <a:ext uri="{FF2B5EF4-FFF2-40B4-BE49-F238E27FC236}">
                <a16:creationId xmlns:a16="http://schemas.microsoft.com/office/drawing/2014/main" id="{26995A49-DE4A-C5E8-D262-11E609F4D94B}"/>
              </a:ext>
            </a:extLst>
          </p:cNvPr>
          <p:cNvSpPr>
            <a:spLocks noGrp="1"/>
          </p:cNvSpPr>
          <p:nvPr>
            <p:ph type="ftr" sz="quarter" idx="11"/>
          </p:nvPr>
        </p:nvSpPr>
        <p:spPr/>
        <p:txBody>
          <a:bodyPr/>
          <a:lstStyle/>
          <a:p>
            <a:endParaRPr lang="vi-VN"/>
          </a:p>
        </p:txBody>
      </p:sp>
      <p:sp>
        <p:nvSpPr>
          <p:cNvPr id="4" name="Slide Number Placeholder 3">
            <a:extLst>
              <a:ext uri="{FF2B5EF4-FFF2-40B4-BE49-F238E27FC236}">
                <a16:creationId xmlns:a16="http://schemas.microsoft.com/office/drawing/2014/main" id="{0E90A69B-32B0-355C-9882-24F57CCEE77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7827003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21FC60-1F97-2E19-9ED9-5BF3D3CE73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DD2C1C05-91A7-908A-49CB-C44AA47552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17267A4E-AA14-54F3-C2D1-E74B5FAA2F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0DCFFC5-2027-88A2-9A10-215E959CEAF9}"/>
              </a:ext>
            </a:extLst>
          </p:cNvPr>
          <p:cNvSpPr>
            <a:spLocks noGrp="1"/>
          </p:cNvSpPr>
          <p:nvPr>
            <p:ph type="dt" sz="half" idx="10"/>
          </p:nvPr>
        </p:nvSpPr>
        <p:spPr/>
        <p:txBody>
          <a:bodyPr/>
          <a:lstStyle/>
          <a:p>
            <a:fld id="{6C4BC141-367A-4BCE-BD6F-4C0607B3BD2C}" type="datetimeFigureOut">
              <a:rPr lang="vi-VN" smtClean="0"/>
              <a:t>01/04/2025</a:t>
            </a:fld>
            <a:endParaRPr lang="vi-VN"/>
          </a:p>
        </p:txBody>
      </p:sp>
      <p:sp>
        <p:nvSpPr>
          <p:cNvPr id="6" name="Footer Placeholder 5">
            <a:extLst>
              <a:ext uri="{FF2B5EF4-FFF2-40B4-BE49-F238E27FC236}">
                <a16:creationId xmlns:a16="http://schemas.microsoft.com/office/drawing/2014/main" id="{C9D588AE-2B49-2E4D-5798-FA1594EEF886}"/>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D7F3252-CEA2-1540-A380-6F6B647F9F6B}"/>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428972588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66C3AC-A6B4-4925-9899-A161FBA9B3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49EA5C07-0C8C-DE67-846F-1192DC13F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6EC33892-FE96-0002-1FC2-947ED7E486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B0DD96-C944-9A4E-C502-72F0AFDD3C04}"/>
              </a:ext>
            </a:extLst>
          </p:cNvPr>
          <p:cNvSpPr>
            <a:spLocks noGrp="1"/>
          </p:cNvSpPr>
          <p:nvPr>
            <p:ph type="dt" sz="half" idx="10"/>
          </p:nvPr>
        </p:nvSpPr>
        <p:spPr/>
        <p:txBody>
          <a:bodyPr/>
          <a:lstStyle/>
          <a:p>
            <a:fld id="{6C4BC141-367A-4BCE-BD6F-4C0607B3BD2C}" type="datetimeFigureOut">
              <a:rPr lang="vi-VN" smtClean="0"/>
              <a:t>01/04/2025</a:t>
            </a:fld>
            <a:endParaRPr lang="vi-VN"/>
          </a:p>
        </p:txBody>
      </p:sp>
      <p:sp>
        <p:nvSpPr>
          <p:cNvPr id="6" name="Footer Placeholder 5">
            <a:extLst>
              <a:ext uri="{FF2B5EF4-FFF2-40B4-BE49-F238E27FC236}">
                <a16:creationId xmlns:a16="http://schemas.microsoft.com/office/drawing/2014/main" id="{5BB5665A-2BB6-2957-B826-DE127C696BB3}"/>
              </a:ext>
            </a:extLst>
          </p:cNvPr>
          <p:cNvSpPr>
            <a:spLocks noGrp="1"/>
          </p:cNvSpPr>
          <p:nvPr>
            <p:ph type="ftr" sz="quarter" idx="11"/>
          </p:nvPr>
        </p:nvSpPr>
        <p:spPr/>
        <p:txBody>
          <a:bodyPr/>
          <a:lstStyle/>
          <a:p>
            <a:endParaRPr lang="vi-VN"/>
          </a:p>
        </p:txBody>
      </p:sp>
      <p:sp>
        <p:nvSpPr>
          <p:cNvPr id="7" name="Slide Number Placeholder 6">
            <a:extLst>
              <a:ext uri="{FF2B5EF4-FFF2-40B4-BE49-F238E27FC236}">
                <a16:creationId xmlns:a16="http://schemas.microsoft.com/office/drawing/2014/main" id="{A13D0E64-D80F-3F7B-2B9F-20C880D02218}"/>
              </a:ext>
            </a:extLst>
          </p:cNvPr>
          <p:cNvSpPr>
            <a:spLocks noGrp="1"/>
          </p:cNvSpPr>
          <p:nvPr>
            <p:ph type="sldNum" sz="quarter" idx="12"/>
          </p:nvPr>
        </p:nvSpPr>
        <p:spPr/>
        <p:txBody>
          <a:bodyPr/>
          <a:lstStyle/>
          <a:p>
            <a:fld id="{D8880FEA-C4B8-4FA5-9463-A186119C230F}" type="slidenum">
              <a:rPr lang="vi-VN" smtClean="0"/>
              <a:t>‹#›</a:t>
            </a:fld>
            <a:endParaRPr lang="vi-VN"/>
          </a:p>
        </p:txBody>
      </p:sp>
    </p:spTree>
    <p:extLst>
      <p:ext uri="{BB962C8B-B14F-4D97-AF65-F5344CB8AC3E}">
        <p14:creationId xmlns:p14="http://schemas.microsoft.com/office/powerpoint/2010/main" val="342140581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8AE0DE-DADC-74C1-82B8-3AF6B63F7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EEEE829-1E5F-729E-D89D-0B5FA8F230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8D3A326-16BC-16A3-332A-C0F00BDC38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4BC141-367A-4BCE-BD6F-4C0607B3BD2C}" type="datetimeFigureOut">
              <a:rPr lang="vi-VN" smtClean="0"/>
              <a:t>01/04/2025</a:t>
            </a:fld>
            <a:endParaRPr lang="vi-VN"/>
          </a:p>
        </p:txBody>
      </p:sp>
      <p:sp>
        <p:nvSpPr>
          <p:cNvPr id="5" name="Footer Placeholder 4">
            <a:extLst>
              <a:ext uri="{FF2B5EF4-FFF2-40B4-BE49-F238E27FC236}">
                <a16:creationId xmlns:a16="http://schemas.microsoft.com/office/drawing/2014/main" id="{FDB1F618-A894-8358-EECE-43044B83A9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a:extLst>
              <a:ext uri="{FF2B5EF4-FFF2-40B4-BE49-F238E27FC236}">
                <a16:creationId xmlns:a16="http://schemas.microsoft.com/office/drawing/2014/main" id="{1DB76F09-367C-0C47-0068-E3A3497B61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880FEA-C4B8-4FA5-9463-A186119C230F}" type="slidenum">
              <a:rPr lang="vi-VN" smtClean="0"/>
              <a:t>‹#›</a:t>
            </a:fld>
            <a:endParaRPr lang="vi-VN"/>
          </a:p>
        </p:txBody>
      </p:sp>
    </p:spTree>
    <p:extLst>
      <p:ext uri="{BB962C8B-B14F-4D97-AF65-F5344CB8AC3E}">
        <p14:creationId xmlns:p14="http://schemas.microsoft.com/office/powerpoint/2010/main" val="1339036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14.jp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Picture 71" descr="A picture containing calendar&#10;&#10;Description automatically generated">
            <a:extLst>
              <a:ext uri="{FF2B5EF4-FFF2-40B4-BE49-F238E27FC236}">
                <a16:creationId xmlns:a16="http://schemas.microsoft.com/office/drawing/2014/main" id="{611D10C7-9856-7164-5297-5BD275B8D56D}"/>
              </a:ext>
            </a:extLst>
          </p:cNvPr>
          <p:cNvPicPr>
            <a:picLocks noChangeAspect="1"/>
          </p:cNvPicPr>
          <p:nvPr/>
        </p:nvPicPr>
        <p:blipFill rotWithShape="1">
          <a:blip r:embed="rId2">
            <a:extLst>
              <a:ext uri="{28A0092B-C50C-407E-A947-70E740481C1C}">
                <a14:useLocalDpi xmlns:a14="http://schemas.microsoft.com/office/drawing/2010/main" val="0"/>
              </a:ext>
            </a:extLst>
          </a:blip>
          <a:srcRect r="19573"/>
          <a:stretch/>
        </p:blipFill>
        <p:spPr>
          <a:xfrm>
            <a:off x="-2" y="2"/>
            <a:ext cx="12192002" cy="6886662"/>
          </a:xfrm>
          <a:prstGeom prst="rect">
            <a:avLst/>
          </a:prstGeom>
        </p:spPr>
      </p:pic>
      <p:pic>
        <p:nvPicPr>
          <p:cNvPr id="57" name="Picture 56" descr="A picture containing text&#10;&#10;Description automatically generated">
            <a:extLst>
              <a:ext uri="{FF2B5EF4-FFF2-40B4-BE49-F238E27FC236}">
                <a16:creationId xmlns:a16="http://schemas.microsoft.com/office/drawing/2014/main" id="{66D3B937-A6C1-EDB2-029A-9677FB30039B}"/>
              </a:ext>
            </a:extLst>
          </p:cNvPr>
          <p:cNvPicPr>
            <a:picLocks noChangeAspect="1"/>
          </p:cNvPicPr>
          <p:nvPr/>
        </p:nvPicPr>
        <p:blipFill rotWithShape="1">
          <a:blip r:embed="rId3">
            <a:extLst>
              <a:ext uri="{28A0092B-C50C-407E-A947-70E740481C1C}">
                <a14:useLocalDpi xmlns:a14="http://schemas.microsoft.com/office/drawing/2010/main" val="0"/>
              </a:ext>
            </a:extLst>
          </a:blip>
          <a:srcRect l="15035" t="1992" r="16215" b="9538"/>
          <a:stretch/>
        </p:blipFill>
        <p:spPr>
          <a:xfrm>
            <a:off x="1727200" y="-975138"/>
            <a:ext cx="10768265" cy="8836941"/>
          </a:xfrm>
          <a:prstGeom prst="rect">
            <a:avLst/>
          </a:prstGeom>
        </p:spPr>
      </p:pic>
      <p:pic>
        <p:nvPicPr>
          <p:cNvPr id="69" name="Picture 68" descr="A picture containing toy&#10;&#10;Description automatically generated">
            <a:extLst>
              <a:ext uri="{FF2B5EF4-FFF2-40B4-BE49-F238E27FC236}">
                <a16:creationId xmlns:a16="http://schemas.microsoft.com/office/drawing/2014/main" id="{48A23C5D-6DEC-CBA1-F337-EC879018BCFB}"/>
              </a:ext>
            </a:extLst>
          </p:cNvPr>
          <p:cNvPicPr>
            <a:picLocks noChangeAspect="1"/>
          </p:cNvPicPr>
          <p:nvPr/>
        </p:nvPicPr>
        <p:blipFill rotWithShape="1">
          <a:blip r:embed="rId4">
            <a:extLst>
              <a:ext uri="{28A0092B-C50C-407E-A947-70E740481C1C}">
                <a14:useLocalDpi xmlns:a14="http://schemas.microsoft.com/office/drawing/2010/main" val="0"/>
              </a:ext>
            </a:extLst>
          </a:blip>
          <a:srcRect l="4656" t="13143" r="50366" b="11809"/>
          <a:stretch/>
        </p:blipFill>
        <p:spPr>
          <a:xfrm>
            <a:off x="-81280" y="2949350"/>
            <a:ext cx="3139440" cy="4190225"/>
          </a:xfrm>
          <a:prstGeom prst="rect">
            <a:avLst/>
          </a:prstGeom>
        </p:spPr>
      </p:pic>
      <p:pic>
        <p:nvPicPr>
          <p:cNvPr id="6" name="Picture 5">
            <a:extLst>
              <a:ext uri="{FF2B5EF4-FFF2-40B4-BE49-F238E27FC236}">
                <a16:creationId xmlns:a16="http://schemas.microsoft.com/office/drawing/2014/main" id="{5E12C99E-0872-8CAE-1468-24E597AC49CC}"/>
              </a:ext>
            </a:extLst>
          </p:cNvPr>
          <p:cNvPicPr>
            <a:picLocks noChangeAspect="1"/>
          </p:cNvPicPr>
          <p:nvPr/>
        </p:nvPicPr>
        <p:blipFill>
          <a:blip r:embed="rId5"/>
          <a:stretch>
            <a:fillRect/>
          </a:stretch>
        </p:blipFill>
        <p:spPr>
          <a:xfrm>
            <a:off x="3594252" y="2949350"/>
            <a:ext cx="8224217" cy="2353260"/>
          </a:xfrm>
          <a:prstGeom prst="rect">
            <a:avLst/>
          </a:prstGeom>
        </p:spPr>
      </p:pic>
      <p:sp>
        <p:nvSpPr>
          <p:cNvPr id="2" name="TextBox 1">
            <a:extLst>
              <a:ext uri="{FF2B5EF4-FFF2-40B4-BE49-F238E27FC236}">
                <a16:creationId xmlns:a16="http://schemas.microsoft.com/office/drawing/2014/main" id="{717C1F92-3C7E-4FCA-86D4-72880BBABE7A}"/>
              </a:ext>
            </a:extLst>
          </p:cNvPr>
          <p:cNvSpPr txBox="1"/>
          <p:nvPr/>
        </p:nvSpPr>
        <p:spPr>
          <a:xfrm>
            <a:off x="4592320" y="1493520"/>
            <a:ext cx="6035040" cy="741680"/>
          </a:xfrm>
          <a:prstGeom prst="rect">
            <a:avLst/>
          </a:prstGeom>
          <a:noFill/>
        </p:spPr>
        <p:txBody>
          <a:bodyPr wrap="square" rtlCol="0">
            <a:spAutoFit/>
          </a:bodyPr>
          <a:lstStyle/>
          <a:p>
            <a:endParaRPr lang="en-US" dirty="0"/>
          </a:p>
        </p:txBody>
      </p:sp>
      <p:sp>
        <p:nvSpPr>
          <p:cNvPr id="3" name="Rectangle 2">
            <a:extLst>
              <a:ext uri="{FF2B5EF4-FFF2-40B4-BE49-F238E27FC236}">
                <a16:creationId xmlns:a16="http://schemas.microsoft.com/office/drawing/2014/main" id="{0247FFBF-7E95-41B1-A766-79F297E69AA4}"/>
              </a:ext>
            </a:extLst>
          </p:cNvPr>
          <p:cNvSpPr/>
          <p:nvPr/>
        </p:nvSpPr>
        <p:spPr>
          <a:xfrm>
            <a:off x="4883753" y="1677015"/>
            <a:ext cx="5391220" cy="1446550"/>
          </a:xfrm>
          <a:prstGeom prst="rect">
            <a:avLst/>
          </a:prstGeom>
          <a:noFill/>
        </p:spPr>
        <p:txBody>
          <a:bodyPr wrap="none" lIns="91440" tIns="45720" rIns="91440" bIns="45720">
            <a:spAutoFit/>
          </a:bodyPr>
          <a:lstStyle/>
          <a:p>
            <a:pPr algn="ctr"/>
            <a:r>
              <a:rPr lang="en-US" sz="8800" b="1" cap="none" spc="0" dirty="0" err="1">
                <a:ln w="22225">
                  <a:solidFill>
                    <a:schemeClr val="accent2"/>
                  </a:solidFill>
                  <a:prstDash val="solid"/>
                </a:ln>
                <a:solidFill>
                  <a:schemeClr val="accent2">
                    <a:lumMod val="40000"/>
                    <a:lumOff val="60000"/>
                  </a:schemeClr>
                </a:solidFill>
                <a:effectLst/>
              </a:rPr>
              <a:t>TIẾNG</a:t>
            </a:r>
            <a:r>
              <a:rPr lang="en-US" sz="8800" b="1" cap="none" spc="0" dirty="0">
                <a:ln w="22225">
                  <a:solidFill>
                    <a:schemeClr val="accent2"/>
                  </a:solidFill>
                  <a:prstDash val="solid"/>
                </a:ln>
                <a:solidFill>
                  <a:schemeClr val="accent2">
                    <a:lumMod val="40000"/>
                    <a:lumOff val="60000"/>
                  </a:schemeClr>
                </a:solidFill>
                <a:effectLst/>
              </a:rPr>
              <a:t> </a:t>
            </a:r>
            <a:r>
              <a:rPr lang="en-US" sz="8800" b="1" cap="none" spc="0" dirty="0" err="1">
                <a:ln w="22225">
                  <a:solidFill>
                    <a:schemeClr val="accent2"/>
                  </a:solidFill>
                  <a:prstDash val="solid"/>
                </a:ln>
                <a:solidFill>
                  <a:schemeClr val="accent2">
                    <a:lumMod val="40000"/>
                    <a:lumOff val="60000"/>
                  </a:schemeClr>
                </a:solidFill>
                <a:effectLst/>
              </a:rPr>
              <a:t>VIỆT</a:t>
            </a:r>
            <a:endParaRPr lang="en-US" sz="8800" b="1" cap="none" spc="0" dirty="0">
              <a:ln w="22225">
                <a:solidFill>
                  <a:schemeClr val="accent2"/>
                </a:solidFill>
                <a:prstDash val="solid"/>
              </a:ln>
              <a:solidFill>
                <a:schemeClr val="accent2">
                  <a:lumMod val="40000"/>
                  <a:lumOff val="60000"/>
                </a:schemeClr>
              </a:solidFill>
              <a:effectLst/>
            </a:endParaRPr>
          </a:p>
        </p:txBody>
      </p:sp>
      <p:sp>
        <p:nvSpPr>
          <p:cNvPr id="4" name="TextBox 3">
            <a:extLst>
              <a:ext uri="{FF2B5EF4-FFF2-40B4-BE49-F238E27FC236}">
                <a16:creationId xmlns:a16="http://schemas.microsoft.com/office/drawing/2014/main" id="{B3A981B5-7620-4823-AD41-B56CE2C26783}"/>
              </a:ext>
            </a:extLst>
          </p:cNvPr>
          <p:cNvSpPr txBox="1"/>
          <p:nvPr/>
        </p:nvSpPr>
        <p:spPr>
          <a:xfrm>
            <a:off x="4785362" y="4866640"/>
            <a:ext cx="5841998" cy="1446550"/>
          </a:xfrm>
          <a:prstGeom prst="rect">
            <a:avLst/>
          </a:prstGeom>
          <a:noFill/>
        </p:spPr>
        <p:txBody>
          <a:bodyPr wrap="square" rtlCol="0">
            <a:spAutoFit/>
          </a:bodyPr>
          <a:lstStyle/>
          <a:p>
            <a:pPr algn="ctr"/>
            <a:r>
              <a:rPr lang="en-US" sz="4400" b="1" dirty="0" err="1">
                <a:solidFill>
                  <a:srgbClr val="3333FF"/>
                </a:solidFill>
                <a:effectLst>
                  <a:outerShdw blurRad="38100" dist="38100" dir="2700000" algn="tl">
                    <a:srgbClr val="000000">
                      <a:alpha val="43137"/>
                    </a:srgbClr>
                  </a:outerShdw>
                </a:effectLst>
                <a:latin typeface="Algerian" panose="04020705040A02060702" pitchFamily="82" charset="0"/>
              </a:rPr>
              <a:t>GV</a:t>
            </a:r>
            <a:r>
              <a:rPr lang="en-US" sz="4400" b="1" dirty="0">
                <a:solidFill>
                  <a:srgbClr val="3333FF"/>
                </a:solidFill>
                <a:effectLst>
                  <a:outerShdw blurRad="38100" dist="38100" dir="2700000" algn="tl">
                    <a:srgbClr val="000000">
                      <a:alpha val="43137"/>
                    </a:srgbClr>
                  </a:outerShdw>
                </a:effectLst>
                <a:latin typeface="Algerian" panose="04020705040A02060702" pitchFamily="82" charset="0"/>
              </a:rPr>
              <a:t>: </a:t>
            </a:r>
            <a:r>
              <a:rPr lang="en-US" sz="4400" b="1" dirty="0" err="1">
                <a:solidFill>
                  <a:srgbClr val="3333FF"/>
                </a:solidFill>
                <a:effectLst>
                  <a:outerShdw blurRad="38100" dist="38100" dir="2700000" algn="tl">
                    <a:srgbClr val="000000">
                      <a:alpha val="43137"/>
                    </a:srgbClr>
                  </a:outerShdw>
                </a:effectLst>
                <a:latin typeface="Algerian" panose="04020705040A02060702" pitchFamily="82" charset="0"/>
              </a:rPr>
              <a:t>Hoàng</a:t>
            </a:r>
            <a:r>
              <a:rPr lang="en-US" sz="4400" b="1" dirty="0">
                <a:solidFill>
                  <a:srgbClr val="3333FF"/>
                </a:solidFill>
                <a:effectLst>
                  <a:outerShdw blurRad="38100" dist="38100" dir="2700000" algn="tl">
                    <a:srgbClr val="000000">
                      <a:alpha val="43137"/>
                    </a:srgbClr>
                  </a:outerShdw>
                </a:effectLst>
                <a:latin typeface="Algerian" panose="04020705040A02060702" pitchFamily="82" charset="0"/>
              </a:rPr>
              <a:t> </a:t>
            </a:r>
            <a:r>
              <a:rPr lang="en-US" sz="4400" b="1" dirty="0" err="1">
                <a:solidFill>
                  <a:srgbClr val="3333FF"/>
                </a:solidFill>
                <a:effectLst>
                  <a:outerShdw blurRad="38100" dist="38100" dir="2700000" algn="tl">
                    <a:srgbClr val="000000">
                      <a:alpha val="43137"/>
                    </a:srgbClr>
                  </a:outerShdw>
                </a:effectLst>
                <a:latin typeface="Algerian" panose="04020705040A02060702" pitchFamily="82" charset="0"/>
              </a:rPr>
              <a:t>Thị</a:t>
            </a:r>
            <a:r>
              <a:rPr lang="en-US" sz="4400" b="1" dirty="0">
                <a:solidFill>
                  <a:srgbClr val="3333FF"/>
                </a:solidFill>
                <a:effectLst>
                  <a:outerShdw blurRad="38100" dist="38100" dir="2700000" algn="tl">
                    <a:srgbClr val="000000">
                      <a:alpha val="43137"/>
                    </a:srgbClr>
                  </a:outerShdw>
                </a:effectLst>
                <a:latin typeface="Algerian" panose="04020705040A02060702" pitchFamily="82" charset="0"/>
              </a:rPr>
              <a:t> Nga</a:t>
            </a:r>
          </a:p>
          <a:p>
            <a:pPr algn="ctr"/>
            <a:r>
              <a:rPr lang="en-US" sz="4400" b="1" dirty="0" err="1">
                <a:solidFill>
                  <a:srgbClr val="3333FF"/>
                </a:solidFill>
                <a:effectLst>
                  <a:outerShdw blurRad="38100" dist="38100" dir="2700000" algn="tl">
                    <a:srgbClr val="000000">
                      <a:alpha val="43137"/>
                    </a:srgbClr>
                  </a:outerShdw>
                </a:effectLst>
                <a:latin typeface="Algerian" panose="04020705040A02060702" pitchFamily="82" charset="0"/>
              </a:rPr>
              <a:t>Lớp</a:t>
            </a:r>
            <a:r>
              <a:rPr lang="en-US" sz="4400" b="1" dirty="0">
                <a:solidFill>
                  <a:srgbClr val="3333FF"/>
                </a:solidFill>
                <a:effectLst>
                  <a:outerShdw blurRad="38100" dist="38100" dir="2700000" algn="tl">
                    <a:srgbClr val="000000">
                      <a:alpha val="43137"/>
                    </a:srgbClr>
                  </a:outerShdw>
                </a:effectLst>
                <a:latin typeface="Algerian" panose="04020705040A02060702" pitchFamily="82" charset="0"/>
              </a:rPr>
              <a:t>: </a:t>
            </a:r>
            <a:r>
              <a:rPr lang="en-US" sz="4400" b="1" dirty="0" err="1">
                <a:solidFill>
                  <a:srgbClr val="3333FF"/>
                </a:solidFill>
                <a:effectLst>
                  <a:outerShdw blurRad="38100" dist="38100" dir="2700000" algn="tl">
                    <a:srgbClr val="000000">
                      <a:alpha val="43137"/>
                    </a:srgbClr>
                  </a:outerShdw>
                </a:effectLst>
                <a:latin typeface="Algerian" panose="04020705040A02060702" pitchFamily="82" charset="0"/>
              </a:rPr>
              <a:t>5D</a:t>
            </a:r>
            <a:endParaRPr lang="en-US" sz="4400" b="1" dirty="0">
              <a:solidFill>
                <a:srgbClr val="3333FF"/>
              </a:solidFill>
              <a:effectLst>
                <a:outerShdw blurRad="38100" dist="38100" dir="2700000" algn="tl">
                  <a:srgbClr val="000000">
                    <a:alpha val="43137"/>
                  </a:srgbClr>
                </a:outerShdw>
              </a:effectLst>
              <a:latin typeface="Algerian" panose="04020705040A02060702" pitchFamily="82" charset="0"/>
            </a:endParaRPr>
          </a:p>
        </p:txBody>
      </p:sp>
    </p:spTree>
    <p:extLst>
      <p:ext uri="{BB962C8B-B14F-4D97-AF65-F5344CB8AC3E}">
        <p14:creationId xmlns:p14="http://schemas.microsoft.com/office/powerpoint/2010/main" val="34175192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dissolve">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BD474A1-24CC-1DF4-82BE-CF1DBC6C9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7421FFB3-B7C1-54DE-7311-49C5ECDC182D}"/>
              </a:ext>
            </a:extLst>
          </p:cNvPr>
          <p:cNvSpPr txBox="1"/>
          <p:nvPr/>
        </p:nvSpPr>
        <p:spPr>
          <a:xfrm>
            <a:off x="3794760" y="2194560"/>
            <a:ext cx="6206490" cy="2585323"/>
          </a:xfrm>
          <a:prstGeom prst="rect">
            <a:avLst/>
          </a:prstGeom>
          <a:noFill/>
        </p:spPr>
        <p:txBody>
          <a:bodyPr wrap="square" rtlCol="0">
            <a:spAutoFit/>
          </a:bodyPr>
          <a:lstStyle/>
          <a:p>
            <a:pPr algn="ctr"/>
            <a:r>
              <a:rPr lang="en-US" sz="5400" b="1" dirty="0" err="1">
                <a:solidFill>
                  <a:srgbClr val="FF0000"/>
                </a:solidFill>
                <a:latin typeface="Cambria" panose="02040503050406030204" pitchFamily="18" charset="0"/>
                <a:ea typeface="Cambria" panose="02040503050406030204" pitchFamily="18" charset="0"/>
              </a:rPr>
              <a:t>Đọc</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sách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báo</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viết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về</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một</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danh</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nhân</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của</a:t>
            </a:r>
            <a:r>
              <a:rPr lang="en-US" sz="5400" b="1" dirty="0">
                <a:solidFill>
                  <a:srgbClr val="FF0000"/>
                </a:solidFill>
                <a:latin typeface="Cambria" panose="02040503050406030204" pitchFamily="18" charset="0"/>
                <a:ea typeface="Cambria" panose="02040503050406030204" pitchFamily="18" charset="0"/>
              </a:rPr>
              <a:t> </a:t>
            </a:r>
            <a:r>
              <a:rPr lang="en-US" sz="5400" b="1" dirty="0" err="1">
                <a:solidFill>
                  <a:srgbClr val="FF0000"/>
                </a:solidFill>
                <a:latin typeface="Cambria" panose="02040503050406030204" pitchFamily="18" charset="0"/>
                <a:ea typeface="Cambria" panose="02040503050406030204" pitchFamily="18" charset="0"/>
              </a:rPr>
              <a:t>Việt</a:t>
            </a:r>
            <a:r>
              <a:rPr lang="en-US" sz="5400" b="1" dirty="0">
                <a:solidFill>
                  <a:srgbClr val="FF0000"/>
                </a:solidFill>
                <a:latin typeface="Cambria" panose="02040503050406030204" pitchFamily="18" charset="0"/>
                <a:ea typeface="Cambria" panose="02040503050406030204" pitchFamily="18" charset="0"/>
              </a:rPr>
              <a:t> Nam.</a:t>
            </a:r>
          </a:p>
        </p:txBody>
      </p:sp>
    </p:spTree>
    <p:extLst>
      <p:ext uri="{BB962C8B-B14F-4D97-AF65-F5344CB8AC3E}">
        <p14:creationId xmlns:p14="http://schemas.microsoft.com/office/powerpoint/2010/main" val="342065952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hart&#10;&#10;Description automatically generated">
            <a:extLst>
              <a:ext uri="{FF2B5EF4-FFF2-40B4-BE49-F238E27FC236}">
                <a16:creationId xmlns:a16="http://schemas.microsoft.com/office/drawing/2014/main" id="{D765C84C-918F-0076-ECD1-7FB97A0BF61E}"/>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6" name="Picture 15">
            <a:extLst>
              <a:ext uri="{FF2B5EF4-FFF2-40B4-BE49-F238E27FC236}">
                <a16:creationId xmlns:a16="http://schemas.microsoft.com/office/drawing/2014/main" id="{8227D5BF-3455-8131-AA22-3AB5AA202281}"/>
              </a:ext>
            </a:extLst>
          </p:cNvPr>
          <p:cNvPicPr>
            <a:picLocks noChangeAspect="1"/>
          </p:cNvPicPr>
          <p:nvPr/>
        </p:nvPicPr>
        <p:blipFill>
          <a:blip r:embed="rId4">
            <a:alphaModFix amt="85000"/>
          </a:blip>
          <a:stretch>
            <a:fillRect/>
          </a:stretch>
        </p:blipFill>
        <p:spPr>
          <a:xfrm>
            <a:off x="598206" y="465830"/>
            <a:ext cx="11156647" cy="6239539"/>
          </a:xfrm>
          <a:prstGeom prst="rect">
            <a:avLst/>
          </a:prstGeom>
        </p:spPr>
      </p:pic>
      <p:pic>
        <p:nvPicPr>
          <p:cNvPr id="2" name="Picture 1">
            <a:extLst>
              <a:ext uri="{FF2B5EF4-FFF2-40B4-BE49-F238E27FC236}">
                <a16:creationId xmlns:a16="http://schemas.microsoft.com/office/drawing/2014/main" id="{D8098C85-BD8D-5036-4250-A1493E81D933}"/>
              </a:ext>
            </a:extLst>
          </p:cNvPr>
          <p:cNvPicPr>
            <a:picLocks noChangeAspect="1"/>
          </p:cNvPicPr>
          <p:nvPr/>
        </p:nvPicPr>
        <p:blipFill rotWithShape="1">
          <a:blip r:embed="rId5">
            <a:extLst>
              <a:ext uri="{28A0092B-C50C-407E-A947-70E740481C1C}">
                <a14:useLocalDpi xmlns:a14="http://schemas.microsoft.com/office/drawing/2010/main" val="0"/>
              </a:ext>
            </a:extLst>
          </a:blip>
          <a:srcRect l="-4671" t="2222" r="56803" b="9620"/>
          <a:stretch/>
        </p:blipFill>
        <p:spPr>
          <a:xfrm rot="443231">
            <a:off x="-357135" y="4272293"/>
            <a:ext cx="2427034" cy="2514316"/>
          </a:xfrm>
          <a:prstGeom prst="rect">
            <a:avLst/>
          </a:prstGeom>
        </p:spPr>
      </p:pic>
      <p:pic>
        <p:nvPicPr>
          <p:cNvPr id="7" name="Picture 6">
            <a:extLst>
              <a:ext uri="{FF2B5EF4-FFF2-40B4-BE49-F238E27FC236}">
                <a16:creationId xmlns:a16="http://schemas.microsoft.com/office/drawing/2014/main" id="{0A3CBA7D-342D-870F-D34A-355E90B746A2}"/>
              </a:ext>
            </a:extLst>
          </p:cNvPr>
          <p:cNvPicPr>
            <a:picLocks noChangeAspect="1"/>
          </p:cNvPicPr>
          <p:nvPr/>
        </p:nvPicPr>
        <p:blipFill>
          <a:blip r:embed="rId6"/>
          <a:stretch>
            <a:fillRect/>
          </a:stretch>
        </p:blipFill>
        <p:spPr>
          <a:xfrm>
            <a:off x="1967863" y="736611"/>
            <a:ext cx="8827773" cy="5590517"/>
          </a:xfrm>
          <a:prstGeom prst="rect">
            <a:avLst/>
          </a:prstGeom>
        </p:spPr>
      </p:pic>
    </p:spTree>
    <p:extLst>
      <p:ext uri="{BB962C8B-B14F-4D97-AF65-F5344CB8AC3E}">
        <p14:creationId xmlns:p14="http://schemas.microsoft.com/office/powerpoint/2010/main" val="5138869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Chart&#10;&#10;Description automatically generated">
            <a:extLst>
              <a:ext uri="{FF2B5EF4-FFF2-40B4-BE49-F238E27FC236}">
                <a16:creationId xmlns:a16="http://schemas.microsoft.com/office/drawing/2014/main" id="{8D26AD44-4AC5-B2DB-3BE2-F5C744F13F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a:extLst>
              <a:ext uri="{FF2B5EF4-FFF2-40B4-BE49-F238E27FC236}">
                <a16:creationId xmlns:a16="http://schemas.microsoft.com/office/drawing/2014/main" id="{DFABD9AC-3B08-C436-7DD2-CEFA28209847}"/>
              </a:ext>
            </a:extLst>
          </p:cNvPr>
          <p:cNvPicPr>
            <a:picLocks noChangeAspect="1"/>
          </p:cNvPicPr>
          <p:nvPr/>
        </p:nvPicPr>
        <p:blipFill>
          <a:blip r:embed="rId3">
            <a:alphaModFix amt="85000"/>
          </a:blip>
          <a:stretch>
            <a:fillRect/>
          </a:stretch>
        </p:blipFill>
        <p:spPr>
          <a:xfrm>
            <a:off x="608492" y="654588"/>
            <a:ext cx="10975016" cy="6020531"/>
          </a:xfrm>
          <a:prstGeom prst="rect">
            <a:avLst/>
          </a:prstGeom>
        </p:spPr>
      </p:pic>
      <p:sp>
        <p:nvSpPr>
          <p:cNvPr id="15" name="TextBox 14">
            <a:extLst>
              <a:ext uri="{FF2B5EF4-FFF2-40B4-BE49-F238E27FC236}">
                <a16:creationId xmlns:a16="http://schemas.microsoft.com/office/drawing/2014/main" id="{26D9C13C-03AC-1F6D-6D63-28D3892A5EA0}"/>
              </a:ext>
            </a:extLst>
          </p:cNvPr>
          <p:cNvSpPr txBox="1"/>
          <p:nvPr/>
        </p:nvSpPr>
        <p:spPr>
          <a:xfrm>
            <a:off x="938720" y="816619"/>
            <a:ext cx="10314560" cy="646331"/>
          </a:xfrm>
          <a:prstGeom prst="rect">
            <a:avLst/>
          </a:prstGeom>
          <a:noFill/>
        </p:spPr>
        <p:txBody>
          <a:bodyPr wrap="square">
            <a:spAutoFit/>
          </a:bodyPr>
          <a:lstStyle/>
          <a:p>
            <a:pPr algn="ctr"/>
            <a:r>
              <a:rPr lang="en-US" sz="3600" b="1" dirty="0">
                <a:latin typeface="Calibri" panose="020F0502020204030204" pitchFamily="34" charset="0"/>
                <a:ea typeface="Calibri" panose="020F0502020204030204" pitchFamily="34" charset="0"/>
                <a:cs typeface="Calibri" panose="020F0502020204030204" pitchFamily="34" charset="0"/>
              </a:rPr>
              <a:t>2. </a:t>
            </a:r>
            <a:r>
              <a:rPr lang="en-US" sz="3600" b="1" dirty="0" err="1">
                <a:latin typeface="Calibri" panose="020F0502020204030204" pitchFamily="34" charset="0"/>
                <a:ea typeface="Calibri" panose="020F0502020204030204" pitchFamily="34" charset="0"/>
                <a:cs typeface="Calibri" panose="020F0502020204030204" pitchFamily="34" charset="0"/>
              </a:rPr>
              <a:t>Viết</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phiếu</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đọc</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sách</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theo</a:t>
            </a:r>
            <a:r>
              <a:rPr lang="en-US" sz="3600" b="1" dirty="0">
                <a:latin typeface="Calibri" panose="020F0502020204030204" pitchFamily="34" charset="0"/>
                <a:ea typeface="Calibri" panose="020F0502020204030204" pitchFamily="34" charset="0"/>
                <a:cs typeface="Calibri" panose="020F0502020204030204" pitchFamily="34" charset="0"/>
              </a:rPr>
              <a:t> </a:t>
            </a:r>
            <a:r>
              <a:rPr lang="en-US" sz="3600" b="1" dirty="0" err="1">
                <a:latin typeface="Calibri" panose="020F0502020204030204" pitchFamily="34" charset="0"/>
                <a:ea typeface="Calibri" panose="020F0502020204030204" pitchFamily="34" charset="0"/>
                <a:cs typeface="Calibri" panose="020F0502020204030204" pitchFamily="34" charset="0"/>
              </a:rPr>
              <a:t>mẫu</a:t>
            </a:r>
            <a:endParaRPr lang="vi-VN" sz="3600" b="1" dirty="0">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3D8BA0C6-B695-382E-55D9-5E16F4F61F97}"/>
              </a:ext>
            </a:extLst>
          </p:cNvPr>
          <p:cNvPicPr>
            <a:picLocks noChangeAspect="1"/>
          </p:cNvPicPr>
          <p:nvPr/>
        </p:nvPicPr>
        <p:blipFill rotWithShape="1">
          <a:blip r:embed="rId4">
            <a:extLst>
              <a:ext uri="{28A0092B-C50C-407E-A947-70E740481C1C}">
                <a14:useLocalDpi xmlns:a14="http://schemas.microsoft.com/office/drawing/2010/main" val="0"/>
              </a:ext>
            </a:extLst>
          </a:blip>
          <a:srcRect l="62763" t="4762"/>
          <a:stretch/>
        </p:blipFill>
        <p:spPr>
          <a:xfrm>
            <a:off x="180558" y="4361191"/>
            <a:ext cx="1962999" cy="2824103"/>
          </a:xfrm>
          <a:prstGeom prst="rect">
            <a:avLst/>
          </a:prstGeom>
        </p:spPr>
      </p:pic>
      <p:pic>
        <p:nvPicPr>
          <p:cNvPr id="5" name="Picture 4" descr="A poster with a bamboo plant and text&#10;&#10;Description automatically generated">
            <a:extLst>
              <a:ext uri="{FF2B5EF4-FFF2-40B4-BE49-F238E27FC236}">
                <a16:creationId xmlns:a16="http://schemas.microsoft.com/office/drawing/2014/main" id="{2A06603B-1E89-EB86-3D64-A861475AFA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4840" y="1449584"/>
            <a:ext cx="3605074" cy="5099806"/>
          </a:xfrm>
          <a:prstGeom prst="rect">
            <a:avLst/>
          </a:prstGeom>
        </p:spPr>
      </p:pic>
    </p:spTree>
    <p:extLst>
      <p:ext uri="{BB962C8B-B14F-4D97-AF65-F5344CB8AC3E}">
        <p14:creationId xmlns:p14="http://schemas.microsoft.com/office/powerpoint/2010/main" val="3127337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text, indoor, room&#10;&#10;Description automatically generated">
            <a:extLst>
              <a:ext uri="{FF2B5EF4-FFF2-40B4-BE49-F238E27FC236}">
                <a16:creationId xmlns:a16="http://schemas.microsoft.com/office/drawing/2014/main" id="{BEB3BF1E-1E8D-7348-199E-D631C6830A0E}"/>
              </a:ext>
            </a:extLst>
          </p:cNvPr>
          <p:cNvPicPr>
            <a:picLocks/>
          </p:cNvPicPr>
          <p:nvPr/>
        </p:nvPicPr>
        <p:blipFill rotWithShape="1">
          <a:blip r:embed="rId2">
            <a:extLst>
              <a:ext uri="{28A0092B-C50C-407E-A947-70E740481C1C}">
                <a14:useLocalDpi xmlns:a14="http://schemas.microsoft.com/office/drawing/2010/main" val="0"/>
              </a:ext>
            </a:extLst>
          </a:blip>
          <a:srcRect r="6281" b="25577"/>
          <a:stretch/>
        </p:blipFill>
        <p:spPr>
          <a:xfrm>
            <a:off x="-913151" y="0"/>
            <a:ext cx="13474908" cy="6858000"/>
          </a:xfrm>
          <a:prstGeom prst="rect">
            <a:avLst/>
          </a:prstGeom>
        </p:spPr>
      </p:pic>
      <p:sp>
        <p:nvSpPr>
          <p:cNvPr id="5" name="TextBox 4">
            <a:extLst>
              <a:ext uri="{FF2B5EF4-FFF2-40B4-BE49-F238E27FC236}">
                <a16:creationId xmlns:a16="http://schemas.microsoft.com/office/drawing/2014/main" id="{877661EF-3D1B-5075-4C79-FBD23FC4723A}"/>
              </a:ext>
            </a:extLst>
          </p:cNvPr>
          <p:cNvSpPr txBox="1"/>
          <p:nvPr/>
        </p:nvSpPr>
        <p:spPr>
          <a:xfrm>
            <a:off x="2358389" y="1321570"/>
            <a:ext cx="7574281" cy="3170099"/>
          </a:xfrm>
          <a:prstGeom prst="rect">
            <a:avLst/>
          </a:prstGeom>
          <a:noFill/>
          <a:effectLst>
            <a:glow rad="228600">
              <a:schemeClr val="accent4">
                <a:satMod val="175000"/>
                <a:alpha val="40000"/>
              </a:schemeClr>
            </a:glow>
          </a:effectLst>
        </p:spPr>
        <p:txBody>
          <a:bodyPr wrap="square" rtlCol="0">
            <a:spAutoFit/>
          </a:bodyPr>
          <a:lstStyle/>
          <a:p>
            <a:pPr algn="ctr"/>
            <a:r>
              <a:rPr lang="en-US" sz="4000" dirty="0">
                <a:solidFill>
                  <a:schemeClr val="bg1"/>
                </a:solidFill>
                <a:latin typeface="Cambria" panose="02040503050406030204" pitchFamily="18" charset="0"/>
                <a:ea typeface="Cambria" panose="02040503050406030204" pitchFamily="18" charset="0"/>
              </a:rPr>
              <a:t>3. </a:t>
            </a:r>
            <a:r>
              <a:rPr lang="en-US" sz="4000" dirty="0" err="1">
                <a:solidFill>
                  <a:schemeClr val="bg1"/>
                </a:solidFill>
                <a:latin typeface="Cambria" panose="02040503050406030204" pitchFamily="18" charset="0"/>
                <a:ea typeface="Cambria" panose="02040503050406030204" pitchFamily="18" charset="0"/>
              </a:rPr>
              <a:t>Dựa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vào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ghi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chép</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phiếu</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trao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đổi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với</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bạn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những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suy</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nghĩ</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cảm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xúc</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của</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về</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danh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nhân</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trong</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sách</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báo</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mà</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em</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đã</a:t>
            </a:r>
            <a:r>
              <a:rPr lang="en-US" sz="4000" dirty="0">
                <a:solidFill>
                  <a:schemeClr val="bg1"/>
                </a:solidFill>
                <a:latin typeface="Cambria" panose="02040503050406030204" pitchFamily="18" charset="0"/>
                <a:ea typeface="Cambria" panose="02040503050406030204" pitchFamily="18" charset="0"/>
              </a:rPr>
              <a:t> </a:t>
            </a:r>
            <a:r>
              <a:rPr lang="en-US" sz="4000" dirty="0" err="1">
                <a:solidFill>
                  <a:schemeClr val="bg1"/>
                </a:solidFill>
                <a:latin typeface="Cambria" panose="02040503050406030204" pitchFamily="18" charset="0"/>
                <a:ea typeface="Cambria" panose="02040503050406030204" pitchFamily="18" charset="0"/>
              </a:rPr>
              <a:t>đọc</a:t>
            </a:r>
            <a:endParaRPr lang="vi-VN" sz="4000" dirty="0">
              <a:solidFill>
                <a:schemeClr val="bg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0286971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withEffect">
                                  <p:stCondLst>
                                    <p:cond delay="600"/>
                                  </p:stCondLst>
                                  <p:iterate type="wd">
                                    <p:tmPct val="50000"/>
                                  </p:iterate>
                                  <p:childTnLst>
                                    <p:set>
                                      <p:cBhvr>
                                        <p:cTn id="6" dur="1" fill="hold">
                                          <p:stCondLst>
                                            <p:cond delay="0"/>
                                          </p:stCondLst>
                                        </p:cTn>
                                        <p:tgtEl>
                                          <p:spTgt spid="5"/>
                                        </p:tgtEl>
                                        <p:attrNameLst>
                                          <p:attrName>style.visibility</p:attrName>
                                        </p:attrNameLst>
                                      </p:cBhvr>
                                      <p:to>
                                        <p:strVal val="visible"/>
                                      </p:to>
                                    </p:set>
                                    <p:set>
                                      <p:cBhvr>
                                        <p:cTn id="7" dur="227" fill="hold">
                                          <p:stCondLst>
                                            <p:cond delay="0"/>
                                          </p:stCondLst>
                                        </p:cTn>
                                        <p:tgtEl>
                                          <p:spTgt spid="5"/>
                                        </p:tgtEl>
                                        <p:attrNameLst>
                                          <p:attrName>style.rotation</p:attrName>
                                        </p:attrNameLst>
                                      </p:cBhvr>
                                      <p:to>
                                        <p:strVal val="-45.0"/>
                                      </p:to>
                                    </p:set>
                                    <p:anim calcmode="lin" valueType="num">
                                      <p:cBhvr>
                                        <p:cTn id="8" dur="227" fill="hold">
                                          <p:stCondLst>
                                            <p:cond delay="227"/>
                                          </p:stCondLst>
                                        </p:cTn>
                                        <p:tgtEl>
                                          <p:spTgt spid="5"/>
                                        </p:tgtEl>
                                        <p:attrNameLst>
                                          <p:attrName>style.rotation</p:attrName>
                                        </p:attrNameLst>
                                      </p:cBhvr>
                                      <p:tavLst>
                                        <p:tav tm="0">
                                          <p:val>
                                            <p:fltVal val="-45"/>
                                          </p:val>
                                        </p:tav>
                                        <p:tav tm="69900">
                                          <p:val>
                                            <p:fltVal val="45"/>
                                          </p:val>
                                        </p:tav>
                                        <p:tav tm="100000">
                                          <p:val>
                                            <p:fltVal val="0"/>
                                          </p:val>
                                        </p:tav>
                                      </p:tavLst>
                                    </p:anim>
                                    <p:anim calcmode="lin" valueType="num">
                                      <p:cBhvr>
                                        <p:cTn id="9" dur="227" fill="hold">
                                          <p:stCondLst>
                                            <p:cond delay="0"/>
                                          </p:stCondLst>
                                        </p:cTn>
                                        <p:tgtEl>
                                          <p:spTgt spid="5"/>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7"/>
                                          </p:stCondLst>
                                        </p:cTn>
                                        <p:tgtEl>
                                          <p:spTgt spid="5"/>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5"/>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5BD474A1-24CC-1DF4-82BE-CF1DBC6C9E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2754"/>
            <a:ext cx="12264887" cy="6990753"/>
          </a:xfrm>
          <a:prstGeom prst="rect">
            <a:avLst/>
          </a:prstGeom>
        </p:spPr>
      </p:pic>
      <p:pic>
        <p:nvPicPr>
          <p:cNvPr id="2" name="Picture 1">
            <a:extLst>
              <a:ext uri="{FF2B5EF4-FFF2-40B4-BE49-F238E27FC236}">
                <a16:creationId xmlns:a16="http://schemas.microsoft.com/office/drawing/2014/main" id="{EDA14B01-16C4-5C08-1904-9639AFE60F07}"/>
              </a:ext>
            </a:extLst>
          </p:cNvPr>
          <p:cNvPicPr>
            <a:picLocks noChangeAspect="1"/>
          </p:cNvPicPr>
          <p:nvPr/>
        </p:nvPicPr>
        <p:blipFill rotWithShape="1">
          <a:blip r:embed="rId3">
            <a:extLst>
              <a:ext uri="{28A0092B-C50C-407E-A947-70E740481C1C}">
                <a14:useLocalDpi xmlns:a14="http://schemas.microsoft.com/office/drawing/2010/main" val="0"/>
              </a:ext>
            </a:extLst>
          </a:blip>
          <a:srcRect l="62763" t="4762"/>
          <a:stretch/>
        </p:blipFill>
        <p:spPr>
          <a:xfrm>
            <a:off x="-256490" y="1985118"/>
            <a:ext cx="3872398" cy="5571065"/>
          </a:xfrm>
          <a:prstGeom prst="rect">
            <a:avLst/>
          </a:prstGeom>
          <a:ln>
            <a:noFill/>
          </a:ln>
        </p:spPr>
      </p:pic>
      <p:pic>
        <p:nvPicPr>
          <p:cNvPr id="13" name="Picture 12">
            <a:extLst>
              <a:ext uri="{FF2B5EF4-FFF2-40B4-BE49-F238E27FC236}">
                <a16:creationId xmlns:a16="http://schemas.microsoft.com/office/drawing/2014/main" id="{F51977EF-4F02-48B6-763D-D80D13C7410B}"/>
              </a:ext>
            </a:extLst>
          </p:cNvPr>
          <p:cNvPicPr>
            <a:picLocks noChangeAspect="1"/>
          </p:cNvPicPr>
          <p:nvPr/>
        </p:nvPicPr>
        <p:blipFill>
          <a:blip r:embed="rId4">
            <a:clrChange>
              <a:clrFrom>
                <a:srgbClr val="FDFDFD"/>
              </a:clrFrom>
              <a:clrTo>
                <a:srgbClr val="FDFDFD">
                  <a:alpha val="0"/>
                </a:srgbClr>
              </a:clrTo>
            </a:clrChange>
          </a:blip>
          <a:stretch>
            <a:fillRect/>
          </a:stretch>
        </p:blipFill>
        <p:spPr>
          <a:xfrm>
            <a:off x="-244915" y="1954710"/>
            <a:ext cx="3877392" cy="5578323"/>
          </a:xfrm>
          <a:prstGeom prst="rect">
            <a:avLst/>
          </a:prstGeom>
        </p:spPr>
      </p:pic>
      <p:pic>
        <p:nvPicPr>
          <p:cNvPr id="7" name="Picture 6">
            <a:extLst>
              <a:ext uri="{FF2B5EF4-FFF2-40B4-BE49-F238E27FC236}">
                <a16:creationId xmlns:a16="http://schemas.microsoft.com/office/drawing/2014/main" id="{96CB7E56-5E51-3938-CB75-882605BBAD8E}"/>
              </a:ext>
            </a:extLst>
          </p:cNvPr>
          <p:cNvPicPr>
            <a:picLocks noChangeAspect="1"/>
          </p:cNvPicPr>
          <p:nvPr/>
        </p:nvPicPr>
        <p:blipFill rotWithShape="1">
          <a:blip r:embed="rId5">
            <a:clrChange>
              <a:clrFrom>
                <a:srgbClr val="E0F6FF"/>
              </a:clrFrom>
              <a:clrTo>
                <a:srgbClr val="E0F6FF">
                  <a:alpha val="0"/>
                </a:srgbClr>
              </a:clrTo>
            </a:clrChange>
            <a:extLst>
              <a:ext uri="{28A0092B-C50C-407E-A947-70E740481C1C}">
                <a14:useLocalDpi xmlns:a14="http://schemas.microsoft.com/office/drawing/2010/main" val="0"/>
              </a:ext>
            </a:extLst>
          </a:blip>
          <a:srcRect t="5455" r="1493" b="20000"/>
          <a:stretch/>
        </p:blipFill>
        <p:spPr>
          <a:xfrm>
            <a:off x="2305914" y="-1718246"/>
            <a:ext cx="9886086" cy="9433367"/>
          </a:xfrm>
          <a:prstGeom prst="rect">
            <a:avLst/>
          </a:prstGeom>
        </p:spPr>
      </p:pic>
      <p:sp>
        <p:nvSpPr>
          <p:cNvPr id="5" name="Rectangle: Rounded Corners 4">
            <a:extLst>
              <a:ext uri="{FF2B5EF4-FFF2-40B4-BE49-F238E27FC236}">
                <a16:creationId xmlns:a16="http://schemas.microsoft.com/office/drawing/2014/main" id="{A0BEA011-59CD-D51C-B1D5-3CB321BC5C2E}"/>
              </a:ext>
            </a:extLst>
          </p:cNvPr>
          <p:cNvSpPr/>
          <p:nvPr/>
        </p:nvSpPr>
        <p:spPr>
          <a:xfrm>
            <a:off x="3326130" y="1165860"/>
            <a:ext cx="6972300" cy="469773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7421FFB3-B7C1-54DE-7311-49C5ECDC182D}"/>
              </a:ext>
            </a:extLst>
          </p:cNvPr>
          <p:cNvSpPr txBox="1"/>
          <p:nvPr/>
        </p:nvSpPr>
        <p:spPr>
          <a:xfrm>
            <a:off x="3520440" y="1325880"/>
            <a:ext cx="6686550" cy="4524315"/>
          </a:xfrm>
          <a:prstGeom prst="rect">
            <a:avLst/>
          </a:prstGeom>
          <a:noFill/>
        </p:spPr>
        <p:txBody>
          <a:bodyPr wrap="square" rtlCol="0">
            <a:spAutoFit/>
          </a:bodyPr>
          <a:lstStyle/>
          <a:p>
            <a:pPr lvl="0" algn="ctr"/>
            <a:r>
              <a:rPr lang="en-US" sz="3600" b="1" dirty="0">
                <a:solidFill>
                  <a:srgbClr val="0070C0"/>
                </a:solidFill>
                <a:latin typeface="Cambria" panose="02040503050406030204" pitchFamily="18" charset="0"/>
                <a:ea typeface="Cambria" panose="02040503050406030204" pitchFamily="18" charset="0"/>
              </a:rPr>
              <a:t>VỀ NHÀ:</a:t>
            </a:r>
          </a:p>
          <a:p>
            <a:pPr lvl="0" algn="ctr"/>
            <a:r>
              <a:rPr lang="vi-VN" sz="3600" b="1" dirty="0">
                <a:solidFill>
                  <a:srgbClr val="0070C0"/>
                </a:solidFill>
                <a:latin typeface="Cambria" panose="02040503050406030204" pitchFamily="18" charset="0"/>
                <a:ea typeface="Cambria" panose="02040503050406030204" pitchFamily="18" charset="0"/>
              </a:rPr>
              <a:t>Viết 3 – 5 câu giới thiệu về một danh nhân trong sách báo mà em đã đọc (có thể sử dụng tranh ảnh, hình vẽ,... để trang trí). Chia sẻ với người thân những thông tin về danh nhân trong bài giới thiệu của em.</a:t>
            </a:r>
            <a:endParaRPr kumimoji="0" lang="en-US" sz="3600" b="1" i="0" u="none" strike="noStrike" kern="1200" cap="none" spc="0" normalizeH="0" baseline="0" noProof="0" dirty="0">
              <a:ln>
                <a:noFill/>
              </a:ln>
              <a:solidFill>
                <a:srgbClr val="0070C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8990639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xit" presetSubtype="0" fill="hold" nodeType="withEffect">
                                  <p:stCondLst>
                                    <p:cond delay="60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180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xit" presetSubtype="0" fill="hold" nodeType="withEffect">
                                  <p:stCondLst>
                                    <p:cond delay="3000"/>
                                  </p:stCondLst>
                                  <p:childTnLst>
                                    <p:set>
                                      <p:cBhvr>
                                        <p:cTn id="12" dur="1" fill="hold">
                                          <p:stCondLst>
                                            <p:cond delay="0"/>
                                          </p:stCondLst>
                                        </p:cTn>
                                        <p:tgtEl>
                                          <p:spTgt spid="13"/>
                                        </p:tgtEl>
                                        <p:attrNameLst>
                                          <p:attrName>style.visibility</p:attrName>
                                        </p:attrNameLst>
                                      </p:cBhvr>
                                      <p:to>
                                        <p:strVal val="hidden"/>
                                      </p:to>
                                    </p:set>
                                  </p:childTnLst>
                                </p:cTn>
                              </p:par>
                              <p:par>
                                <p:cTn id="13" presetID="1" presetClass="entr" presetSubtype="0" fill="hold" nodeType="withEffect">
                                  <p:stCondLst>
                                    <p:cond delay="400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500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ntr" presetSubtype="0" fill="hold" nodeType="withEffect">
                                  <p:stCondLst>
                                    <p:cond delay="675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xit" presetSubtype="0" fill="hold" nodeType="withEffect">
                                  <p:stCondLst>
                                    <p:cond delay="7500"/>
                                  </p:stCondLst>
                                  <p:childTnLst>
                                    <p:set>
                                      <p:cBhvr>
                                        <p:cTn id="20" dur="1" fill="hold">
                                          <p:stCondLst>
                                            <p:cond delay="0"/>
                                          </p:stCondLst>
                                        </p:cTn>
                                        <p:tgtEl>
                                          <p:spTgt spid="13"/>
                                        </p:tgtEl>
                                        <p:attrNameLst>
                                          <p:attrName>style.visibility</p:attrName>
                                        </p:attrNameLst>
                                      </p:cBhvr>
                                      <p:to>
                                        <p:strVal val="hidden"/>
                                      </p:to>
                                    </p:set>
                                  </p:childTnLst>
                                </p:cTn>
                              </p:par>
                              <p:par>
                                <p:cTn id="21" presetID="10" presetClass="entr" presetSubtype="0" fill="hold" nodeType="withEffect">
                                  <p:stCondLst>
                                    <p:cond delay="800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barn(inVertical)">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ackground pattern&#10;&#10;Description automatically generated">
            <a:extLst>
              <a:ext uri="{FF2B5EF4-FFF2-40B4-BE49-F238E27FC236}">
                <a16:creationId xmlns:a16="http://schemas.microsoft.com/office/drawing/2014/main" id="{4CCF01E1-8A7F-3DCA-B7F4-F05521CE31C6}"/>
              </a:ext>
            </a:extLst>
          </p:cNvPr>
          <p:cNvPicPr/>
          <p:nvPr/>
        </p:nvPicPr>
        <p:blipFill rotWithShape="1">
          <a:blip r:embed="rId2">
            <a:extLst>
              <a:ext uri="{28A0092B-C50C-407E-A947-70E740481C1C}">
                <a14:useLocalDpi xmlns:a14="http://schemas.microsoft.com/office/drawing/2010/main" val="0"/>
              </a:ext>
            </a:extLst>
          </a:blip>
          <a:srcRect t="15746"/>
          <a:stretch/>
        </p:blipFill>
        <p:spPr>
          <a:xfrm>
            <a:off x="-3008" y="1282"/>
            <a:ext cx="12191980" cy="6856718"/>
          </a:xfrm>
          <a:prstGeom prst="rect">
            <a:avLst/>
          </a:prstGeom>
        </p:spPr>
      </p:pic>
      <p:pic>
        <p:nvPicPr>
          <p:cNvPr id="6" name="Picture 5" descr="A group of kids wearing matching outfits&#10;&#10;Description automatically generated with low confidence">
            <a:extLst>
              <a:ext uri="{FF2B5EF4-FFF2-40B4-BE49-F238E27FC236}">
                <a16:creationId xmlns:a16="http://schemas.microsoft.com/office/drawing/2014/main" id="{F11D2D42-2758-03C1-70DA-F2B270EDD7AE}"/>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965482" y="1623588"/>
            <a:ext cx="8727918" cy="5818612"/>
          </a:xfrm>
          <a:prstGeom prst="rect">
            <a:avLst/>
          </a:prstGeom>
        </p:spPr>
      </p:pic>
      <p:pic>
        <p:nvPicPr>
          <p:cNvPr id="2" name="Picture 1">
            <a:extLst>
              <a:ext uri="{FF2B5EF4-FFF2-40B4-BE49-F238E27FC236}">
                <a16:creationId xmlns:a16="http://schemas.microsoft.com/office/drawing/2014/main" id="{B1112D6B-6C4E-2F2A-4DCE-0234CE19FAB7}"/>
              </a:ext>
            </a:extLst>
          </p:cNvPr>
          <p:cNvPicPr>
            <a:picLocks noChangeAspect="1"/>
          </p:cNvPicPr>
          <p:nvPr/>
        </p:nvPicPr>
        <p:blipFill>
          <a:blip r:embed="rId4"/>
          <a:stretch>
            <a:fillRect/>
          </a:stretch>
        </p:blipFill>
        <p:spPr>
          <a:xfrm>
            <a:off x="3070596" y="604928"/>
            <a:ext cx="6096528" cy="2310584"/>
          </a:xfrm>
          <a:prstGeom prst="rect">
            <a:avLst/>
          </a:prstGeom>
        </p:spPr>
      </p:pic>
    </p:spTree>
    <p:extLst>
      <p:ext uri="{BB962C8B-B14F-4D97-AF65-F5344CB8AC3E}">
        <p14:creationId xmlns:p14="http://schemas.microsoft.com/office/powerpoint/2010/main" val="344316872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2143</TotalTime>
  <Words>118</Words>
  <Application>Microsoft Office PowerPoint</Application>
  <PresentationFormat>Widescreen</PresentationFormat>
  <Paragraphs>8</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Algerian</vt: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lastModifiedBy>Administrator</cp:lastModifiedBy>
  <cp:revision>18</cp:revision>
  <dcterms:created xsi:type="dcterms:W3CDTF">2022-11-22T05:15:07Z</dcterms:created>
  <dcterms:modified xsi:type="dcterms:W3CDTF">2025-04-01T03:02:09Z</dcterms:modified>
</cp:coreProperties>
</file>