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Lst>
  <p:notesMasterIdLst>
    <p:notesMasterId r:id="rId23"/>
  </p:notesMasterIdLst>
  <p:sldIdLst>
    <p:sldId id="271" r:id="rId5"/>
    <p:sldId id="256" r:id="rId6"/>
    <p:sldId id="286" r:id="rId7"/>
    <p:sldId id="272" r:id="rId8"/>
    <p:sldId id="273" r:id="rId9"/>
    <p:sldId id="288" r:id="rId10"/>
    <p:sldId id="287" r:id="rId11"/>
    <p:sldId id="289" r:id="rId12"/>
    <p:sldId id="290" r:id="rId13"/>
    <p:sldId id="291" r:id="rId14"/>
    <p:sldId id="311" r:id="rId15"/>
    <p:sldId id="312" r:id="rId16"/>
    <p:sldId id="313" r:id="rId17"/>
    <p:sldId id="314" r:id="rId18"/>
    <p:sldId id="315" r:id="rId19"/>
    <p:sldId id="317" r:id="rId20"/>
    <p:sldId id="306" r:id="rId21"/>
    <p:sldId id="269" r:id="rId22"/>
  </p:sldIdLst>
  <p:sldSz cx="12192000" cy="6858000"/>
  <p:notesSz cx="6858000" cy="9144000"/>
  <p:custDataLst>
    <p:tags r:id="rId24"/>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54" autoAdjust="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CAED2F-DAC9-4715-A68B-46F9D0A13CA1}"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816D0-FE49-4550-A3EB-75E20971FA16}" type="slidenum">
              <a:rPr lang="en-US" smtClean="0"/>
              <a:t>‹#›</a:t>
            </a:fld>
            <a:endParaRPr lang="en-US"/>
          </a:p>
        </p:txBody>
      </p:sp>
    </p:spTree>
    <p:extLst>
      <p:ext uri="{BB962C8B-B14F-4D97-AF65-F5344CB8AC3E}">
        <p14:creationId xmlns:p14="http://schemas.microsoft.com/office/powerpoint/2010/main" val="125498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7816D0-FE49-4550-A3EB-75E20971FA16}" type="slidenum">
              <a:rPr lang="en-US" smtClean="0"/>
              <a:t>1</a:t>
            </a:fld>
            <a:endParaRPr lang="en-US"/>
          </a:p>
        </p:txBody>
      </p:sp>
    </p:spTree>
    <p:extLst>
      <p:ext uri="{BB962C8B-B14F-4D97-AF65-F5344CB8AC3E}">
        <p14:creationId xmlns:p14="http://schemas.microsoft.com/office/powerpoint/2010/main" val="1091635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816D0-FE49-4550-A3EB-75E20971FA16}" type="slidenum">
              <a:rPr lang="en-US" smtClean="0"/>
              <a:t>2</a:t>
            </a:fld>
            <a:endParaRPr lang="en-US"/>
          </a:p>
        </p:txBody>
      </p:sp>
    </p:spTree>
    <p:extLst>
      <p:ext uri="{BB962C8B-B14F-4D97-AF65-F5344CB8AC3E}">
        <p14:creationId xmlns:p14="http://schemas.microsoft.com/office/powerpoint/2010/main" val="1341777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3130866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023419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6255039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9272034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2451814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14444338"/>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9425690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32458739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51382973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4893353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a:xfrm>
            <a:off x="838200" y="6356350"/>
            <a:ext cx="2743200" cy="365125"/>
          </a:xfrm>
          <a:prstGeom prst="rect">
            <a:avLst/>
          </a:prstGeom>
        </p:spPr>
        <p:txBody>
          <a:bodyPr/>
          <a:lstStyle/>
          <a:p>
            <a:fld id="{E005745E-DEF9-4157-A063-FF2A1CEE6BB3}" type="datetimeFigureOut">
              <a:rPr lang="vi-VN" smtClean="0"/>
              <a:t>01/04/2025</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a:xfrm>
            <a:off x="8610600" y="6356350"/>
            <a:ext cx="2743200" cy="365125"/>
          </a:xfrm>
          <a:prstGeom prst="rect">
            <a:avLst/>
          </a:prstGeom>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14445682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4/1/2025</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01/04/2025</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DF547E68-7030-5E46-5A13-C5D8E7C1E3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3010424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29.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29.xml"/><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30.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5.xml"/><Relationship Id="rId1" Type="http://schemas.openxmlformats.org/officeDocument/2006/relationships/tags" Target="../tags/tag18.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3E1904F8-4D9B-0773-674F-ADE510DFB4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37485">
            <a:off x="1377539" y="1248773"/>
            <a:ext cx="5967148" cy="4597887"/>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E6F51C2E-92FF-1CDD-5EA0-CB4A473C58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custDataLst>
      <p:tags r:id="rId1"/>
    </p:custDataLst>
    <p:extLst>
      <p:ext uri="{BB962C8B-B14F-4D97-AF65-F5344CB8AC3E}">
        <p14:creationId xmlns:p14="http://schemas.microsoft.com/office/powerpoint/2010/main" val="28207183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4">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3">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4"/>
          <a:stretch>
            <a:fillRect/>
          </a:stretch>
        </p:blipFill>
        <p:spPr>
          <a:xfrm>
            <a:off x="3657600" y="1970801"/>
            <a:ext cx="5637006" cy="4531557"/>
          </a:xfrm>
          <a:prstGeom prst="rect">
            <a:avLst/>
          </a:prstGeom>
        </p:spPr>
      </p:pic>
    </p:spTree>
    <p:custDataLst>
      <p:tags r:id="rId1"/>
    </p:custDataLst>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3"/>
          <a:stretch>
            <a:fillRect/>
          </a:stretch>
        </p:blipFill>
        <p:spPr>
          <a:xfrm>
            <a:off x="2374756" y="444891"/>
            <a:ext cx="6781120" cy="5897175"/>
          </a:xfrm>
          <a:prstGeom prst="rect">
            <a:avLst/>
          </a:prstGeom>
        </p:spPr>
      </p:pic>
    </p:spTree>
    <p:custDataLst>
      <p:tags r:id="rId1"/>
    </p:custDataLst>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a:t>
            </a:r>
            <a:r>
              <a:rPr lang="en-US" sz="3600" b="0" i="0" dirty="0" err="1">
                <a:solidFill>
                  <a:srgbClr val="000000"/>
                </a:solidFill>
                <a:effectLst/>
                <a:latin typeface="Cambria" panose="02040503050406030204" pitchFamily="18" charset="0"/>
                <a:ea typeface="Cambria" panose="02040503050406030204" pitchFamily="18" charset="0"/>
              </a:rPr>
              <a:t>ng</a:t>
            </a:r>
            <a:r>
              <a:rPr lang="en-US" sz="3600" dirty="0" err="1">
                <a:solidFill>
                  <a:srgbClr val="000000"/>
                </a:solidFill>
                <a:latin typeface="Cambria" panose="02040503050406030204" pitchFamily="18" charset="0"/>
                <a:ea typeface="Cambria" panose="02040503050406030204" pitchFamily="18" charset="0"/>
              </a:rPr>
              <a:t>ời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ngời</a:t>
            </a:r>
            <a:r>
              <a:rPr lang="en-US" sz="3600" dirty="0">
                <a:solidFill>
                  <a:srgbClr val="000000"/>
                </a:solidFill>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293" y="4229799"/>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custDataLst>
      <p:tags r:id="rId1"/>
    </p:custDataLst>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4">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4"/>
          <a:stretch>
            <a:fillRect/>
          </a:stretch>
        </p:blipFill>
        <p:spPr>
          <a:xfrm>
            <a:off x="2416724" y="405192"/>
            <a:ext cx="7834039" cy="4419983"/>
          </a:xfrm>
          <a:prstGeom prst="rect">
            <a:avLst/>
          </a:prstGeom>
        </p:spPr>
      </p:pic>
    </p:spTree>
    <p:custDataLst>
      <p:tags r:id="rId1"/>
    </p:custDataLst>
    <p:extLst>
      <p:ext uri="{BB962C8B-B14F-4D97-AF65-F5344CB8AC3E}">
        <p14:creationId xmlns:p14="http://schemas.microsoft.com/office/powerpoint/2010/main" val="246003314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7"/>
          <a:stretch>
            <a:fillRect/>
          </a:stretch>
        </p:blipFill>
        <p:spPr>
          <a:xfrm>
            <a:off x="1653963" y="2257652"/>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8"/>
          <a:stretch>
            <a:fillRect/>
          </a:stretch>
        </p:blipFill>
        <p:spPr>
          <a:xfrm>
            <a:off x="1046615" y="2865687"/>
            <a:ext cx="9980017" cy="3359187"/>
          </a:xfrm>
          <a:prstGeom prst="rect">
            <a:avLst/>
          </a:prstGeom>
        </p:spPr>
      </p:pic>
      <p:sp>
        <p:nvSpPr>
          <p:cNvPr id="6" name="TextBox 5">
            <a:extLst>
              <a:ext uri="{FF2B5EF4-FFF2-40B4-BE49-F238E27FC236}">
                <a16:creationId xmlns:a16="http://schemas.microsoft.com/office/drawing/2014/main" id="{6D9D5618-C55F-4679-A1ED-11453A265CA1}"/>
              </a:ext>
            </a:extLst>
          </p:cNvPr>
          <p:cNvSpPr txBox="1"/>
          <p:nvPr/>
        </p:nvSpPr>
        <p:spPr>
          <a:xfrm>
            <a:off x="3253563" y="244549"/>
            <a:ext cx="6517758" cy="923330"/>
          </a:xfrm>
          <a:prstGeom prst="rect">
            <a:avLst/>
          </a:prstGeom>
          <a:noFill/>
        </p:spPr>
        <p:txBody>
          <a:bodyPr wrap="square" rtlCol="0">
            <a:spAutoFit/>
          </a:bodyPr>
          <a:lstStyle/>
          <a:p>
            <a:pPr algn="ctr"/>
            <a:r>
              <a:rPr lang="en-US" dirty="0" err="1">
                <a:solidFill>
                  <a:srgbClr val="002060"/>
                </a:solidFill>
                <a:latin typeface="Times New Roman" panose="02020603050405020304" pitchFamily="18" charset="0"/>
                <a:cs typeface="Times New Roman" panose="02020603050405020304" pitchFamily="18" charset="0"/>
              </a:rPr>
              <a:t>UỶ</a:t>
            </a:r>
            <a:r>
              <a:rPr lang="en-US" dirty="0">
                <a:solidFill>
                  <a:srgbClr val="002060"/>
                </a:solidFill>
                <a:latin typeface="Times New Roman" panose="02020603050405020304" pitchFamily="18" charset="0"/>
                <a:cs typeface="Times New Roman" panose="02020603050405020304" pitchFamily="18" charset="0"/>
              </a:rPr>
              <a:t> BAN </a:t>
            </a:r>
            <a:r>
              <a:rPr lang="en-US" dirty="0" err="1">
                <a:solidFill>
                  <a:srgbClr val="002060"/>
                </a:solidFill>
                <a:latin typeface="Times New Roman" panose="02020603050405020304" pitchFamily="18" charset="0"/>
                <a:cs typeface="Times New Roman" panose="02020603050405020304" pitchFamily="18" charset="0"/>
              </a:rPr>
              <a:t>NHÂN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HUYỆN</a:t>
            </a:r>
            <a:r>
              <a:rPr lang="en-US" dirty="0">
                <a:solidFill>
                  <a:srgbClr val="002060"/>
                </a:solidFill>
                <a:latin typeface="Times New Roman" panose="02020603050405020304" pitchFamily="18" charset="0"/>
                <a:cs typeface="Times New Roman" panose="02020603050405020304" pitchFamily="18" charset="0"/>
              </a:rPr>
              <a:t> AN </a:t>
            </a:r>
            <a:r>
              <a:rPr lang="en-US" dirty="0" err="1">
                <a:solidFill>
                  <a:srgbClr val="002060"/>
                </a:solidFill>
                <a:latin typeface="Times New Roman" panose="02020603050405020304" pitchFamily="18" charset="0"/>
                <a:cs typeface="Times New Roman" panose="02020603050405020304" pitchFamily="18" charset="0"/>
              </a:rPr>
              <a:t>LÃO</a:t>
            </a:r>
            <a:endParaRPr lang="en-US" dirty="0">
              <a:solidFill>
                <a:srgbClr val="002060"/>
              </a:solidFill>
              <a:latin typeface="Times New Roman" panose="02020603050405020304" pitchFamily="18" charset="0"/>
              <a:cs typeface="Times New Roman" panose="02020603050405020304" pitchFamily="18" charset="0"/>
            </a:endParaRPr>
          </a:p>
          <a:p>
            <a:pPr algn="ctr"/>
            <a:r>
              <a:rPr lang="en-US" b="1" dirty="0" err="1">
                <a:solidFill>
                  <a:srgbClr val="002060"/>
                </a:solidFill>
                <a:latin typeface="Times New Roman" panose="02020603050405020304" pitchFamily="18" charset="0"/>
                <a:cs typeface="Times New Roman" panose="02020603050405020304" pitchFamily="18" charset="0"/>
              </a:rPr>
              <a:t>TRƯỜNG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TIỂU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HỌC</a:t>
            </a:r>
            <a:r>
              <a:rPr lang="en-US" b="1" dirty="0">
                <a:solidFill>
                  <a:srgbClr val="002060"/>
                </a:solidFill>
                <a:latin typeface="Times New Roman" panose="02020603050405020304" pitchFamily="18" charset="0"/>
                <a:cs typeface="Times New Roman" panose="02020603050405020304" pitchFamily="18" charset="0"/>
              </a:rPr>
              <a:t> QUANG </a:t>
            </a:r>
            <a:r>
              <a:rPr lang="en-US" b="1" dirty="0" err="1">
                <a:solidFill>
                  <a:srgbClr val="002060"/>
                </a:solidFill>
                <a:latin typeface="Times New Roman" panose="02020603050405020304" pitchFamily="18" charset="0"/>
                <a:cs typeface="Times New Roman" panose="02020603050405020304" pitchFamily="18" charset="0"/>
              </a:rPr>
              <a:t>TRUNG</a:t>
            </a:r>
            <a:endParaRPr lang="en-US" b="1" dirty="0">
              <a:solidFill>
                <a:srgbClr val="002060"/>
              </a:solidFill>
              <a:latin typeface="Times New Roman" panose="02020603050405020304" pitchFamily="18" charset="0"/>
              <a:cs typeface="Times New Roman" panose="02020603050405020304" pitchFamily="18" charset="0"/>
            </a:endParaRPr>
          </a:p>
          <a:p>
            <a:pPr algn="ctr"/>
            <a:endParaRPr lang="en-US" b="1" dirty="0">
              <a:solidFill>
                <a:srgbClr val="002060"/>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F80AD430-17F4-4D7E-A1D7-7802C68A33C7}"/>
              </a:ext>
            </a:extLst>
          </p:cNvPr>
          <p:cNvCxnSpPr/>
          <p:nvPr/>
        </p:nvCxnSpPr>
        <p:spPr>
          <a:xfrm>
            <a:off x="5411972" y="893135"/>
            <a:ext cx="2466754"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AD1FE88-0D78-431A-86BC-5FABDE0106D2}"/>
              </a:ext>
            </a:extLst>
          </p:cNvPr>
          <p:cNvSpPr txBox="1"/>
          <p:nvPr/>
        </p:nvSpPr>
        <p:spPr>
          <a:xfrm>
            <a:off x="4221685" y="1279519"/>
            <a:ext cx="4380055" cy="748906"/>
          </a:xfrm>
          <a:prstGeom prst="rect">
            <a:avLst/>
          </a:prstGeom>
          <a:noFill/>
        </p:spPr>
        <p:txBody>
          <a:bodyPr wrap="square" rtlCol="0">
            <a:spAutoFit/>
          </a:bodyPr>
          <a:lstStyle/>
          <a:p>
            <a:endParaRPr lang="en-US" dirty="0"/>
          </a:p>
        </p:txBody>
      </p:sp>
      <p:sp>
        <p:nvSpPr>
          <p:cNvPr id="16" name="Rectangle 15">
            <a:extLst>
              <a:ext uri="{FF2B5EF4-FFF2-40B4-BE49-F238E27FC236}">
                <a16:creationId xmlns:a16="http://schemas.microsoft.com/office/drawing/2014/main" id="{A23857A8-1426-43FB-B40B-BE89C1B8B9E4}"/>
              </a:ext>
            </a:extLst>
          </p:cNvPr>
          <p:cNvSpPr/>
          <p:nvPr/>
        </p:nvSpPr>
        <p:spPr>
          <a:xfrm>
            <a:off x="4406275" y="1287389"/>
            <a:ext cx="3379451" cy="923330"/>
          </a:xfrm>
          <a:prstGeom prst="rect">
            <a:avLst/>
          </a:prstGeom>
          <a:noFill/>
        </p:spPr>
        <p:txBody>
          <a:bodyPr wrap="none" lIns="91440" tIns="45720" rIns="91440" bIns="45720">
            <a:spAutoFit/>
          </a:bodyPr>
          <a:lstStyle/>
          <a:p>
            <a:pPr algn="ctr"/>
            <a:r>
              <a:rPr lang="en-US" sz="5400" b="1" dirty="0" err="1">
                <a:ln w="22225">
                  <a:solidFill>
                    <a:schemeClr val="accent2"/>
                  </a:solidFill>
                  <a:prstDash val="solid"/>
                </a:ln>
                <a:solidFill>
                  <a:schemeClr val="accent2">
                    <a:lumMod val="40000"/>
                    <a:lumOff val="60000"/>
                  </a:schemeClr>
                </a:solidFill>
              </a:rPr>
              <a:t>TIẾNG</a:t>
            </a:r>
            <a:r>
              <a:rPr lang="en-US" sz="5400" b="1" dirty="0">
                <a:ln w="22225">
                  <a:solidFill>
                    <a:schemeClr val="accent2"/>
                  </a:solidFill>
                  <a:prstDash val="solid"/>
                </a:ln>
                <a:solidFill>
                  <a:schemeClr val="accent2">
                    <a:lumMod val="40000"/>
                    <a:lumOff val="60000"/>
                  </a:schemeClr>
                </a:solidFill>
              </a:rPr>
              <a:t> </a:t>
            </a:r>
            <a:r>
              <a:rPr lang="en-US" sz="5400" b="1" dirty="0" err="1">
                <a:ln w="22225">
                  <a:solidFill>
                    <a:schemeClr val="accent2"/>
                  </a:solidFill>
                  <a:prstDash val="solid"/>
                </a:ln>
                <a:solidFill>
                  <a:schemeClr val="accent2">
                    <a:lumMod val="40000"/>
                    <a:lumOff val="60000"/>
                  </a:schemeClr>
                </a:solidFill>
              </a:rPr>
              <a:t>VIỆT</a:t>
            </a:r>
            <a:endParaRPr lang="en-US" sz="5400" b="1" cap="none" spc="0" dirty="0">
              <a:ln w="22225">
                <a:solidFill>
                  <a:schemeClr val="accent2"/>
                </a:solidFill>
                <a:prstDash val="solid"/>
              </a:ln>
              <a:solidFill>
                <a:schemeClr val="accent2">
                  <a:lumMod val="40000"/>
                  <a:lumOff val="60000"/>
                </a:schemeClr>
              </a:solidFill>
              <a:effectLst/>
            </a:endParaRPr>
          </a:p>
        </p:txBody>
      </p:sp>
    </p:spTree>
    <p:custDataLst>
      <p:tags r:id="rId1"/>
    </p:custDataLst>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custDataLst>
      <p:tags r:id="rId1"/>
    </p:custDataLst>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3">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a:t>
            </a:r>
            <a:r>
              <a:rPr lang="en-US" sz="2800" b="0" i="0" dirty="0" err="1">
                <a:solidFill>
                  <a:srgbClr val="000000"/>
                </a:solidFill>
                <a:effectLst/>
                <a:latin typeface="Cambria" panose="02040503050406030204" pitchFamily="18" charset="0"/>
                <a:ea typeface="Cambria" panose="02040503050406030204" pitchFamily="18" charset="0"/>
              </a:rPr>
              <a:t>ơi</a:t>
            </a:r>
            <a:r>
              <a:rPr lang="vi-VN" sz="2800" b="0" i="0" dirty="0">
                <a:solidFill>
                  <a:srgbClr val="000000"/>
                </a:solidFill>
                <a:effectLst/>
                <a:latin typeface="Cambria" panose="02040503050406030204" pitchFamily="18" charset="0"/>
                <a:ea typeface="Cambria" panose="02040503050406030204" pitchFamily="18" charset="0"/>
              </a:rPr>
              <a:t>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a:t>
            </a:r>
            <a:r>
              <a:rPr lang="en-US" sz="2800" dirty="0" err="1">
                <a:solidFill>
                  <a:srgbClr val="000000"/>
                </a:solidFill>
                <a:latin typeface="Cambria" panose="02040503050406030204" pitchFamily="18" charset="0"/>
                <a:ea typeface="Cambria" panose="02040503050406030204" pitchFamily="18" charset="0"/>
              </a:rPr>
              <a:t>ây</a:t>
            </a:r>
            <a:r>
              <a:rPr lang="vi-VN" sz="2800" b="0" i="0" dirty="0">
                <a:solidFill>
                  <a:srgbClr val="000000"/>
                </a:solidFill>
                <a:effectLst/>
                <a:latin typeface="Cambria" panose="02040503050406030204" pitchFamily="18" charset="0"/>
                <a:ea typeface="Cambria" panose="02040503050406030204" pitchFamily="18" charset="0"/>
              </a:rPr>
              <a:t> v</a:t>
            </a:r>
            <a:r>
              <a:rPr lang="en-US" sz="2800" b="0" i="0" dirty="0" err="1">
                <a:solidFill>
                  <a:srgbClr val="000000"/>
                </a:solidFill>
                <a:effectLst/>
                <a:latin typeface="Cambria" panose="02040503050406030204" pitchFamily="18" charset="0"/>
                <a:ea typeface="Cambria" panose="02040503050406030204" pitchFamily="18" charset="0"/>
              </a:rPr>
              <a:t>iền</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t>
            </a:r>
            <a:r>
              <a:rPr lang="en-US" sz="2800" b="0" i="1" dirty="0" err="1">
                <a:solidFill>
                  <a:srgbClr val="000000"/>
                </a:solidFill>
                <a:effectLst/>
                <a:latin typeface="Cambria" panose="02040503050406030204" pitchFamily="18" charset="0"/>
                <a:ea typeface="Cambria" panose="02040503050406030204" pitchFamily="18" charset="0"/>
              </a:rPr>
              <a:t>gì</a:t>
            </a:r>
            <a:r>
              <a:rPr lang="vi-VN" sz="2800" b="0" i="1" dirty="0">
                <a:solidFill>
                  <a:srgbClr val="000000"/>
                </a:solidFill>
                <a:effectLst/>
                <a:latin typeface="Cambria" panose="02040503050406030204" pitchFamily="18" charset="0"/>
                <a:ea typeface="Cambria" panose="02040503050406030204" pitchFamily="18" charset="0"/>
              </a:rPr>
              <a:t>?)</a:t>
            </a:r>
            <a:endParaRPr lang="vi-VN" sz="2800" b="0" i="0" dirty="0">
              <a:solidFill>
                <a:srgbClr val="00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dirty="0">
                <a:solidFill>
                  <a:srgbClr val="000000"/>
                </a:solidFill>
                <a:latin typeface="Cambria" panose="02040503050406030204" pitchFamily="18" charset="0"/>
                <a:ea typeface="Cambria" panose="02040503050406030204" pitchFamily="18" charset="0"/>
              </a:rPr>
              <a:t>Áo màu lá biếc d</a:t>
            </a:r>
            <a:r>
              <a:rPr lang="en-US" sz="3200" dirty="0" err="1">
                <a:solidFill>
                  <a:srgbClr val="000000"/>
                </a:solidFill>
                <a:latin typeface="Cambria" panose="02040503050406030204" pitchFamily="18" charset="0"/>
                <a:ea typeface="Cambria" panose="02040503050406030204" pitchFamily="18" charset="0"/>
              </a:rPr>
              <a:t>ây</a:t>
            </a:r>
            <a:r>
              <a:rPr lang="vi-VN" sz="3200" dirty="0">
                <a:solidFill>
                  <a:srgbClr val="000000"/>
                </a:solidFill>
                <a:latin typeface="Cambria" panose="02040503050406030204" pitchFamily="18" charset="0"/>
                <a:ea typeface="Cambria" panose="02040503050406030204" pitchFamily="18" charset="0"/>
              </a:rPr>
              <a:t> v</a:t>
            </a:r>
            <a:r>
              <a:rPr lang="en-US" sz="3200" dirty="0" err="1">
                <a:solidFill>
                  <a:srgbClr val="000000"/>
                </a:solidFill>
                <a:latin typeface="Cambria" panose="02040503050406030204" pitchFamily="18" charset="0"/>
                <a:ea typeface="Cambria" panose="02040503050406030204" pitchFamily="18" charset="0"/>
              </a:rPr>
              <a:t>iền</a:t>
            </a:r>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dọc ngang</a:t>
            </a:r>
          </a:p>
          <a:p>
            <a:pPr algn="ctr"/>
            <a:r>
              <a:rPr lang="vi-VN" sz="3200" dirty="0">
                <a:solidFill>
                  <a:srgbClr val="000000"/>
                </a:solidFill>
                <a:latin typeface="Cambria" panose="02040503050406030204" pitchFamily="18" charset="0"/>
                <a:ea typeface="Cambria" panose="02040503050406030204" pitchFamily="18" charset="0"/>
              </a:rPr>
              <a:t>Hương xuân vị Tết nồng nàn</a:t>
            </a:r>
          </a:p>
          <a:p>
            <a:pPr algn="ctr"/>
            <a:r>
              <a:rPr lang="vi-VN" sz="3200" dirty="0">
                <a:solidFill>
                  <a:srgbClr val="000000"/>
                </a:solidFill>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t>
            </a:r>
            <a:r>
              <a:rPr lang="en-US" sz="3200" i="1" dirty="0" err="1">
                <a:solidFill>
                  <a:srgbClr val="000000"/>
                </a:solidFill>
                <a:latin typeface="Cambria" panose="02040503050406030204" pitchFamily="18" charset="0"/>
                <a:ea typeface="Cambria" panose="02040503050406030204" pitchFamily="18" charset="0"/>
              </a:rPr>
              <a:t>gì</a:t>
            </a:r>
            <a:r>
              <a:rPr lang="vi-VN" sz="3200" b="0" i="1"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3">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5"/>
          <a:stretch>
            <a:fillRect/>
          </a:stretch>
        </p:blipFill>
        <p:spPr>
          <a:xfrm>
            <a:off x="1283029" y="2544040"/>
            <a:ext cx="9959691" cy="3583627"/>
          </a:xfrm>
          <a:prstGeom prst="rect">
            <a:avLst/>
          </a:prstGeom>
        </p:spPr>
      </p:pic>
    </p:spTree>
    <p:custDataLst>
      <p:tags r:id="rId1"/>
    </p:custDataLst>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4">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custDataLst>
      <p:tags r:id="rId1"/>
    </p:custDataLst>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8890E85-5F02-4F5D-A472-C817F0FF440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36\uFFFDZ{3CE1BC0C-80B2-428F-BF59-E3C9B160A0B3}&quot;,&quot;C:\\Users\\PC\\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8.LTVC.LTvedaituvakettu"/>
</p:tagLst>
</file>

<file path=ppt/tags/tag10.xml><?xml version="1.0" encoding="utf-8"?>
<p:tagLst xmlns:a="http://schemas.openxmlformats.org/drawingml/2006/main" xmlns:r="http://schemas.openxmlformats.org/officeDocument/2006/relationships" xmlns:p="http://schemas.openxmlformats.org/presentationml/2006/main">
  <p:tag name="GENSWF_SLIDE_UID" val="{CA6C5014-D980-48F8-A248-B1722240BBA5}:290"/>
</p:tagLst>
</file>

<file path=ppt/tags/tag11.xml><?xml version="1.0" encoding="utf-8"?>
<p:tagLst xmlns:a="http://schemas.openxmlformats.org/drawingml/2006/main" xmlns:r="http://schemas.openxmlformats.org/officeDocument/2006/relationships" xmlns:p="http://schemas.openxmlformats.org/presentationml/2006/main">
  <p:tag name="GENSWF_SLIDE_UID" val="{6E9DB204-D4A0-4943-911B-AC02CBF4EFD5}:291"/>
</p:tagLst>
</file>

<file path=ppt/tags/tag12.xml><?xml version="1.0" encoding="utf-8"?>
<p:tagLst xmlns:a="http://schemas.openxmlformats.org/drawingml/2006/main" xmlns:r="http://schemas.openxmlformats.org/officeDocument/2006/relationships" xmlns:p="http://schemas.openxmlformats.org/presentationml/2006/main">
  <p:tag name="GENSWF_SLIDE_UID" val="{A2901D87-900D-4315-9983-F272B242E3C5}:311"/>
</p:tagLst>
</file>

<file path=ppt/tags/tag13.xml><?xml version="1.0" encoding="utf-8"?>
<p:tagLst xmlns:a="http://schemas.openxmlformats.org/drawingml/2006/main" xmlns:r="http://schemas.openxmlformats.org/officeDocument/2006/relationships" xmlns:p="http://schemas.openxmlformats.org/presentationml/2006/main">
  <p:tag name="GENSWF_SLIDE_UID" val="{EF1221DA-2D78-47AC-AF8F-795A1C78D032}:312"/>
</p:tagLst>
</file>

<file path=ppt/tags/tag14.xml><?xml version="1.0" encoding="utf-8"?>
<p:tagLst xmlns:a="http://schemas.openxmlformats.org/drawingml/2006/main" xmlns:r="http://schemas.openxmlformats.org/officeDocument/2006/relationships" xmlns:p="http://schemas.openxmlformats.org/presentationml/2006/main">
  <p:tag name="GENSWF_SLIDE_UID" val="{08698019-E6B5-4B90-B4DE-85818F8FA5A8}:313"/>
</p:tagLst>
</file>

<file path=ppt/tags/tag15.xml><?xml version="1.0" encoding="utf-8"?>
<p:tagLst xmlns:a="http://schemas.openxmlformats.org/drawingml/2006/main" xmlns:r="http://schemas.openxmlformats.org/officeDocument/2006/relationships" xmlns:p="http://schemas.openxmlformats.org/presentationml/2006/main">
  <p:tag name="GENSWF_SLIDE_UID" val="{7FFA609B-F2D6-4E89-B653-84B2C8C6CC17}:314"/>
</p:tagLst>
</file>

<file path=ppt/tags/tag16.xml><?xml version="1.0" encoding="utf-8"?>
<p:tagLst xmlns:a="http://schemas.openxmlformats.org/drawingml/2006/main" xmlns:r="http://schemas.openxmlformats.org/officeDocument/2006/relationships" xmlns:p="http://schemas.openxmlformats.org/presentationml/2006/main">
  <p:tag name="GENSWF_SLIDE_UID" val="{698B3893-B2F9-4E5C-814E-B0E196200D07}:315"/>
</p:tagLst>
</file>

<file path=ppt/tags/tag17.xml><?xml version="1.0" encoding="utf-8"?>
<p:tagLst xmlns:a="http://schemas.openxmlformats.org/drawingml/2006/main" xmlns:r="http://schemas.openxmlformats.org/officeDocument/2006/relationships" xmlns:p="http://schemas.openxmlformats.org/presentationml/2006/main">
  <p:tag name="GENSWF_SLIDE_UID" val="{E33E564F-7740-42F9-ADA2-98B03B47C979}:317"/>
</p:tagLst>
</file>

<file path=ppt/tags/tag18.xml><?xml version="1.0" encoding="utf-8"?>
<p:tagLst xmlns:a="http://schemas.openxmlformats.org/drawingml/2006/main" xmlns:r="http://schemas.openxmlformats.org/officeDocument/2006/relationships" xmlns:p="http://schemas.openxmlformats.org/presentationml/2006/main">
  <p:tag name="GENSWF_SLIDE_UID" val="{8B4E832E-1A9A-42DA-9545-3D6A89C3DE20}:306"/>
</p:tagLst>
</file>

<file path=ppt/tags/tag19.xml><?xml version="1.0" encoding="utf-8"?>
<p:tagLst xmlns:a="http://schemas.openxmlformats.org/drawingml/2006/main" xmlns:r="http://schemas.openxmlformats.org/officeDocument/2006/relationships" xmlns:p="http://schemas.openxmlformats.org/presentationml/2006/main">
  <p:tag name="GENSWF_SLIDE_UID" val="{C96ACDB7-A6B9-45E3-BE20-AE35528FB8DF}:269"/>
</p:tagLst>
</file>

<file path=ppt/tags/tag2.xml><?xml version="1.0" encoding="utf-8"?>
<p:tagLst xmlns:a="http://schemas.openxmlformats.org/drawingml/2006/main" xmlns:r="http://schemas.openxmlformats.org/officeDocument/2006/relationships" xmlns:p="http://schemas.openxmlformats.org/presentationml/2006/main">
  <p:tag name="GENSWF_SLIDE_UID" val="{76F60B46-9B3F-496F-ADCF-00FE7E519272}:271"/>
</p:tagLst>
</file>

<file path=ppt/tags/tag3.xml><?xml version="1.0" encoding="utf-8"?>
<p:tagLst xmlns:a="http://schemas.openxmlformats.org/drawingml/2006/main" xmlns:r="http://schemas.openxmlformats.org/officeDocument/2006/relationships" xmlns:p="http://schemas.openxmlformats.org/presentationml/2006/main">
  <p:tag name="GENSWF_SLIDE_UID" val="{5BF3A9A6-0312-46AD-A07B-4D87EA7D8E88}:256"/>
</p:tagLst>
</file>

<file path=ppt/tags/tag4.xml><?xml version="1.0" encoding="utf-8"?>
<p:tagLst xmlns:a="http://schemas.openxmlformats.org/drawingml/2006/main" xmlns:r="http://schemas.openxmlformats.org/officeDocument/2006/relationships" xmlns:p="http://schemas.openxmlformats.org/presentationml/2006/main">
  <p:tag name="GENSWF_SLIDE_UID" val="{173E962E-28E6-46D7-970E-BF8FC71CE909}:286"/>
</p:tagLst>
</file>

<file path=ppt/tags/tag5.xml><?xml version="1.0" encoding="utf-8"?>
<p:tagLst xmlns:a="http://schemas.openxmlformats.org/drawingml/2006/main" xmlns:r="http://schemas.openxmlformats.org/officeDocument/2006/relationships" xmlns:p="http://schemas.openxmlformats.org/presentationml/2006/main">
  <p:tag name="GENSWF_SLIDE_UID" val="{1B368E90-E3F5-4F92-877C-B7B1E9EF6E44}:272"/>
</p:tagLst>
</file>

<file path=ppt/tags/tag6.xml><?xml version="1.0" encoding="utf-8"?>
<p:tagLst xmlns:a="http://schemas.openxmlformats.org/drawingml/2006/main" xmlns:r="http://schemas.openxmlformats.org/officeDocument/2006/relationships" xmlns:p="http://schemas.openxmlformats.org/presentationml/2006/main">
  <p:tag name="GENSWF_SLIDE_UID" val="{1256C8F4-0301-42B7-9006-9F7C070A3C3B}:273"/>
</p:tagLst>
</file>

<file path=ppt/tags/tag7.xml><?xml version="1.0" encoding="utf-8"?>
<p:tagLst xmlns:a="http://schemas.openxmlformats.org/drawingml/2006/main" xmlns:r="http://schemas.openxmlformats.org/officeDocument/2006/relationships" xmlns:p="http://schemas.openxmlformats.org/presentationml/2006/main">
  <p:tag name="GENSWF_SLIDE_UID" val="{3E1BE911-A15B-4BA9-B9F8-C25A5AFDC1E2}:288"/>
</p:tagLst>
</file>

<file path=ppt/tags/tag8.xml><?xml version="1.0" encoding="utf-8"?>
<p:tagLst xmlns:a="http://schemas.openxmlformats.org/drawingml/2006/main" xmlns:r="http://schemas.openxmlformats.org/officeDocument/2006/relationships" xmlns:p="http://schemas.openxmlformats.org/presentationml/2006/main">
  <p:tag name="GENSWF_SLIDE_UID" val="{095430FB-DA51-4AD8-90A9-4B7C2748A607}:287"/>
</p:tagLst>
</file>

<file path=ppt/tags/tag9.xml><?xml version="1.0" encoding="utf-8"?>
<p:tagLst xmlns:a="http://schemas.openxmlformats.org/drawingml/2006/main" xmlns:r="http://schemas.openxmlformats.org/officeDocument/2006/relationships" xmlns:p="http://schemas.openxmlformats.org/presentationml/2006/main">
  <p:tag name="GENSWF_SLIDE_UID" val="{D6838524-D9EB-4D56-8064-ABA5BD421463}:2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495</Words>
  <Application>Microsoft Office PowerPoint</Application>
  <PresentationFormat>Widescreen</PresentationFormat>
  <Paragraphs>48</Paragraphs>
  <Slides>18</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18</vt:i4>
      </vt:variant>
    </vt:vector>
  </HeadingPairs>
  <TitlesOfParts>
    <vt:vector size="28" baseType="lpstr">
      <vt:lpstr>Aptos</vt:lpstr>
      <vt:lpstr>Aptos Display</vt:lpstr>
      <vt:lpstr>Arial</vt:lpstr>
      <vt:lpstr>Calibri</vt:lpstr>
      <vt:lpstr>Cambria</vt:lpstr>
      <vt:lpstr>Times New Roman</vt:lpstr>
      <vt:lpstr>Office Theme</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T28.LTVC.LTvedaituvakettu</dc:title>
  <dc:subject>9Slide.vn</dc:subject>
  <dc:creator>huong</dc:creator>
  <dc:description>9Slide.vn</dc:description>
  <cp:lastModifiedBy>Administrator</cp:lastModifiedBy>
  <cp:revision>54</cp:revision>
  <dcterms:created xsi:type="dcterms:W3CDTF">2024-08-28T11:01:25Z</dcterms:created>
  <dcterms:modified xsi:type="dcterms:W3CDTF">2025-04-01T03:19:00Z</dcterms:modified>
  <cp:category>9Slide.vn</cp:category>
</cp:coreProperties>
</file>