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817239721" r:id="rId2"/>
    <p:sldId id="1817239695" r:id="rId3"/>
    <p:sldId id="256" r:id="rId4"/>
    <p:sldId id="264" r:id="rId5"/>
    <p:sldId id="257" r:id="rId6"/>
    <p:sldId id="259" r:id="rId7"/>
    <p:sldId id="260" r:id="rId8"/>
    <p:sldId id="261" r:id="rId9"/>
    <p:sldId id="262" r:id="rId10"/>
    <p:sldId id="263" r:id="rId11"/>
    <p:sldId id="1817239694" r:id="rId12"/>
    <p:sldId id="1817239714" r:id="rId13"/>
    <p:sldId id="1817239715" r:id="rId14"/>
    <p:sldId id="1817239716" r:id="rId15"/>
    <p:sldId id="1817239717" r:id="rId16"/>
    <p:sldId id="1817239697" r:id="rId17"/>
    <p:sldId id="1817239718" r:id="rId18"/>
    <p:sldId id="1817239698" r:id="rId19"/>
    <p:sldId id="1817239712" r:id="rId20"/>
    <p:sldId id="1817239719" r:id="rId21"/>
    <p:sldId id="1817239713" r:id="rId22"/>
    <p:sldId id="1817239720" r:id="rId23"/>
    <p:sldId id="18172397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 snapToGrid="0">
      <p:cViewPr varScale="1">
        <p:scale>
          <a:sx n="55" d="100"/>
          <a:sy n="55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2D304-EDC7-4E5F-900A-5D5F680878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65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4.xml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kids sitting on a field&#10;&#10;Description automatically generated">
            <a:extLst>
              <a:ext uri="{FF2B5EF4-FFF2-40B4-BE49-F238E27FC236}">
                <a16:creationId xmlns:a16="http://schemas.microsoft.com/office/drawing/2014/main" id="{AE492B05-A6EB-54D8-E7A6-64B7CD6B8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7066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2317A-0643-125F-93F2-30E824F0B54F}"/>
              </a:ext>
            </a:extLst>
          </p:cNvPr>
          <p:cNvSpPr txBox="1"/>
          <p:nvPr/>
        </p:nvSpPr>
        <p:spPr>
          <a:xfrm>
            <a:off x="1057080" y="1065890"/>
            <a:ext cx="10194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57: CỘNG, TRỪ SỐ ĐO THỜI GIAN (TIẾT 1)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5E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HẠNH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3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D9FCE6-FD3E-4F4A-AC64-E15402FA7CA5}:44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456</Words>
  <Application>Microsoft Office PowerPoint</Application>
  <PresentationFormat>Widescreen</PresentationFormat>
  <Paragraphs>80</Paragraphs>
  <Slides>23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Minh Ngọc Bùi</cp:lastModifiedBy>
  <cp:revision>73</cp:revision>
  <dcterms:created xsi:type="dcterms:W3CDTF">2024-06-22T08:49:28Z</dcterms:created>
  <dcterms:modified xsi:type="dcterms:W3CDTF">2025-04-02T01:44:49Z</dcterms:modified>
</cp:coreProperties>
</file>