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328" r:id="rId4"/>
    <p:sldId id="265" r:id="rId5"/>
    <p:sldId id="286" r:id="rId6"/>
    <p:sldId id="258" r:id="rId7"/>
    <p:sldId id="257" r:id="rId8"/>
    <p:sldId id="321" r:id="rId9"/>
    <p:sldId id="322" r:id="rId10"/>
    <p:sldId id="323" r:id="rId11"/>
    <p:sldId id="324" r:id="rId12"/>
    <p:sldId id="325" r:id="rId13"/>
    <p:sldId id="326" r:id="rId14"/>
    <p:sldId id="327" r:id="rId15"/>
    <p:sldId id="28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varScale="1">
        <p:scale>
          <a:sx n="72" d="100"/>
          <a:sy n="72" d="100"/>
        </p:scale>
        <p:origin x="7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E6E4E-1E42-4612-B933-E5A47A54A12A}"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BEA61-85AC-4AD7-80D8-043A074B1833}" type="slidenum">
              <a:rPr lang="en-US" smtClean="0"/>
              <a:t>‹#›</a:t>
            </a:fld>
            <a:endParaRPr lang="en-US"/>
          </a:p>
        </p:txBody>
      </p:sp>
    </p:spTree>
    <p:extLst>
      <p:ext uri="{BB962C8B-B14F-4D97-AF65-F5344CB8AC3E}">
        <p14:creationId xmlns:p14="http://schemas.microsoft.com/office/powerpoint/2010/main" val="22927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82D304-EDC7-4E5F-900A-5D5F6808782A}" type="slidenum">
              <a:rPr lang="en-US" smtClean="0"/>
              <a:t>1</a:t>
            </a:fld>
            <a:endParaRPr lang="en-US"/>
          </a:p>
        </p:txBody>
      </p:sp>
    </p:spTree>
    <p:extLst>
      <p:ext uri="{BB962C8B-B14F-4D97-AF65-F5344CB8AC3E}">
        <p14:creationId xmlns:p14="http://schemas.microsoft.com/office/powerpoint/2010/main" val="157173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3/31/2025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3/31/2025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21" Type="http://schemas.openxmlformats.org/officeDocument/2006/relationships/slideLayout" Target="../slideLayouts/slideLayout43.xml"/><Relationship Id="rId34" Type="http://schemas.openxmlformats.org/officeDocument/2006/relationships/tags" Target="../tags/tag4.xml"/><Relationship Id="rId42" Type="http://schemas.openxmlformats.org/officeDocument/2006/relationships/image" Target="../media/image9.emf"/><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2.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3.xml"/><Relationship Id="rId38" Type="http://schemas.openxmlformats.org/officeDocument/2006/relationships/image" Target="../media/image5.emf"/><Relationship Id="rId20" Type="http://schemas.openxmlformats.org/officeDocument/2006/relationships/slideLayout" Target="../slideLayouts/slideLayout42.xml"/><Relationship Id="rId41"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2025/3/31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9.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9.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9.svg"/><Relationship Id="rId17" Type="http://schemas.openxmlformats.org/officeDocument/2006/relationships/image" Target="../media/image47.png"/><Relationship Id="rId2" Type="http://schemas.openxmlformats.org/officeDocument/2006/relationships/slideLayout" Target="../slideLayouts/slideLayout7.xml"/><Relationship Id="rId16" Type="http://schemas.openxmlformats.org/officeDocument/2006/relationships/image" Target="../media/image33.svg"/><Relationship Id="rId1" Type="http://schemas.openxmlformats.org/officeDocument/2006/relationships/tags" Target="../tags/tag17.xml"/><Relationship Id="rId6" Type="http://schemas.openxmlformats.org/officeDocument/2006/relationships/image" Target="../media/image23.sv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4.pn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9.svg"/><Relationship Id="rId17"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image" Target="../media/image33.svg"/><Relationship Id="rId1" Type="http://schemas.openxmlformats.org/officeDocument/2006/relationships/tags" Target="../tags/tag6.xml"/><Relationship Id="rId6" Type="http://schemas.openxmlformats.org/officeDocument/2006/relationships/image" Target="../media/image23.sv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4.png"/><Relationship Id="rId14"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svg"/><Relationship Id="rId3" Type="http://schemas.openxmlformats.org/officeDocument/2006/relationships/image" Target="../media/image29.png"/><Relationship Id="rId7" Type="http://schemas.openxmlformats.org/officeDocument/2006/relationships/image" Target="../media/image37.sv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0.png"/><Relationship Id="rId11" Type="http://schemas.openxmlformats.org/officeDocument/2006/relationships/image" Target="../media/image31.svg"/><Relationship Id="rId5" Type="http://schemas.openxmlformats.org/officeDocument/2006/relationships/image" Target="../media/image27.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9.sv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8.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18" Type="http://schemas.openxmlformats.org/officeDocument/2006/relationships/image" Target="../media/image53.svg"/><Relationship Id="rId3" Type="http://schemas.openxmlformats.org/officeDocument/2006/relationships/image" Target="../media/image22.png"/><Relationship Id="rId21" Type="http://schemas.openxmlformats.org/officeDocument/2006/relationships/image" Target="../media/image41.png"/><Relationship Id="rId7" Type="http://schemas.openxmlformats.org/officeDocument/2006/relationships/image" Target="../media/image37.png"/><Relationship Id="rId12" Type="http://schemas.openxmlformats.org/officeDocument/2006/relationships/image" Target="../media/image31.svg"/><Relationship Id="rId17" Type="http://schemas.openxmlformats.org/officeDocument/2006/relationships/image" Target="../media/image40.png"/><Relationship Id="rId2" Type="http://schemas.openxmlformats.org/officeDocument/2006/relationships/slideLayout" Target="../slideLayouts/slideLayout7.xml"/><Relationship Id="rId16" Type="http://schemas.openxmlformats.org/officeDocument/2006/relationships/image" Target="../media/image51.svg"/><Relationship Id="rId20" Type="http://schemas.openxmlformats.org/officeDocument/2006/relationships/image" Target="../media/image29.svg"/><Relationship Id="rId1" Type="http://schemas.openxmlformats.org/officeDocument/2006/relationships/tags" Target="../tags/tag9.xml"/><Relationship Id="rId6" Type="http://schemas.openxmlformats.org/officeDocument/2006/relationships/image" Target="../media/image25.svg"/><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39.png"/><Relationship Id="rId23" Type="http://schemas.openxmlformats.org/officeDocument/2006/relationships/image" Target="../media/image43.png"/><Relationship Id="rId10" Type="http://schemas.openxmlformats.org/officeDocument/2006/relationships/image" Target="../media/image49.svg"/><Relationship Id="rId19" Type="http://schemas.openxmlformats.org/officeDocument/2006/relationships/image" Target="../media/image25.png"/><Relationship Id="rId4" Type="http://schemas.openxmlformats.org/officeDocument/2006/relationships/image" Target="../media/image23.svg"/><Relationship Id="rId9" Type="http://schemas.openxmlformats.org/officeDocument/2006/relationships/image" Target="../media/image38.png"/><Relationship Id="rId14" Type="http://schemas.openxmlformats.org/officeDocument/2006/relationships/image" Target="../media/image33.svg"/><Relationship Id="rId22"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9.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9.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8.xml"/><Relationship Id="rId1" Type="http://schemas.openxmlformats.org/officeDocument/2006/relationships/tags" Target="../tags/tag12.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9.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kids sitting on a field&#10;&#10;Description automatically generated">
            <a:extLst>
              <a:ext uri="{FF2B5EF4-FFF2-40B4-BE49-F238E27FC236}">
                <a16:creationId xmlns:a16="http://schemas.microsoft.com/office/drawing/2014/main" id="{AE492B05-A6EB-54D8-E7A6-64B7CD6B8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7066783"/>
          </a:xfrm>
          <a:prstGeom prst="rect">
            <a:avLst/>
          </a:prstGeom>
        </p:spPr>
      </p:pic>
      <p:sp>
        <p:nvSpPr>
          <p:cNvPr id="6" name="TextBox 5">
            <a:extLst>
              <a:ext uri="{FF2B5EF4-FFF2-40B4-BE49-F238E27FC236}">
                <a16:creationId xmlns:a16="http://schemas.microsoft.com/office/drawing/2014/main" id="{A962317A-0643-125F-93F2-30E824F0B54F}"/>
              </a:ext>
            </a:extLst>
          </p:cNvPr>
          <p:cNvSpPr txBox="1"/>
          <p:nvPr/>
        </p:nvSpPr>
        <p:spPr>
          <a:xfrm>
            <a:off x="1057080" y="1065890"/>
            <a:ext cx="10194016" cy="2677656"/>
          </a:xfrm>
          <a:prstGeom prst="rect">
            <a:avLst/>
          </a:prstGeom>
          <a:noFill/>
        </p:spPr>
        <p:txBody>
          <a:bodyPr wrap="square" rtlCol="0">
            <a:spAutoFit/>
          </a:bodyPr>
          <a:lstStyle/>
          <a:p>
            <a:pPr algn="ctr"/>
            <a:r>
              <a:rPr lang="en-US" sz="2800" b="1" dirty="0">
                <a:solidFill>
                  <a:schemeClr val="accent5"/>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chemeClr val="accent5"/>
              </a:solidFill>
              <a:latin typeface="Times New Roman" panose="02020603050405020304" pitchFamily="18" charset="0"/>
              <a:cs typeface="Times New Roman" panose="02020603050405020304" pitchFamily="18" charset="0"/>
            </a:endParaRPr>
          </a:p>
          <a:p>
            <a:pPr algn="ctr"/>
            <a:r>
              <a:rPr lang="en-US" sz="2800" b="1" dirty="0">
                <a:solidFill>
                  <a:schemeClr val="accent5"/>
                </a:solidFill>
                <a:latin typeface="Times New Roman" panose="02020603050405020304" pitchFamily="18" charset="0"/>
                <a:cs typeface="Times New Roman" panose="02020603050405020304" pitchFamily="18" charset="0"/>
              </a:rPr>
              <a:t>MÔN: </a:t>
            </a:r>
            <a:r>
              <a:rPr lang="en-US" sz="2800" b="1" dirty="0" smtClean="0">
                <a:solidFill>
                  <a:schemeClr val="accent5"/>
                </a:solidFill>
                <a:latin typeface="Times New Roman" panose="02020603050405020304" pitchFamily="18" charset="0"/>
                <a:cs typeface="Times New Roman" panose="02020603050405020304" pitchFamily="18" charset="0"/>
              </a:rPr>
              <a:t>TIẾNG VIỆT</a:t>
            </a:r>
            <a:endParaRPr lang="en-US" sz="2800" b="1" dirty="0">
              <a:solidFill>
                <a:schemeClr val="accent5"/>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solidFill>
                <a:latin typeface="Times New Roman" panose="02020603050405020304" pitchFamily="18" charset="0"/>
                <a:cs typeface="Times New Roman" panose="02020603050405020304" pitchFamily="18" charset="0"/>
              </a:rPr>
              <a:t>ÔN TẬP GIỮA HỌC KÌ II (</a:t>
            </a:r>
            <a:r>
              <a:rPr lang="en-US" sz="2800" b="1" smtClean="0">
                <a:solidFill>
                  <a:schemeClr val="accent5"/>
                </a:solidFill>
                <a:latin typeface="Times New Roman" panose="02020603050405020304" pitchFamily="18" charset="0"/>
                <a:cs typeface="Times New Roman" panose="02020603050405020304" pitchFamily="18" charset="0"/>
              </a:rPr>
              <a:t>TIẾT </a:t>
            </a:r>
            <a:r>
              <a:rPr lang="en-US" sz="2800" b="1" smtClean="0">
                <a:solidFill>
                  <a:schemeClr val="accent5"/>
                </a:solidFill>
                <a:latin typeface="Times New Roman" panose="02020603050405020304" pitchFamily="18" charset="0"/>
                <a:cs typeface="Times New Roman" panose="02020603050405020304" pitchFamily="18" charset="0"/>
              </a:rPr>
              <a:t>5)</a:t>
            </a:r>
            <a:endParaRPr lang="en-US" sz="2800" b="1" dirty="0" smtClean="0">
              <a:solidFill>
                <a:schemeClr val="accent5"/>
              </a:solidFill>
              <a:latin typeface="Times New Roman" panose="02020603050405020304" pitchFamily="18" charset="0"/>
              <a:cs typeface="Times New Roman" panose="02020603050405020304" pitchFamily="18" charset="0"/>
            </a:endParaRPr>
          </a:p>
          <a:p>
            <a:pPr algn="ctr"/>
            <a:r>
              <a:rPr lang="en-US" sz="2800" b="1" dirty="0" smtClean="0">
                <a:solidFill>
                  <a:schemeClr val="accent5"/>
                </a:solidFill>
                <a:latin typeface="Times New Roman" panose="02020603050405020304" pitchFamily="18" charset="0"/>
                <a:cs typeface="Times New Roman" panose="02020603050405020304" pitchFamily="18" charset="0"/>
              </a:rPr>
              <a:t>LỚP</a:t>
            </a:r>
            <a:r>
              <a:rPr lang="en-US" sz="2800" b="1" dirty="0">
                <a:solidFill>
                  <a:schemeClr val="accent5"/>
                </a:solidFill>
                <a:latin typeface="Times New Roman" panose="02020603050405020304" pitchFamily="18" charset="0"/>
                <a:cs typeface="Times New Roman" panose="02020603050405020304" pitchFamily="18" charset="0"/>
              </a:rPr>
              <a:t>: 5E</a:t>
            </a:r>
          </a:p>
          <a:p>
            <a:pPr algn="ctr"/>
            <a:r>
              <a:rPr lang="en-US" sz="2800" b="1" dirty="0">
                <a:solidFill>
                  <a:schemeClr val="accent5"/>
                </a:solidFill>
                <a:latin typeface="Times New Roman" panose="02020603050405020304" pitchFamily="18" charset="0"/>
                <a:cs typeface="Times New Roman" panose="02020603050405020304" pitchFamily="18" charset="0"/>
              </a:rPr>
              <a:t>GIÁO VIÊN: LÊ THỊ HẠNH</a:t>
            </a:r>
          </a:p>
        </p:txBody>
      </p:sp>
    </p:spTree>
    <p:custDataLst>
      <p:tags r:id="rId1"/>
    </p:custDataLst>
    <p:extLst>
      <p:ext uri="{BB962C8B-B14F-4D97-AF65-F5344CB8AC3E}">
        <p14:creationId xmlns:p14="http://schemas.microsoft.com/office/powerpoint/2010/main" val="225819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6"/>
          <a:stretch>
            <a:fillRect/>
          </a:stretch>
        </p:blipFill>
        <p:spPr>
          <a:xfrm>
            <a:off x="1631211" y="1621132"/>
            <a:ext cx="8610600" cy="4657725"/>
          </a:xfrm>
          <a:prstGeom prst="rect">
            <a:avLst/>
          </a:prstGeom>
        </p:spPr>
      </p:pic>
    </p:spTree>
    <p:custDataLst>
      <p:tags r:id="rId1"/>
    </p:custDataLst>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5693866"/>
          </a:xfrm>
          <a:prstGeom prst="rect">
            <a:avLst/>
          </a:prstGeom>
          <a:noFill/>
        </p:spPr>
        <p:txBody>
          <a:bodyPr wrap="square" rtlCol="0">
            <a:spAutoFit/>
          </a:bodyPr>
          <a:lstStyle/>
          <a:p>
            <a:pPr lvl="0" algn="just"/>
            <a:r>
              <a:rPr lang="vi-VN" sz="2600" b="1" dirty="0">
                <a:solidFill>
                  <a:srgbClr val="000000"/>
                </a:solidFill>
                <a:latin typeface="Cambria" panose="02040503050406030204" pitchFamily="18" charset="0"/>
                <a:ea typeface="Cambria" panose="02040503050406030204" pitchFamily="18" charset="0"/>
              </a:rPr>
              <a:t>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3"/>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5"/>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custDataLst>
      <p:tags r:id="rId1"/>
    </p:custDataLst>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9">
              <a:alphaModFix amt="40000"/>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9">
              <a:alphaModFix amt="40000"/>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7"/>
          <a:stretch>
            <a:fillRect/>
          </a:stretch>
        </p:blipFill>
        <p:spPr>
          <a:xfrm>
            <a:off x="2364924" y="828830"/>
            <a:ext cx="7462151" cy="5200339"/>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9">
              <a:alphaModFix amt="40000"/>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9">
              <a:alphaModFix amt="40000"/>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7"/>
          <a:stretch>
            <a:fillRect/>
          </a:stretch>
        </p:blipFill>
        <p:spPr>
          <a:xfrm>
            <a:off x="1648582" y="1578703"/>
            <a:ext cx="8894835" cy="3700593"/>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4"/>
          <a:stretch>
            <a:fillRect/>
          </a:stretch>
        </p:blipFill>
        <p:spPr>
          <a:xfrm>
            <a:off x="279384" y="308390"/>
            <a:ext cx="11912616" cy="2200847"/>
          </a:xfrm>
          <a:prstGeom prst="rect">
            <a:avLst/>
          </a:prstGeom>
        </p:spPr>
      </p:pic>
    </p:spTree>
    <p:custDataLst>
      <p:tags r:id="rId1"/>
    </p:custDataLst>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3"/>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5"/>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custDataLst>
      <p:tags r:id="rId1"/>
    </p:custDataLst>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sz="1200"/>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1"/>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2"/>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3"/>
          <a:stretch>
            <a:fillRect/>
          </a:stretch>
        </p:blipFill>
        <p:spPr>
          <a:xfrm>
            <a:off x="5111483" y="3486586"/>
            <a:ext cx="1926503" cy="969348"/>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6"/>
          <a:stretch>
            <a:fillRect/>
          </a:stretch>
        </p:blipFill>
        <p:spPr>
          <a:xfrm>
            <a:off x="519333" y="2838560"/>
            <a:ext cx="11011038" cy="2913654"/>
          </a:xfrm>
          <a:prstGeom prst="rect">
            <a:avLst/>
          </a:prstGeom>
        </p:spPr>
      </p:pic>
    </p:spTree>
    <p:custDataLst>
      <p:tags r:id="rId1"/>
    </p:custDataLst>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3"/>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5"/>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custDataLst>
      <p:tags r:id="rId1"/>
    </p:custDataLst>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4">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4">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5">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894122E-1389-451A-AD64-B994DC33B83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 T27"/>
</p:tagLst>
</file>

<file path=ppt/tags/tag10.xml><?xml version="1.0" encoding="utf-8"?>
<p:tagLst xmlns:a="http://schemas.openxmlformats.org/drawingml/2006/main" xmlns:r="http://schemas.openxmlformats.org/officeDocument/2006/relationships" xmlns:p="http://schemas.openxmlformats.org/presentationml/2006/main">
  <p:tag name="GENSWF_SLIDE_UID" val="{FE7CE4B6-8BFB-48B8-B421-3C43D85C814F}:321"/>
</p:tagLst>
</file>

<file path=ppt/tags/tag11.xml><?xml version="1.0" encoding="utf-8"?>
<p:tagLst xmlns:a="http://schemas.openxmlformats.org/drawingml/2006/main" xmlns:r="http://schemas.openxmlformats.org/officeDocument/2006/relationships" xmlns:p="http://schemas.openxmlformats.org/presentationml/2006/main">
  <p:tag name="GENSWF_SLIDE_UID" val="{1C18E3DD-9C3A-4EE3-9014-5B643C896F67}:322"/>
</p:tagLst>
</file>

<file path=ppt/tags/tag12.xml><?xml version="1.0" encoding="utf-8"?>
<p:tagLst xmlns:a="http://schemas.openxmlformats.org/drawingml/2006/main" xmlns:r="http://schemas.openxmlformats.org/officeDocument/2006/relationships" xmlns:p="http://schemas.openxmlformats.org/presentationml/2006/main">
  <p:tag name="GENSWF_SLIDE_UID" val="{35064D25-FAD6-4A3B-A0D8-EF6E618AF53B}:323"/>
</p:tagLst>
</file>

<file path=ppt/tags/tag13.xml><?xml version="1.0" encoding="utf-8"?>
<p:tagLst xmlns:a="http://schemas.openxmlformats.org/drawingml/2006/main" xmlns:r="http://schemas.openxmlformats.org/officeDocument/2006/relationships" xmlns:p="http://schemas.openxmlformats.org/presentationml/2006/main">
  <p:tag name="GENSWF_SLIDE_UID" val="{1668E6AF-32FA-481A-B5F4-E50EE2B7683D}:324"/>
</p:tagLst>
</file>

<file path=ppt/tags/tag14.xml><?xml version="1.0" encoding="utf-8"?>
<p:tagLst xmlns:a="http://schemas.openxmlformats.org/drawingml/2006/main" xmlns:r="http://schemas.openxmlformats.org/officeDocument/2006/relationships" xmlns:p="http://schemas.openxmlformats.org/presentationml/2006/main">
  <p:tag name="GENSWF_SLIDE_UID" val="{D3C1C59E-73CD-407B-8F58-BC43343EA8E7}:325"/>
</p:tagLst>
</file>

<file path=ppt/tags/tag15.xml><?xml version="1.0" encoding="utf-8"?>
<p:tagLst xmlns:a="http://schemas.openxmlformats.org/drawingml/2006/main" xmlns:r="http://schemas.openxmlformats.org/officeDocument/2006/relationships" xmlns:p="http://schemas.openxmlformats.org/presentationml/2006/main">
  <p:tag name="GENSWF_SLIDE_UID" val="{6104F175-8085-4F9C-AAF6-90744EA97A35}:326"/>
</p:tagLst>
</file>

<file path=ppt/tags/tag16.xml><?xml version="1.0" encoding="utf-8"?>
<p:tagLst xmlns:a="http://schemas.openxmlformats.org/drawingml/2006/main" xmlns:r="http://schemas.openxmlformats.org/officeDocument/2006/relationships" xmlns:p="http://schemas.openxmlformats.org/presentationml/2006/main">
  <p:tag name="GENSWF_SLIDE_UID" val="{EA8B9618-EC00-4A34-B430-4B42B61471F7}:327"/>
</p:tagLst>
</file>

<file path=ppt/tags/tag17.xml><?xml version="1.0" encoding="utf-8"?>
<p:tagLst xmlns:a="http://schemas.openxmlformats.org/drawingml/2006/main" xmlns:r="http://schemas.openxmlformats.org/officeDocument/2006/relationships" xmlns:p="http://schemas.openxmlformats.org/presentationml/2006/main">
  <p:tag name="GENSWF_SLIDE_UID" val="{781F5394-5E43-46BD-A15A-BBE925AEC9C8}:280"/>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GENSWF_SLIDE_UID" val="{0D48FD86-F11C-4431-80B5-D604436E42F5}:328"/>
</p:tagLst>
</file>

<file path=ppt/tags/tag6.xml><?xml version="1.0" encoding="utf-8"?>
<p:tagLst xmlns:a="http://schemas.openxmlformats.org/drawingml/2006/main" xmlns:r="http://schemas.openxmlformats.org/officeDocument/2006/relationships" xmlns:p="http://schemas.openxmlformats.org/presentationml/2006/main">
  <p:tag name="GENSWF_SLIDE_UID" val="{23B56795-48AF-4796-8026-2306CDF426BE}:265"/>
</p:tagLst>
</file>

<file path=ppt/tags/tag7.xml><?xml version="1.0" encoding="utf-8"?>
<p:tagLst xmlns:a="http://schemas.openxmlformats.org/drawingml/2006/main" xmlns:r="http://schemas.openxmlformats.org/officeDocument/2006/relationships" xmlns:p="http://schemas.openxmlformats.org/presentationml/2006/main">
  <p:tag name="GENSWF_SLIDE_UID" val="{3D1DB9DC-77B8-45AB-B294-3D0C811C2963}:286"/>
</p:tagLst>
</file>

<file path=ppt/tags/tag8.xml><?xml version="1.0" encoding="utf-8"?>
<p:tagLst xmlns:a="http://schemas.openxmlformats.org/drawingml/2006/main" xmlns:r="http://schemas.openxmlformats.org/officeDocument/2006/relationships" xmlns:p="http://schemas.openxmlformats.org/presentationml/2006/main">
  <p:tag name="GENSWF_SLIDE_UID" val="{2333ACE8-0FB6-486F-8170-6EDF6A580032}:258"/>
</p:tagLst>
</file>

<file path=ppt/tags/tag9.xml><?xml version="1.0" encoding="utf-8"?>
<p:tagLst xmlns:a="http://schemas.openxmlformats.org/drawingml/2006/main" xmlns:r="http://schemas.openxmlformats.org/officeDocument/2006/relationships" xmlns:p="http://schemas.openxmlformats.org/presentationml/2006/main">
  <p:tag name="GENSWF_SLIDE_UID" val="{BC559F93-AC49-4756-A4B8-3A8C36E78C20}:2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1546</TotalTime>
  <Words>554</Words>
  <Application>Microsoft Office PowerPoint</Application>
  <PresentationFormat>Widescreen</PresentationFormat>
  <Paragraphs>20</Paragraphs>
  <Slides>13</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Algerian</vt:lpstr>
      <vt:lpstr>Aptos</vt:lpstr>
      <vt:lpstr>Aptos Display</vt:lpstr>
      <vt:lpstr>Arial</vt:lpstr>
      <vt:lpstr>Calibri</vt:lpstr>
      <vt:lpstr>Cambria</vt:lpstr>
      <vt:lpstr>等线</vt:lpstr>
      <vt:lpstr>等线 Light</vt:lpstr>
      <vt:lpstr>隶书</vt:lpstr>
      <vt:lpstr>华文行楷</vt:lpstr>
      <vt:lpstr>Times New Roman</vt:lpstr>
      <vt:lpstr>方正正粗黑简体</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T27</dc:title>
  <dc:subject>9Slide.vn</dc:subject>
  <dc:creator>huong</dc:creator>
  <dc:description>9Slide.vn</dc:description>
  <cp:lastModifiedBy>STD</cp:lastModifiedBy>
  <cp:revision>27</cp:revision>
  <dcterms:created xsi:type="dcterms:W3CDTF">2023-08-09T07:35:34Z</dcterms:created>
  <dcterms:modified xsi:type="dcterms:W3CDTF">2025-03-31T03:13:15Z</dcterms:modified>
  <cp:category>9Slide.vn</cp:category>
</cp:coreProperties>
</file>