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262" autoAdjust="0"/>
  </p:normalViewPr>
  <p:slideViewPr>
    <p:cSldViewPr snapToGrid="0">
      <p:cViewPr varScale="1">
        <p:scale>
          <a:sx n="66" d="100"/>
          <a:sy n="66" d="100"/>
        </p:scale>
        <p:origin x="82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4653320"/>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355801" cy="1898458"/>
            <a:chOff x="1114157" y="1433245"/>
            <a:chExt cx="835580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a:extLst>
                <a:ext uri="{FF2B5EF4-FFF2-40B4-BE49-F238E27FC236}">
                  <a16:creationId xmlns:a16="http://schemas.microsoft.com/office/drawing/2014/main" id="{3C15C19C-ABFA-453A-87E1-6BF74BA5C22E}"/>
                </a:ext>
              </a:extLst>
            </p:cNvPr>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058009" y="-93583"/>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18" name="Rectangle 17">
            <a:extLst>
              <a:ext uri="{FF2B5EF4-FFF2-40B4-BE49-F238E27FC236}">
                <a16:creationId xmlns:a16="http://schemas.microsoft.com/office/drawing/2014/main" id="{E5D28AA9-E7CE-4E7B-8400-9044A92194BC}"/>
              </a:ext>
            </a:extLst>
          </p:cNvPr>
          <p:cNvSpPr/>
          <p:nvPr/>
        </p:nvSpPr>
        <p:spPr>
          <a:xfrm>
            <a:off x="3363210" y="4042567"/>
            <a:ext cx="10159499"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r>
              <a:rPr lang="en-US" sz="3200" b="1" smtClean="0">
                <a:solidFill>
                  <a:srgbClr val="0998D7"/>
                </a:solidFill>
                <a:latin typeface="SVN-SAF" panose="02040603050506020204" pitchFamily="18" charset="0"/>
                <a:cs typeface="Times New Roman" panose="02020603050405020304" pitchFamily="18" charset="0"/>
              </a:rPr>
              <a:t>GV: Dương Thị Bích Ngọc</a:t>
            </a:r>
          </a:p>
          <a:p>
            <a:pPr defTabSz="342900"/>
            <a:r>
              <a:rPr lang="en-US" sz="3200" b="1" smtClean="0">
                <a:solidFill>
                  <a:srgbClr val="0998D7"/>
                </a:solidFill>
                <a:latin typeface="SVN-SAF" panose="02040603050506020204" pitchFamily="18" charset="0"/>
                <a:cs typeface="Times New Roman" panose="02020603050405020304" pitchFamily="18" charset="0"/>
              </a:rPr>
              <a:t>Trường: Tiểu học Quang Trung</a:t>
            </a:r>
            <a:endParaRPr lang="vi-VN" sz="3200" b="1">
              <a:solidFill>
                <a:srgbClr val="0998D7"/>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2"/>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Mở </a:t>
              </a:r>
              <a:r>
                <a:rPr lang="vi-VN" sz="2000" dirty="0">
                  <a:latin typeface="UTM Avo" panose="02040603050506020204" pitchFamily="18" charset="0"/>
                  <a:cs typeface="Times New Roman" panose="02020603050405020304" pitchFamily="18" charset="0"/>
                </a:rPr>
                <a:t>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2"/>
          <a:stretch>
            <a:fillRect/>
          </a:stretch>
        </p:blipFill>
        <p:spPr>
          <a:xfrm>
            <a:off x="2717057" y="928900"/>
            <a:ext cx="6757886" cy="5563604"/>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2"/>
          <a:stretch>
            <a:fillRect/>
          </a:stretch>
        </p:blipFill>
        <p:spPr>
          <a:xfrm>
            <a:off x="745863" y="268707"/>
            <a:ext cx="10519823" cy="6164942"/>
          </a:xfrm>
          <a:prstGeom prst="rect">
            <a:avLst/>
          </a:prstGeom>
        </p:spPr>
      </p:pic>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3"/>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8196</TotalTime>
  <Words>539</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242</cp:revision>
  <dcterms:created xsi:type="dcterms:W3CDTF">2021-11-14T08:33:55Z</dcterms:created>
  <dcterms:modified xsi:type="dcterms:W3CDTF">2025-04-21T01:15:22Z</dcterms:modified>
</cp:coreProperties>
</file>