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9"/>
  </p:notesMasterIdLst>
  <p:sldIdLst>
    <p:sldId id="331" r:id="rId3"/>
    <p:sldId id="310" r:id="rId4"/>
    <p:sldId id="312" r:id="rId5"/>
    <p:sldId id="327" r:id="rId6"/>
    <p:sldId id="330" r:id="rId7"/>
    <p:sldId id="32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6A26-3461-49F5-A386-7F80BDF78F7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76A3-FCD2-4601-AF2C-DBD87456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8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92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76A3-FCD2-4601-AF2C-DBD874567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1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76A3-FCD2-4601-AF2C-DBD874567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8998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572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84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6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9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4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6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18411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4604" y="1141512"/>
            <a:ext cx="2475191" cy="1774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66383-DA5B-4FE4-975A-A6962113E311}"/>
              </a:ext>
            </a:extLst>
          </p:cNvPr>
          <p:cNvSpPr txBox="1"/>
          <p:nvPr/>
        </p:nvSpPr>
        <p:spPr>
          <a:xfrm>
            <a:off x="1458475" y="2551401"/>
            <a:ext cx="9614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(Tiết 3)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35590" y="277906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45480" y="5019820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86744" y="1232013"/>
            <a:ext cx="3805518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080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D337-3FBA-4CEB-AAEE-FB052D87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195" y="1929006"/>
            <a:ext cx="9447609" cy="25310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8683E0-693D-4061-8BEC-2F6D96B666CB}"/>
              </a:ext>
            </a:extLst>
          </p:cNvPr>
          <p:cNvSpPr/>
          <p:nvPr/>
        </p:nvSpPr>
        <p:spPr>
          <a:xfrm>
            <a:off x="2612571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1C2ADFD-5586-4900-963B-2754707929C2}"/>
              </a:ext>
            </a:extLst>
          </p:cNvPr>
          <p:cNvSpPr/>
          <p:nvPr/>
        </p:nvSpPr>
        <p:spPr>
          <a:xfrm>
            <a:off x="2080726" y="3545633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D3F2052-1DC7-44A7-9672-59C16C2B631E}"/>
              </a:ext>
            </a:extLst>
          </p:cNvPr>
          <p:cNvSpPr/>
          <p:nvPr/>
        </p:nvSpPr>
        <p:spPr>
          <a:xfrm>
            <a:off x="4935894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23E6D1F-6665-492A-BFA1-54F6E6C4C837}"/>
              </a:ext>
            </a:extLst>
          </p:cNvPr>
          <p:cNvSpPr/>
          <p:nvPr/>
        </p:nvSpPr>
        <p:spPr>
          <a:xfrm>
            <a:off x="4384792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03DC24-761E-429F-9C72-48C353EFFAF9}"/>
              </a:ext>
            </a:extLst>
          </p:cNvPr>
          <p:cNvSpPr/>
          <p:nvPr/>
        </p:nvSpPr>
        <p:spPr>
          <a:xfrm>
            <a:off x="7137322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D716A1D-18E8-4763-AC38-174F80732AAD}"/>
              </a:ext>
            </a:extLst>
          </p:cNvPr>
          <p:cNvSpPr/>
          <p:nvPr/>
        </p:nvSpPr>
        <p:spPr>
          <a:xfrm>
            <a:off x="6680122" y="3545633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5F92B52-2DC5-4B7D-9867-383B128FF137}"/>
              </a:ext>
            </a:extLst>
          </p:cNvPr>
          <p:cNvSpPr/>
          <p:nvPr/>
        </p:nvSpPr>
        <p:spPr>
          <a:xfrm>
            <a:off x="9749893" y="2915816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B905E07-51E8-4656-8310-5AB81BC1A007}"/>
              </a:ext>
            </a:extLst>
          </p:cNvPr>
          <p:cNvSpPr/>
          <p:nvPr/>
        </p:nvSpPr>
        <p:spPr>
          <a:xfrm>
            <a:off x="9205606" y="2915816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 animBg="1"/>
      <p:bldP spid="39" grpId="0" animBg="1"/>
      <p:bldP spid="40" grpId="0" animBg="1"/>
      <p:bldP spid="41" grpId="0" animBg="1"/>
      <p:bldP spid="4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668110" y="278761"/>
            <a:ext cx="7297127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 kết quả phép tính trong mỗi ngôi sao.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42A07-A250-4105-8398-81918394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86" y="1509323"/>
            <a:ext cx="8612152" cy="4340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DE10D-32E3-4050-8A5F-6E44D4009B83}"/>
              </a:ext>
            </a:extLst>
          </p:cNvPr>
          <p:cNvSpPr txBox="1"/>
          <p:nvPr/>
        </p:nvSpPr>
        <p:spPr>
          <a:xfrm>
            <a:off x="4491812" y="2338576"/>
            <a:ext cx="12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B21EB-BD69-4CFB-ABC7-E10D8A9445EE}"/>
              </a:ext>
            </a:extLst>
          </p:cNvPr>
          <p:cNvSpPr txBox="1"/>
          <p:nvPr/>
        </p:nvSpPr>
        <p:spPr>
          <a:xfrm>
            <a:off x="7343191" y="2782669"/>
            <a:ext cx="12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8D3E-6FFF-4F39-BFC0-9FD4FC3E708F}"/>
              </a:ext>
            </a:extLst>
          </p:cNvPr>
          <p:cNvSpPr txBox="1"/>
          <p:nvPr/>
        </p:nvSpPr>
        <p:spPr>
          <a:xfrm>
            <a:off x="2935199" y="4124266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B6139-61D8-4576-AECB-8826BDA102D4}"/>
              </a:ext>
            </a:extLst>
          </p:cNvPr>
          <p:cNvSpPr txBox="1"/>
          <p:nvPr/>
        </p:nvSpPr>
        <p:spPr>
          <a:xfrm>
            <a:off x="5093637" y="4447432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0FA65-774A-488C-AF9C-B84AACB8BECF}"/>
              </a:ext>
            </a:extLst>
          </p:cNvPr>
          <p:cNvSpPr txBox="1"/>
          <p:nvPr/>
        </p:nvSpPr>
        <p:spPr>
          <a:xfrm>
            <a:off x="6988325" y="4648710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7F440-B1FD-465C-8095-6BA6640B4F78}"/>
              </a:ext>
            </a:extLst>
          </p:cNvPr>
          <p:cNvSpPr txBox="1"/>
          <p:nvPr/>
        </p:nvSpPr>
        <p:spPr>
          <a:xfrm>
            <a:off x="8585458" y="4325545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A9314-2E06-4AA1-B69C-A0D52662CA59}"/>
              </a:ext>
            </a:extLst>
          </p:cNvPr>
          <p:cNvSpPr txBox="1"/>
          <p:nvPr/>
        </p:nvSpPr>
        <p:spPr>
          <a:xfrm>
            <a:off x="1362271" y="5911628"/>
            <a:ext cx="1028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 những ngôi sao ghi phép tính có kết quả lớn hơn 26.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4A3F7-096D-4182-9ECB-AA3B3FE183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84" y="3887595"/>
            <a:ext cx="1085913" cy="9194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18C739-0915-4E67-A6C5-FB38B17DCC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64" y="3835168"/>
            <a:ext cx="1085913" cy="919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7DECA4-9951-43A7-B92B-95A82EAC39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34" y="3536580"/>
            <a:ext cx="1085913" cy="919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</a:rPr>
              <a:t>   </a:t>
            </a:r>
            <a:r>
              <a:rPr lang="vi-VN" sz="3200" dirty="0">
                <a:solidFill>
                  <a:srgbClr val="000000"/>
                </a:solidFill>
              </a:rPr>
              <a:t>Lớp em chăm sóc 75 cây hoa hồng trong vườn hoa của trường. Sau một thời gian, sáng nay đã có 52 cây nở hoa. </a:t>
            </a:r>
            <a:endParaRPr lang="en-US" sz="3200" dirty="0">
              <a:solidFill>
                <a:srgbClr val="000000"/>
              </a:solidFill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</a:rPr>
              <a:t>Hỏi còn bao nhiêu cây hoa hồng chưa nở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0" y="418928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>
            <a:off x="1190625" y="1073488"/>
            <a:ext cx="632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5448246" y="1571206"/>
            <a:ext cx="33468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 flipV="1">
            <a:off x="1450580" y="1996751"/>
            <a:ext cx="6844334" cy="72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9B57CA-E150-40CE-B549-9776BBACDDD6}"/>
              </a:ext>
            </a:extLst>
          </p:cNvPr>
          <p:cNvSpPr/>
          <p:nvPr/>
        </p:nvSpPr>
        <p:spPr>
          <a:xfrm>
            <a:off x="597159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BEEE79-CE80-469D-80ED-29F20E62F6FE}"/>
              </a:ext>
            </a:extLst>
          </p:cNvPr>
          <p:cNvSpPr/>
          <p:nvPr/>
        </p:nvSpPr>
        <p:spPr>
          <a:xfrm>
            <a:off x="1548882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B49156-437E-45A7-8BFD-BC2FCF218D5C}"/>
              </a:ext>
            </a:extLst>
          </p:cNvPr>
          <p:cNvSpPr/>
          <p:nvPr/>
        </p:nvSpPr>
        <p:spPr>
          <a:xfrm>
            <a:off x="2500605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22257F-F0D1-479C-B08E-1BB9FC6051C1}"/>
              </a:ext>
            </a:extLst>
          </p:cNvPr>
          <p:cNvSpPr/>
          <p:nvPr/>
        </p:nvSpPr>
        <p:spPr>
          <a:xfrm>
            <a:off x="3415504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30ABC3-6097-4641-8A21-79B9193C2F7E}"/>
              </a:ext>
            </a:extLst>
          </p:cNvPr>
          <p:cNvSpPr/>
          <p:nvPr/>
        </p:nvSpPr>
        <p:spPr>
          <a:xfrm>
            <a:off x="4278640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40B6F1-89D6-4E81-B86E-286DFA902863}"/>
              </a:ext>
            </a:extLst>
          </p:cNvPr>
          <p:cNvSpPr/>
          <p:nvPr/>
        </p:nvSpPr>
        <p:spPr>
          <a:xfrm>
            <a:off x="597159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7F0765-B63F-47A2-8531-8BE78D2AD644}"/>
              </a:ext>
            </a:extLst>
          </p:cNvPr>
          <p:cNvSpPr/>
          <p:nvPr/>
        </p:nvSpPr>
        <p:spPr>
          <a:xfrm>
            <a:off x="1585843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32829B-1D41-4503-9AFE-61574573AE30}"/>
              </a:ext>
            </a:extLst>
          </p:cNvPr>
          <p:cNvSpPr/>
          <p:nvPr/>
        </p:nvSpPr>
        <p:spPr>
          <a:xfrm>
            <a:off x="2574528" y="3100211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52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8A587F-33EE-4D09-8262-6ACCAE009BC5}"/>
              </a:ext>
            </a:extLst>
          </p:cNvPr>
          <p:cNvSpPr/>
          <p:nvPr/>
        </p:nvSpPr>
        <p:spPr>
          <a:xfrm>
            <a:off x="3452465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B98CCE-74CA-445F-B960-E68CECE8C1FA}"/>
              </a:ext>
            </a:extLst>
          </p:cNvPr>
          <p:cNvSpPr/>
          <p:nvPr/>
        </p:nvSpPr>
        <p:spPr>
          <a:xfrm>
            <a:off x="4315601" y="3067553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9B4DF-BCC2-41B5-A546-7BB4DAE2D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223" y="2377450"/>
            <a:ext cx="5434497" cy="313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6FA95A-6408-486B-B4AE-DA2D6778828F}"/>
              </a:ext>
            </a:extLst>
          </p:cNvPr>
          <p:cNvSpPr txBox="1"/>
          <p:nvPr/>
        </p:nvSpPr>
        <p:spPr>
          <a:xfrm>
            <a:off x="410547" y="4152122"/>
            <a:ext cx="60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Còn</a:t>
            </a:r>
            <a:r>
              <a:rPr lang="en-US" sz="3600" dirty="0">
                <a:solidFill>
                  <a:srgbClr val="FF0000"/>
                </a:solidFill>
              </a:rPr>
              <a:t> 23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hồng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chưa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nở</a:t>
            </a:r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hoa.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  <p:bldP spid="17" grpId="0" animBg="1"/>
      <p:bldP spid="23" grpId="0" animBg="1"/>
      <p:bldP spid="24" grpId="0" animBg="1"/>
      <p:bldP spid="25" grpId="0" animBg="1"/>
      <p:bldP spid="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</a:rPr>
              <a:t>Trong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một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buổi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cắm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trại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lớp</a:t>
            </a:r>
            <a:r>
              <a:rPr lang="en-US" sz="3200" dirty="0">
                <a:solidFill>
                  <a:srgbClr val="000000"/>
                </a:solidFill>
              </a:rPr>
              <a:t> 1A </a:t>
            </a:r>
            <a:r>
              <a:rPr lang="en-US" sz="3200" dirty="0" err="1">
                <a:solidFill>
                  <a:srgbClr val="000000"/>
                </a:solidFill>
              </a:rPr>
              <a:t>có</a:t>
            </a:r>
            <a:r>
              <a:rPr lang="en-US" sz="3200" dirty="0">
                <a:solidFill>
                  <a:srgbClr val="000000"/>
                </a:solidFill>
              </a:rPr>
              <a:t> 32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lớp</a:t>
            </a:r>
            <a:r>
              <a:rPr lang="en-US" sz="3200" dirty="0">
                <a:solidFill>
                  <a:srgbClr val="000000"/>
                </a:solidFill>
              </a:rPr>
              <a:t> 1B </a:t>
            </a:r>
            <a:r>
              <a:rPr lang="en-US" sz="3200" dirty="0" err="1">
                <a:solidFill>
                  <a:srgbClr val="000000"/>
                </a:solidFill>
              </a:rPr>
              <a:t>có</a:t>
            </a:r>
            <a:r>
              <a:rPr lang="en-US" sz="3200" dirty="0">
                <a:solidFill>
                  <a:srgbClr val="000000"/>
                </a:solidFill>
              </a:rPr>
              <a:t> 35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cùng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tham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gia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  <a:r>
              <a:rPr lang="en-US" sz="3200" dirty="0" err="1">
                <a:solidFill>
                  <a:srgbClr val="000000"/>
                </a:solidFill>
              </a:rPr>
              <a:t>Hỏi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cả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hai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lớp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có</a:t>
            </a:r>
            <a:r>
              <a:rPr lang="en-US" sz="3200" dirty="0">
                <a:solidFill>
                  <a:srgbClr val="000000"/>
                </a:solidFill>
              </a:rPr>
              <a:t> bao </a:t>
            </a:r>
            <a:r>
              <a:rPr lang="en-US" sz="3200" dirty="0" err="1">
                <a:solidFill>
                  <a:srgbClr val="000000"/>
                </a:solidFill>
              </a:rPr>
              <a:t>nhiêu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cùng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tham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gia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buổi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cắm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trại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0" y="418928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>
            <a:off x="5207947" y="1076091"/>
            <a:ext cx="2984331" cy="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8434042" y="1076091"/>
            <a:ext cx="3005289" cy="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106330" y="1584842"/>
            <a:ext cx="7267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9B57CA-E150-40CE-B549-9776BBACDDD6}"/>
              </a:ext>
            </a:extLst>
          </p:cNvPr>
          <p:cNvSpPr/>
          <p:nvPr/>
        </p:nvSpPr>
        <p:spPr>
          <a:xfrm>
            <a:off x="597159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BEEE79-CE80-469D-80ED-29F20E62F6FE}"/>
              </a:ext>
            </a:extLst>
          </p:cNvPr>
          <p:cNvSpPr/>
          <p:nvPr/>
        </p:nvSpPr>
        <p:spPr>
          <a:xfrm>
            <a:off x="1548882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B49156-437E-45A7-8BFD-BC2FCF218D5C}"/>
              </a:ext>
            </a:extLst>
          </p:cNvPr>
          <p:cNvSpPr/>
          <p:nvPr/>
        </p:nvSpPr>
        <p:spPr>
          <a:xfrm>
            <a:off x="2500605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22257F-F0D1-479C-B08E-1BB9FC6051C1}"/>
              </a:ext>
            </a:extLst>
          </p:cNvPr>
          <p:cNvSpPr/>
          <p:nvPr/>
        </p:nvSpPr>
        <p:spPr>
          <a:xfrm>
            <a:off x="3415504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30ABC3-6097-4641-8A21-79B9193C2F7E}"/>
              </a:ext>
            </a:extLst>
          </p:cNvPr>
          <p:cNvSpPr/>
          <p:nvPr/>
        </p:nvSpPr>
        <p:spPr>
          <a:xfrm>
            <a:off x="4278640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40B6F1-89D6-4E81-B86E-286DFA902863}"/>
              </a:ext>
            </a:extLst>
          </p:cNvPr>
          <p:cNvSpPr/>
          <p:nvPr/>
        </p:nvSpPr>
        <p:spPr>
          <a:xfrm>
            <a:off x="597159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7F0765-B63F-47A2-8531-8BE78D2AD644}"/>
              </a:ext>
            </a:extLst>
          </p:cNvPr>
          <p:cNvSpPr/>
          <p:nvPr/>
        </p:nvSpPr>
        <p:spPr>
          <a:xfrm>
            <a:off x="1585843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+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32829B-1D41-4503-9AFE-61574573AE30}"/>
              </a:ext>
            </a:extLst>
          </p:cNvPr>
          <p:cNvSpPr/>
          <p:nvPr/>
        </p:nvSpPr>
        <p:spPr>
          <a:xfrm>
            <a:off x="2574528" y="3100211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8A587F-33EE-4D09-8262-6ACCAE009BC5}"/>
              </a:ext>
            </a:extLst>
          </p:cNvPr>
          <p:cNvSpPr/>
          <p:nvPr/>
        </p:nvSpPr>
        <p:spPr>
          <a:xfrm>
            <a:off x="3452465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=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B98CCE-74CA-445F-B960-E68CECE8C1FA}"/>
              </a:ext>
            </a:extLst>
          </p:cNvPr>
          <p:cNvSpPr/>
          <p:nvPr/>
        </p:nvSpPr>
        <p:spPr>
          <a:xfrm>
            <a:off x="4315601" y="3067553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FA95A-6408-486B-B4AE-DA2D6778828F}"/>
              </a:ext>
            </a:extLst>
          </p:cNvPr>
          <p:cNvSpPr txBox="1"/>
          <p:nvPr/>
        </p:nvSpPr>
        <p:spPr>
          <a:xfrm>
            <a:off x="410547" y="4152122"/>
            <a:ext cx="60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67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tham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gia.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B2905D-3AE3-497F-AEA0-C497F613B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97559"/>
            <a:ext cx="5424918" cy="2558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0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  <p:bldP spid="17" grpId="0" animBg="1"/>
      <p:bldP spid="23" grpId="0" animBg="1"/>
      <p:bldP spid="24" grpId="0" animBg="1"/>
      <p:bldP spid="25" grpId="0" animBg="1"/>
      <p:bldP spid="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B7B5189-92A2-4580-8A23-39642BBF98D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9-Tiế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02CCA7-F969-4141-8973-25A77B16097D}:3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27EAA3-275C-439B-A500-134B6EFE0976}:3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CEBA4C-A07C-4BD0-8ED9-DE629E39B8BB}: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4B606-C64E-43E1-BFFA-640C273073F4}:3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BBC6FB-DE16-4456-B3ED-A59FF7E93A16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B07595-155C-40BF-9ABE-9F2FFB20BA12}:3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191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等线</vt:lpstr>
      <vt:lpstr>Times New Roman</vt:lpstr>
      <vt:lpstr>印品黑体</vt:lpstr>
      <vt:lpstr>字魂59号-创粗黑</vt:lpstr>
      <vt:lpstr>迷你简细行楷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39-Tiết 3</dc:title>
  <dc:creator>tran thao</dc:creator>
  <cp:lastModifiedBy>STD_NHU</cp:lastModifiedBy>
  <cp:revision>12</cp:revision>
  <dcterms:created xsi:type="dcterms:W3CDTF">2022-01-04T08:29:48Z</dcterms:created>
  <dcterms:modified xsi:type="dcterms:W3CDTF">2025-04-21T14:03:59Z</dcterms:modified>
</cp:coreProperties>
</file>