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  <p:sldMasterId id="2147483714" r:id="rId3"/>
  </p:sldMasterIdLst>
  <p:notesMasterIdLst>
    <p:notesMasterId r:id="rId13"/>
  </p:notesMasterIdLst>
  <p:handoutMasterIdLst>
    <p:handoutMasterId r:id="rId14"/>
  </p:handoutMasterIdLst>
  <p:sldIdLst>
    <p:sldId id="2007577095" r:id="rId4"/>
    <p:sldId id="2007577110" r:id="rId5"/>
    <p:sldId id="2007577120" r:id="rId6"/>
    <p:sldId id="2007577104" r:id="rId7"/>
    <p:sldId id="286" r:id="rId8"/>
    <p:sldId id="297" r:id="rId9"/>
    <p:sldId id="288" r:id="rId10"/>
    <p:sldId id="298" r:id="rId11"/>
    <p:sldId id="289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FCF5B1-226D-7DEE-D9A4-E17835FDEB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02B65-0A0D-7845-E1AC-BF1AEF11D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76D2B-AF89-42DC-B01F-73996B45BEDE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29447-EE45-274E-ECBC-535949399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D5F13-6F20-FD63-1F56-088058B943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ABAC-0DD8-46B8-9D5B-4181D438A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5B8E-3620-40E7-97AA-6C57BA506D2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C12F-1720-480E-BC14-3B97EA302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0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6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thực</a:t>
            </a:r>
            <a:r>
              <a:rPr lang="en-US" baseline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FC12F-1720-480E-BC14-3B97EA3024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6597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47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26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92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5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27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767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97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3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8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18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85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675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8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24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8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3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3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1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9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40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9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6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8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5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png"/><Relationship Id="rId9" Type="http://schemas.openxmlformats.org/officeDocument/2006/relationships/image" Target="../media/image43.emf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75157" y="2774339"/>
            <a:ext cx="9457717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40: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4400" b="1" i="0" u="none" strike="noStrike" kern="1200" cap="none" spc="0" normalizeH="0" noProof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</a:t>
            </a:r>
            <a:r>
              <a:rPr kumimoji="0" lang="en-US" sz="4400" b="1" i="0" u="none" strike="noStrike" kern="1200" cap="none" spc="0" normalizeH="0" noProof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à đo lường (Tiết 1)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432756" y="2128008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CUỐI NĂM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496509" y="945563"/>
            <a:ext cx="5567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59994" y="4642448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19393" y="1767863"/>
            <a:ext cx="27692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455864" cy="523220"/>
            <a:chOff x="4975091" y="695644"/>
            <a:chExt cx="8455864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018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lập phương?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537212"/>
            <a:ext cx="10229850" cy="15811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53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36" y="1537212"/>
            <a:ext cx="1442125" cy="1221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1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1036294" y="684515"/>
            <a:ext cx="8718756" cy="523220"/>
            <a:chOff x="4975091" y="695644"/>
            <a:chExt cx="8718756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8281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b.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Những hình nào dưới đây là khối hộp chữ nhật?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C8EA91-2193-4B12-BAB6-0A7E12C1F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075" y="1566092"/>
            <a:ext cx="10229850" cy="15233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D02781-1D42-4C15-B61D-7CB50E886D38}"/>
              </a:ext>
            </a:extLst>
          </p:cNvPr>
          <p:cNvSpPr txBox="1"/>
          <p:nvPr/>
        </p:nvSpPr>
        <p:spPr>
          <a:xfrm>
            <a:off x="1366684" y="2930012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326B4D-92C5-4208-B2E2-8919EACD10F4}"/>
              </a:ext>
            </a:extLst>
          </p:cNvPr>
          <p:cNvSpPr txBox="1"/>
          <p:nvPr/>
        </p:nvSpPr>
        <p:spPr>
          <a:xfrm>
            <a:off x="4257368" y="2930011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5D006-8E76-440F-A987-50A6EC242B65}"/>
              </a:ext>
            </a:extLst>
          </p:cNvPr>
          <p:cNvSpPr txBox="1"/>
          <p:nvPr/>
        </p:nvSpPr>
        <p:spPr>
          <a:xfrm>
            <a:off x="7216879" y="2930010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89BB75-54A7-44D3-BDC0-CF6116880309}"/>
              </a:ext>
            </a:extLst>
          </p:cNvPr>
          <p:cNvSpPr txBox="1"/>
          <p:nvPr/>
        </p:nvSpPr>
        <p:spPr>
          <a:xfrm>
            <a:off x="10255047" y="2910343"/>
            <a:ext cx="717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D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CBB83E-88C4-413E-86FD-D8700B15FC8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70" y="1537212"/>
            <a:ext cx="1645012" cy="139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49D83-BE29-4ED0-B0BB-4BE9640F98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26" y="1623102"/>
            <a:ext cx="1442125" cy="1221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5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1093343" y="481388"/>
            <a:ext cx="6931407" cy="523220"/>
            <a:chOff x="4975091" y="695644"/>
            <a:chExt cx="6931407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494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Xem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sau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rồi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tìm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số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hình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 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thích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 </a:t>
              </a:r>
              <a:r>
                <a:rPr lang="en-US" sz="2800" b="0" i="0" dirty="0" err="1">
                  <a:solidFill>
                    <a:srgbClr val="0070C0"/>
                  </a:solidFill>
                  <a:effectLst/>
                  <a:latin typeface="+mj-lt"/>
                </a:rPr>
                <a:t>hợp</a:t>
              </a:r>
              <a:r>
                <a:rPr lang="en-US" sz="2800" b="0" i="0" dirty="0">
                  <a:solidFill>
                    <a:srgbClr val="0070C0"/>
                  </a:solidFill>
                  <a:effectLst/>
                  <a:latin typeface="+mj-lt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470FE679-12C5-48CC-AE64-8C6B5B90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885" y="1240092"/>
            <a:ext cx="4200218" cy="4691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6D40D1-1ABF-4CA8-912F-9A2EA8A22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641" y="1107170"/>
            <a:ext cx="2750114" cy="4956996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715F3F9-7EC6-4B48-8D8E-B85C3ECD0624}"/>
              </a:ext>
            </a:extLst>
          </p:cNvPr>
          <p:cNvSpPr/>
          <p:nvPr/>
        </p:nvSpPr>
        <p:spPr>
          <a:xfrm>
            <a:off x="5653548" y="213360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2C8A4F4-F427-473B-B4A4-EE4406F6C581}"/>
              </a:ext>
            </a:extLst>
          </p:cNvPr>
          <p:cNvSpPr/>
          <p:nvPr/>
        </p:nvSpPr>
        <p:spPr>
          <a:xfrm>
            <a:off x="5653548" y="3160030"/>
            <a:ext cx="707923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8C55549-88E4-4159-87FA-600A647A3826}"/>
              </a:ext>
            </a:extLst>
          </p:cNvPr>
          <p:cNvSpPr/>
          <p:nvPr/>
        </p:nvSpPr>
        <p:spPr>
          <a:xfrm>
            <a:off x="5573046" y="4204043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B50060-1EA1-465E-A3F5-8BBFBD8CD07C}"/>
              </a:ext>
            </a:extLst>
          </p:cNvPr>
          <p:cNvSpPr/>
          <p:nvPr/>
        </p:nvSpPr>
        <p:spPr>
          <a:xfrm>
            <a:off x="5514975" y="5212890"/>
            <a:ext cx="943897" cy="6194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1987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883821" y="-1270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Lấy 9 que tính xếp thành hình bên.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00546" y="6096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Hình bên có mấy hình tam giác?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929574" y="29210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65600" y="65383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70840" y="65383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09" y="49750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3721520" y="574247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609860" y="575172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428005" y="5743225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5516380" y="57373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4642536" y="42315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5543590" y="421877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2750241" y="1400629"/>
            <a:ext cx="6272927" cy="14224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hình tam giác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1987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900546" y="338400"/>
            <a:ext cx="1093264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5972" y="53191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72508" y="5319152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9" y="37558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-57461" y="452327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830880" y="453252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2649025" y="4524025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1737400" y="45181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863556" y="3012396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1764610" y="299957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333201" y="5357395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9737" y="5357395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58" y="3794057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3869769" y="456151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758109" y="4570769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576254" y="456226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5664629" y="455643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4790785" y="3050638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5691840" y="303782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8260431" y="5395637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007615" y="5395637"/>
            <a:ext cx="17211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88" y="3832300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7796998" y="4599757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8685338" y="4609012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10503484" y="4600510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9591858" y="459468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8718014" y="3088881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9619069" y="3076064"/>
            <a:ext cx="1731433" cy="1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97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00545" y="-11732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hình thích hợp điền vào dấu “?”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3" y="1635280"/>
            <a:ext cx="11217532" cy="49433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9256" y="3605595"/>
            <a:ext cx="10566400" cy="209005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18248" y="4882544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903173" y="660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56" y="2041139"/>
            <a:ext cx="10865568" cy="453746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9345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00545" y="-11732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hình thích hợp điền vào dấu “?”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7181" y="4337268"/>
            <a:ext cx="8636001" cy="209005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08800" y="5801681"/>
            <a:ext cx="625643" cy="6256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03173" y="660400"/>
            <a:ext cx="1090177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9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783E65A-B84F-415D-A1D5-7C4C282E3A7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40 - 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DFF704-5A6A-4F0A-B80B-253208B15169}: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3002DC-B573-4BD3-AA95-DBC55E115257}:2007577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9CC773-3F5D-42D8-AA69-768B56F81F75}:20075771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4342AB-7512-44F3-965D-1D338A95F5D8}:20075771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97CCE0-3052-4E62-B3D5-2FE30627A4DC}:20075771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03249B-3262-4AFF-A915-CF09519FB221}: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52CD1D-8F67-47DD-8D74-D85BD5618F72}: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52C06D-7918-404A-A4F6-6DD93AE8C216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F86AA7-01DC-451D-9319-A070B7668242}:29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187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.VnArial</vt:lpstr>
      <vt:lpstr>Arial</vt:lpstr>
      <vt:lpstr>Arial-Rounded</vt:lpstr>
      <vt:lpstr>Calibri</vt:lpstr>
      <vt:lpstr>等线</vt:lpstr>
      <vt:lpstr>等线 Light</vt:lpstr>
      <vt:lpstr>Times New Roman</vt:lpstr>
      <vt:lpstr>1_Office Theme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40 - t1</dc:title>
  <dc:creator>tran thao</dc:creator>
  <cp:lastModifiedBy>STD_NHU</cp:lastModifiedBy>
  <cp:revision>14</cp:revision>
  <dcterms:created xsi:type="dcterms:W3CDTF">2022-01-04T09:48:55Z</dcterms:created>
  <dcterms:modified xsi:type="dcterms:W3CDTF">2025-04-21T13:55:10Z</dcterms:modified>
</cp:coreProperties>
</file>