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</p:sldMasterIdLst>
  <p:notesMasterIdLst>
    <p:notesMasterId r:id="rId23"/>
  </p:notesMasterIdLst>
  <p:sldIdLst>
    <p:sldId id="2007577096" r:id="rId3"/>
    <p:sldId id="2007577110" r:id="rId4"/>
    <p:sldId id="263" r:id="rId5"/>
    <p:sldId id="267" r:id="rId6"/>
    <p:sldId id="268" r:id="rId7"/>
    <p:sldId id="269" r:id="rId8"/>
    <p:sldId id="270" r:id="rId9"/>
    <p:sldId id="2007577121" r:id="rId10"/>
    <p:sldId id="2007577131" r:id="rId11"/>
    <p:sldId id="2007577122" r:id="rId12"/>
    <p:sldId id="2007577123" r:id="rId13"/>
    <p:sldId id="2007577124" r:id="rId14"/>
    <p:sldId id="2007577125" r:id="rId15"/>
    <p:sldId id="2007577126" r:id="rId16"/>
    <p:sldId id="2007577127" r:id="rId17"/>
    <p:sldId id="2007577128" r:id="rId18"/>
    <p:sldId id="2007577129" r:id="rId19"/>
    <p:sldId id="2007577130" r:id="rId20"/>
    <p:sldId id="2007577120" r:id="rId21"/>
    <p:sldId id="200757710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2D009-7760-4F7C-922D-7334E86EAB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B858-C7AF-4FBF-B0F3-44F4E9D3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54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73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93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10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16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97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75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84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78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48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25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30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0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44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9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6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54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2B858-C7AF-4FBF-B0F3-44F4E9D3D2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7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584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36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65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5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4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90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6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65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8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0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23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0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2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0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2025/4/21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80" y="281542"/>
            <a:ext cx="10531897" cy="6074808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3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11.xml"/><Relationship Id="rId18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slide" Target="slide5.xml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31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slide" Target="slide12.xml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19" Type="http://schemas.openxmlformats.org/officeDocument/2006/relationships/image" Target="../media/image41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6.png"/><Relationship Id="rId1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4.png"/><Relationship Id="rId5" Type="http://schemas.openxmlformats.org/officeDocument/2006/relationships/audio" Target="../media/media4.mp3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microsoft.com/office/2007/relationships/media" Target="../media/media4.mp3"/><Relationship Id="rId9" Type="http://schemas.openxmlformats.org/officeDocument/2006/relationships/image" Target="../media/image42.jpg"/><Relationship Id="rId1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48.png"/><Relationship Id="rId17" Type="http://schemas.openxmlformats.org/officeDocument/2006/relationships/image" Target="../media/image40.png"/><Relationship Id="rId2" Type="http://schemas.microsoft.com/office/2007/relationships/media" Target="../media/media5.mp3"/><Relationship Id="rId16" Type="http://schemas.openxmlformats.org/officeDocument/2006/relationships/image" Target="../media/image50.png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7.png"/><Relationship Id="rId5" Type="http://schemas.openxmlformats.org/officeDocument/2006/relationships/audio" Target="../media/media6.mp3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microsoft.com/office/2007/relationships/media" Target="../media/media6.mp3"/><Relationship Id="rId9" Type="http://schemas.openxmlformats.org/officeDocument/2006/relationships/image" Target="../media/image42.jpg"/><Relationship Id="rId1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4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6" Type="http://schemas.microsoft.com/office/2007/relationships/hdphoto" Target="../media/hdphoto2.wdp"/><Relationship Id="rId1" Type="http://schemas.openxmlformats.org/officeDocument/2006/relationships/tags" Target="../tags/tag14.xml"/><Relationship Id="rId6" Type="http://schemas.openxmlformats.org/officeDocument/2006/relationships/image" Target="../media/image35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slide" Target="slide15.xml"/><Relationship Id="rId1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4.png"/><Relationship Id="rId5" Type="http://schemas.openxmlformats.org/officeDocument/2006/relationships/audio" Target="../media/media4.mp3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microsoft.com/office/2007/relationships/media" Target="../media/media4.mp3"/><Relationship Id="rId9" Type="http://schemas.openxmlformats.org/officeDocument/2006/relationships/image" Target="../media/image42.jpg"/><Relationship Id="rId1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48.png"/><Relationship Id="rId17" Type="http://schemas.openxmlformats.org/officeDocument/2006/relationships/image" Target="../media/image40.png"/><Relationship Id="rId2" Type="http://schemas.microsoft.com/office/2007/relationships/media" Target="../media/media5.mp3"/><Relationship Id="rId16" Type="http://schemas.openxmlformats.org/officeDocument/2006/relationships/image" Target="../media/image50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7.png"/><Relationship Id="rId5" Type="http://schemas.openxmlformats.org/officeDocument/2006/relationships/audio" Target="../media/media6.mp3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microsoft.com/office/2007/relationships/media" Target="../media/media6.mp3"/><Relationship Id="rId9" Type="http://schemas.openxmlformats.org/officeDocument/2006/relationships/image" Target="../media/image42.jpg"/><Relationship Id="rId1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8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6" Type="http://schemas.microsoft.com/office/2007/relationships/hdphoto" Target="../media/hdphoto2.wdp"/><Relationship Id="rId1" Type="http://schemas.openxmlformats.org/officeDocument/2006/relationships/tags" Target="../tags/tag17.xml"/><Relationship Id="rId6" Type="http://schemas.openxmlformats.org/officeDocument/2006/relationships/image" Target="../media/image35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slide" Target="slide17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4.png"/><Relationship Id="rId5" Type="http://schemas.openxmlformats.org/officeDocument/2006/relationships/audio" Target="../media/media4.mp3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microsoft.com/office/2007/relationships/media" Target="../media/media4.mp3"/><Relationship Id="rId9" Type="http://schemas.openxmlformats.org/officeDocument/2006/relationships/image" Target="../media/image42.jpg"/><Relationship Id="rId1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48.png"/><Relationship Id="rId17" Type="http://schemas.openxmlformats.org/officeDocument/2006/relationships/image" Target="../media/image40.png"/><Relationship Id="rId2" Type="http://schemas.microsoft.com/office/2007/relationships/media" Target="../media/media5.mp3"/><Relationship Id="rId16" Type="http://schemas.openxmlformats.org/officeDocument/2006/relationships/image" Target="../media/image50.pn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7.png"/><Relationship Id="rId5" Type="http://schemas.openxmlformats.org/officeDocument/2006/relationships/audio" Target="../media/media6.mp3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microsoft.com/office/2007/relationships/media" Target="../media/media6.mp3"/><Relationship Id="rId9" Type="http://schemas.openxmlformats.org/officeDocument/2006/relationships/image" Target="../media/image42.jpg"/><Relationship Id="rId14" Type="http://schemas.openxmlformats.org/officeDocument/2006/relationships/slide" Target="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p3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slide" Target="slide5.xml"/><Relationship Id="rId18" Type="http://schemas.openxmlformats.org/officeDocument/2006/relationships/image" Target="../media/image31.png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notesSlide" Target="../notesSlides/notesSlide4.xml"/><Relationship Id="rId1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4.png"/><Relationship Id="rId5" Type="http://schemas.openxmlformats.org/officeDocument/2006/relationships/audio" Target="../media/media4.mp3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microsoft.com/office/2007/relationships/media" Target="../media/media4.mp3"/><Relationship Id="rId9" Type="http://schemas.openxmlformats.org/officeDocument/2006/relationships/image" Target="../media/image42.jp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8.png"/><Relationship Id="rId17" Type="http://schemas.openxmlformats.org/officeDocument/2006/relationships/image" Target="../media/image40.png"/><Relationship Id="rId2" Type="http://schemas.microsoft.com/office/2007/relationships/media" Target="../media/media5.mp3"/><Relationship Id="rId16" Type="http://schemas.openxmlformats.org/officeDocument/2006/relationships/image" Target="../media/image50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7.png"/><Relationship Id="rId5" Type="http://schemas.openxmlformats.org/officeDocument/2006/relationships/audio" Target="../media/media6.mp3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microsoft.com/office/2007/relationships/media" Target="../media/media6.mp3"/><Relationship Id="rId9" Type="http://schemas.openxmlformats.org/officeDocument/2006/relationships/image" Target="../media/image42.jp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8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slide" Target="slide9.xml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4.png"/><Relationship Id="rId5" Type="http://schemas.openxmlformats.org/officeDocument/2006/relationships/audio" Target="../media/media4.mp3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microsoft.com/office/2007/relationships/media" Target="../media/media4.mp3"/><Relationship Id="rId9" Type="http://schemas.openxmlformats.org/officeDocument/2006/relationships/image" Target="../media/image42.jpg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8.png"/><Relationship Id="rId17" Type="http://schemas.openxmlformats.org/officeDocument/2006/relationships/image" Target="../media/image40.png"/><Relationship Id="rId2" Type="http://schemas.microsoft.com/office/2007/relationships/media" Target="../media/media5.mp3"/><Relationship Id="rId16" Type="http://schemas.openxmlformats.org/officeDocument/2006/relationships/image" Target="../media/image50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7.png"/><Relationship Id="rId5" Type="http://schemas.openxmlformats.org/officeDocument/2006/relationships/audio" Target="../media/media6.mp3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microsoft.com/office/2007/relationships/media" Target="../media/media6.mp3"/><Relationship Id="rId9" Type="http://schemas.openxmlformats.org/officeDocument/2006/relationships/image" Target="../media/image42.jp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75154" y="2604009"/>
            <a:ext cx="9457717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40: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v</a:t>
            </a:r>
            <a:r>
              <a:rPr kumimoji="0" lang="en-US" sz="4400" b="1" i="0" u="none" strike="noStrike" kern="1200" cap="none" spc="0" normalizeH="0" noProof="0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à đo lường (Tiết 2)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432753" y="2129692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CUỐI NĂM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DE9AF-3D01-392A-FEEE-33FCDFA614A7}"/>
              </a:ext>
            </a:extLst>
          </p:cNvPr>
          <p:cNvSpPr txBox="1"/>
          <p:nvPr/>
        </p:nvSpPr>
        <p:spPr>
          <a:xfrm>
            <a:off x="3496509" y="1097963"/>
            <a:ext cx="5567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VN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8D19D-84CF-5358-B3F6-B6005A407534}"/>
              </a:ext>
            </a:extLst>
          </p:cNvPr>
          <p:cNvSpPr txBox="1"/>
          <p:nvPr/>
        </p:nvSpPr>
        <p:spPr>
          <a:xfrm>
            <a:off x="4183692" y="4321402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8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Như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19393" y="1920263"/>
            <a:ext cx="27692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</a:rPr>
              <a:t>Gang tay của em dài khoảng: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4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11" action="ppaction://hlinksldjump"/>
          </p:cNvPr>
          <p:cNvSpPr txBox="1"/>
          <p:nvPr/>
        </p:nvSpPr>
        <p:spPr>
          <a:xfrm>
            <a:off x="2004407" y="3710536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cm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7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3" action="ppaction://hlinksldjump"/>
            </p:cNvPr>
            <p:cNvSpPr txBox="1"/>
            <p:nvPr/>
          </p:nvSpPr>
          <p:spPr>
            <a:xfrm>
              <a:off x="1520713" y="5414141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cm</a:t>
              </a:r>
            </a:p>
          </p:txBody>
        </p:sp>
      </p:grpSp>
      <p:sp>
        <p:nvSpPr>
          <p:cNvPr id="33" name="TextBox 32">
            <a:hlinkClick r:id="rId13" action="ppaction://hlinksldjump"/>
          </p:cNvPr>
          <p:cNvSpPr txBox="1"/>
          <p:nvPr/>
        </p:nvSpPr>
        <p:spPr>
          <a:xfrm>
            <a:off x="8332028" y="3760372"/>
            <a:ext cx="1407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cm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62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0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9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pt-BR" sz="4400" dirty="0"/>
              <a:t>Bàn học của em cao khoảng: 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1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4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3" action="ppaction://hlinksldjump"/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 cm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4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3" action="ppaction://hlinksldjump"/>
            </p:cNvPr>
            <p:cNvSpPr txBox="1"/>
            <p:nvPr/>
          </p:nvSpPr>
          <p:spPr>
            <a:xfrm>
              <a:off x="1770346" y="3710817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cm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56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0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3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000" dirty="0" err="1"/>
              <a:t>Bảng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 </a:t>
            </a:r>
            <a:r>
              <a:rPr lang="en-US" sz="4000" dirty="0" err="1"/>
              <a:t>khoảng</a:t>
            </a:r>
            <a:r>
              <a:rPr lang="en-US" sz="4000" dirty="0"/>
              <a:t>: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1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3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cm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3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4" action="ppaction://hlinksldjump"/>
            </p:cNvPr>
            <p:cNvSpPr txBox="1"/>
            <p:nvPr/>
          </p:nvSpPr>
          <p:spPr>
            <a:xfrm>
              <a:off x="1484206" y="3710536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sải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72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6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1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8669063" cy="523220"/>
            <a:chOff x="4975091" y="695644"/>
            <a:chExt cx="8669063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823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Đo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độ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mỗi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đồ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vật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sau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với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vị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xăng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ti-mét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A92D500-8826-4B7B-9A60-DE5864AD1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093" y="1584503"/>
            <a:ext cx="6327253" cy="3688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5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7511695" cy="523220"/>
            <a:chOff x="4975091" y="695644"/>
            <a:chExt cx="7511695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7074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D422BE3-12F0-441A-8DF9-308F18453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708" y="1343608"/>
            <a:ext cx="5788479" cy="496155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F6D44F-B4ED-428F-9EC7-63D9195E4CE3}"/>
              </a:ext>
            </a:extLst>
          </p:cNvPr>
          <p:cNvCxnSpPr/>
          <p:nvPr/>
        </p:nvCxnSpPr>
        <p:spPr>
          <a:xfrm>
            <a:off x="4954555" y="2397967"/>
            <a:ext cx="1296955" cy="95172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C92B08-A573-4894-8643-DD7E5B8C8308}"/>
              </a:ext>
            </a:extLst>
          </p:cNvPr>
          <p:cNvCxnSpPr>
            <a:cxnSpLocks/>
          </p:cNvCxnSpPr>
          <p:nvPr/>
        </p:nvCxnSpPr>
        <p:spPr>
          <a:xfrm flipH="1">
            <a:off x="6904653" y="2192693"/>
            <a:ext cx="346381" cy="180080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46E755-1B0D-4207-BC61-F0A64A885DE7}"/>
              </a:ext>
            </a:extLst>
          </p:cNvPr>
          <p:cNvCxnSpPr>
            <a:cxnSpLocks/>
          </p:cNvCxnSpPr>
          <p:nvPr/>
        </p:nvCxnSpPr>
        <p:spPr>
          <a:xfrm flipV="1">
            <a:off x="5426715" y="1884783"/>
            <a:ext cx="857452" cy="222068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7A550A-BFB6-4101-9764-15C6DBD3240C}"/>
              </a:ext>
            </a:extLst>
          </p:cNvPr>
          <p:cNvCxnSpPr>
            <a:cxnSpLocks/>
          </p:cNvCxnSpPr>
          <p:nvPr/>
        </p:nvCxnSpPr>
        <p:spPr>
          <a:xfrm flipH="1" flipV="1">
            <a:off x="6723670" y="2873828"/>
            <a:ext cx="462052" cy="158620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49BC04-EF08-45BA-8873-F3C8AD46AD59}"/>
              </a:ext>
            </a:extLst>
          </p:cNvPr>
          <p:cNvCxnSpPr>
            <a:cxnSpLocks/>
          </p:cNvCxnSpPr>
          <p:nvPr/>
        </p:nvCxnSpPr>
        <p:spPr>
          <a:xfrm>
            <a:off x="5823455" y="5197152"/>
            <a:ext cx="539929" cy="135872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9657AE-D84F-4921-881F-805578DC015F}"/>
              </a:ext>
            </a:extLst>
          </p:cNvPr>
          <p:cNvCxnSpPr>
            <a:cxnSpLocks/>
          </p:cNvCxnSpPr>
          <p:nvPr/>
        </p:nvCxnSpPr>
        <p:spPr>
          <a:xfrm flipH="1">
            <a:off x="6954696" y="5514392"/>
            <a:ext cx="334190" cy="363894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861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231C65-EA97-413F-990C-179FE574AA22}"/>
              </a:ext>
            </a:extLst>
          </p:cNvPr>
          <p:cNvGrpSpPr/>
          <p:nvPr/>
        </p:nvGrpSpPr>
        <p:grpSpPr>
          <a:xfrm>
            <a:off x="1093343" y="481388"/>
            <a:ext cx="9636861" cy="954107"/>
            <a:chOff x="4975091" y="695644"/>
            <a:chExt cx="9636861" cy="95410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7B4F7C-0BA6-4BC5-ACD2-0F04260A141C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6341F9C8-D45E-4E73-8408-10FD2696F812}"/>
                </a:ext>
              </a:extLst>
            </p:cNvPr>
            <p:cNvSpPr txBox="1"/>
            <p:nvPr/>
          </p:nvSpPr>
          <p:spPr>
            <a:xfrm>
              <a:off x="5412413" y="695644"/>
              <a:ext cx="91995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D75624-0584-4CFB-9545-6621A9A1B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85" y="1876619"/>
            <a:ext cx="9220200" cy="4000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F23E4-A3BC-4089-BAC6-895A1E508B28}"/>
              </a:ext>
            </a:extLst>
          </p:cNvPr>
          <p:cNvSpPr txBox="1"/>
          <p:nvPr/>
        </p:nvSpPr>
        <p:spPr>
          <a:xfrm>
            <a:off x="1604865" y="3051110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291D2-0EDF-46B5-A7B2-5E3B9DBCF641}"/>
              </a:ext>
            </a:extLst>
          </p:cNvPr>
          <p:cNvSpPr txBox="1"/>
          <p:nvPr/>
        </p:nvSpPr>
        <p:spPr>
          <a:xfrm>
            <a:off x="6030685" y="166084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6EB29-63AC-447C-86CB-1EF38188D7AB}"/>
              </a:ext>
            </a:extLst>
          </p:cNvPr>
          <p:cNvSpPr txBox="1"/>
          <p:nvPr/>
        </p:nvSpPr>
        <p:spPr>
          <a:xfrm>
            <a:off x="5228252" y="4506685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CC1D68-180C-4E64-9B78-335FD42410C3}"/>
              </a:ext>
            </a:extLst>
          </p:cNvPr>
          <p:cNvSpPr txBox="1"/>
          <p:nvPr/>
        </p:nvSpPr>
        <p:spPr>
          <a:xfrm>
            <a:off x="8596603" y="411479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BA72E-10FC-485F-A16F-A62351E14D5A}"/>
              </a:ext>
            </a:extLst>
          </p:cNvPr>
          <p:cNvSpPr/>
          <p:nvPr/>
        </p:nvSpPr>
        <p:spPr>
          <a:xfrm>
            <a:off x="6839339" y="1978090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2F7E32-1BAB-476E-A320-5699A811EC64}"/>
              </a:ext>
            </a:extLst>
          </p:cNvPr>
          <p:cNvSpPr/>
          <p:nvPr/>
        </p:nvSpPr>
        <p:spPr>
          <a:xfrm>
            <a:off x="8434874" y="5164092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Ngắn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,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20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22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?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1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3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11" action="ppaction://hlinksldjump"/>
          </p:cNvPr>
          <p:cNvSpPr txBox="1"/>
          <p:nvPr/>
        </p:nvSpPr>
        <p:spPr>
          <a:xfrm>
            <a:off x="1260560" y="3710536"/>
            <a:ext cx="2091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3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3" action="ppaction://hlinksldjump"/>
            </p:cNvPr>
            <p:cNvSpPr txBox="1"/>
            <p:nvPr/>
          </p:nvSpPr>
          <p:spPr>
            <a:xfrm>
              <a:off x="1301831" y="5453470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4400" b="0" i="0" u="none" strike="noStrike" kern="1200" cap="none" spc="0" normalizeH="0" baseline="0" noProof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3" action="ppaction://hlinksldjump"/>
          </p:cNvPr>
          <p:cNvSpPr txBox="1"/>
          <p:nvPr/>
        </p:nvSpPr>
        <p:spPr>
          <a:xfrm>
            <a:off x="8332028" y="3760372"/>
            <a:ext cx="2383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400" b="0" i="0" u="none" strike="noStrike" kern="1200" cap="none" spc="0" normalizeH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4400" b="0" i="0" u="none" strike="noStrike" kern="1200" cap="none" spc="0" normalizeH="0" noProof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áu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hôm</a:t>
            </a:r>
            <a:r>
              <a:rPr lang="en-US" sz="3600" dirty="0"/>
              <a:t> qua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err="1"/>
              <a:t>thứ</a:t>
            </a:r>
            <a:r>
              <a:rPr lang="en-US" sz="3600"/>
              <a:t> </a:t>
            </a:r>
            <a:r>
              <a:rPr lang="en-US" sz="3600" dirty="0" err="1"/>
              <a:t>B</a:t>
            </a:r>
            <a:r>
              <a:rPr lang="en-US" sz="3600" smtClean="0"/>
              <a:t>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1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358633" y="5425033"/>
              <a:ext cx="25699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en-US" sz="4400" b="0" i="0" u="none" strike="noStrike" kern="1200" cap="none" spc="0" normalizeH="0" baseline="0" noProof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3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3" action="ppaction://hlinksldjump"/>
            </p:cNvPr>
            <p:cNvSpPr txBox="1"/>
            <p:nvPr/>
          </p:nvSpPr>
          <p:spPr>
            <a:xfrm>
              <a:off x="1602271" y="5425034"/>
              <a:ext cx="23839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kumimoji="0" lang="en-US" sz="4400" b="0" i="0" u="none" strike="noStrike" kern="1200" cap="none" spc="0" normalizeH="0" baseline="0" noProof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áu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3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3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3" action="ppaction://hlinksldjump"/>
            </p:cNvPr>
            <p:cNvSpPr txBox="1"/>
            <p:nvPr/>
          </p:nvSpPr>
          <p:spPr>
            <a:xfrm>
              <a:off x="1770346" y="3710817"/>
              <a:ext cx="209166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kumimoji="0" lang="en-US" sz="4400" b="0" i="0" u="none" strike="noStrike" kern="1200" cap="none" spc="0" normalizeH="0" baseline="0" noProof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5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E4F4CC8-3F92-4D2B-B72C-6855A1240C7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01\uFFFD\uFFFD{02161510-583E-44EB-927D-24A72EBA4413}&quot;,&quot;C:\\Users\\STD_NHU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40 - 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E18BF2-C0C5-40C5-BEB9-5CF06B7FFD36}:20075771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BD2C31-8436-4FD1-AF1B-153638B5E03E}:20075771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F3C70D-EBC0-40F3-A1D4-C5D84DFB0242}:20075771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8FCB72-3809-4DEA-A2DC-DC8A856DCA79}:20075771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143224-3260-4F48-8A57-E8BD84EE7355}:20075771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2755C3-C430-47E6-A1CB-FA96ADA6706A}:20075771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713A8B-5635-4CCC-8517-E0BDE1FF6769}:20075771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CDB66C-3C8A-4B20-AE7C-CCD08F2F0C09}:20075771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C9089F-A88D-4120-93F8-397C2A1E461A}:20075771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DCE4A9-BCF5-4553-88AF-08444AEAE72A}:20075771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074946-B5F3-4E80-A110-121367BD08E2}:200757709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B6B98-9C2D-4949-95D4-52C25FEE3541}:20075771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FC2694-1137-4E85-9D4F-9F3D6D1E18A6}:20075771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FAB5BB-B4C0-4A18-AEF8-429CC2427205}:20075771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2F8774-39B5-4661-AADE-3827399CDF55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B7AC9C-064C-422F-92B4-09FE316551D0}:2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7DDA2C-E686-472C-9BD7-CC6DC41132D2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EE3721-E401-4EB1-BB00-D127AB5E60D7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886D1E-A142-492C-BE2C-C7F2FFADC8D3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298B2C-0C22-4E7E-ABCA-31A1E8B3E538}:20075771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250</Words>
  <Application>Microsoft Office PowerPoint</Application>
  <PresentationFormat>Widescreen</PresentationFormat>
  <Paragraphs>89</Paragraphs>
  <Slides>20</Slides>
  <Notes>20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等线</vt:lpstr>
      <vt:lpstr>iCiel Cadena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40 - tiết 2</dc:title>
  <dc:creator>tran thao</dc:creator>
  <cp:lastModifiedBy>STD_NHU</cp:lastModifiedBy>
  <cp:revision>15</cp:revision>
  <dcterms:created xsi:type="dcterms:W3CDTF">2022-01-04T10:09:08Z</dcterms:created>
  <dcterms:modified xsi:type="dcterms:W3CDTF">2025-04-21T14:32:33Z</dcterms:modified>
</cp:coreProperties>
</file>