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  <p:sldMasterId id="2147483719" r:id="rId5"/>
  </p:sldMasterIdLst>
  <p:notesMasterIdLst>
    <p:notesMasterId r:id="rId26"/>
  </p:notesMasterIdLst>
  <p:sldIdLst>
    <p:sldId id="2646" r:id="rId6"/>
    <p:sldId id="2648" r:id="rId7"/>
    <p:sldId id="310" r:id="rId8"/>
    <p:sldId id="321" r:id="rId9"/>
    <p:sldId id="376" r:id="rId10"/>
    <p:sldId id="2677" r:id="rId11"/>
    <p:sldId id="351" r:id="rId12"/>
    <p:sldId id="2653" r:id="rId13"/>
    <p:sldId id="2663" r:id="rId14"/>
    <p:sldId id="2678" r:id="rId15"/>
    <p:sldId id="2665" r:id="rId16"/>
    <p:sldId id="2679" r:id="rId17"/>
    <p:sldId id="2669" r:id="rId18"/>
    <p:sldId id="2634" r:id="rId19"/>
    <p:sldId id="2635" r:id="rId20"/>
    <p:sldId id="2637" r:id="rId21"/>
    <p:sldId id="2638" r:id="rId22"/>
    <p:sldId id="2671" r:id="rId23"/>
    <p:sldId id="2680" r:id="rId24"/>
    <p:sldId id="267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2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5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2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3486-57C0-429C-810C-84DCAABD7A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=""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userDrawn="1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userDrawn="1">
  <p:cSld name="Table of conten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eight columns">
  <p:cSld name="Title and eight column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Background 4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5">
  <p:cSld name="Background 5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5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8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20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media1.mp3"/><Relationship Id="rId7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=""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1997612" y="1562518"/>
            <a:ext cx="883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TIỂU HỌC QUANG TRUNG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44" y="1985917"/>
            <a:ext cx="3327859" cy="13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128513-1132-4DDC-990B-59D175BF2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916" y="3281178"/>
            <a:ext cx="7084166" cy="1938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3699801" y="5412256"/>
            <a:ext cx="543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viên: Vũ Thị Thòa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8692" y="4250526"/>
            <a:ext cx="29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Trang 42</a:t>
            </a:r>
            <a:endParaRPr lang="en-US" sz="5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100 = 3 400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=""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=""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=""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=""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=""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=""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=""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=""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=""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=""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=""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=""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=""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=""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=""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=""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=""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=""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=""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=""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=""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=""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=""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=""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=""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421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=""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=""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=""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=""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=""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=""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1CB799-8883-43F4-B03F-E44FFDC2E87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55. LUYỆN TẬP (T2)"/>
  <p:tag name="ISPRING_FIRST_PUBLISH" val="1"/>
  <p:tag name="ISPRING_OUTPUT_FOLDER" val="[[&quot;\uFFFD\uFFFD\uFFFD {62E865A0-4CF4-4E03-8BD2-2253FCCECB66}&quot;,&quot;C:\\Users\\Administrator\\Desktop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95460-DF1B-429C-9724-09D50DA9EADE}:26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DE932C-E526-44EF-9075-4819A5046A39}:26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15AAB5-7AA1-499F-8F85-B649CB35D3E1}:26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AABE7A-726D-4420-BACB-7484418F201B}:26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58FDDB-B731-4F9A-810E-3E0C3FBE1D20}:26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9D0879-2516-4CA1-A4A3-1590B42FAEA0}:26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5647F7-8561-4041-84CD-D41D4E980DA4}:26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5A54DF-66E0-4F61-9B6A-4A0DA453BA9C}:26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90689D-63A6-43D5-B048-9884095F86E2}:26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AC7663-DBDF-411B-96AD-C6AE2934EC24}:26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CB5207-552D-4164-9BF3-8B949886291B}:264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87049E-BA8D-4C10-A9D0-2B4CD94C1837}:26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DA5BEC-5FE9-47B8-88EB-C2F92605A29B}:2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1AF1B0-C743-4765-9C36-CF7B4FE228AC}:26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8B0AAD-BD1D-4F4B-ACC3-839F1F21A36B}:3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C4CCB8-3CA3-4A36-8369-D95E387EE0EF}:3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22F72A-3716-4143-A76B-DDD867F15A6A}:3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732EBB-3F28-4143-AA3E-CCBEE9EB1D5C}:26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4F78D-8E60-425A-A3F1-AD7451ED03C6}: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02375F-4F26-4082-9B2A-B804192CAF75}:2653"/>
</p:tagLst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818</Words>
  <Application>Microsoft Office PowerPoint</Application>
  <PresentationFormat>Widescreen</PresentationFormat>
  <Paragraphs>158</Paragraphs>
  <Slides>20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微软雅黑</vt:lpstr>
      <vt:lpstr>Arial</vt:lpstr>
      <vt:lpstr>Bebas Neue</vt:lpstr>
      <vt:lpstr>Calibri</vt:lpstr>
      <vt:lpstr>Calibri Light</vt:lpstr>
      <vt:lpstr>Inter</vt:lpstr>
      <vt:lpstr>Karla</vt:lpstr>
      <vt:lpstr>Love Ya Like A Sister</vt:lpstr>
      <vt:lpstr>Orelega One</vt:lpstr>
      <vt:lpstr>SVN-Poky's</vt:lpstr>
      <vt:lpstr>Tahoma</vt:lpstr>
      <vt:lpstr>Times New Roman</vt:lpstr>
      <vt:lpstr>字魂59号-创粗黑</vt:lpstr>
      <vt:lpstr>等线</vt:lpstr>
      <vt:lpstr>14_Office Theme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55. LUYỆN TẬP (T2)</dc:title>
  <dc:creator>Thao Tran</dc:creator>
  <cp:lastModifiedBy>AutoBVT</cp:lastModifiedBy>
  <cp:revision>42</cp:revision>
  <dcterms:created xsi:type="dcterms:W3CDTF">2022-11-14T11:24:34Z</dcterms:created>
  <dcterms:modified xsi:type="dcterms:W3CDTF">2025-04-21T08:47:47Z</dcterms:modified>
</cp:coreProperties>
</file>