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C7B44-7E53-4F7A-88B4-7ECCB38911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7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=""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=""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slide" Target="slide19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6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slide" Target="slide12.xml"/><Relationship Id="rId10" Type="http://schemas.openxmlformats.org/officeDocument/2006/relationships/slide" Target="slide3.xml"/><Relationship Id="rId19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image" Target="../media/image18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21.gif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8.gif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8.gif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8.gif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=""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=""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=""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=""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=""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=""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=""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=""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=""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=""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=""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=""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=""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=""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=""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=""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=""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=""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=""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=""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=""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=""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=""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=""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=""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=""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=""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=""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=""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=""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=""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=""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=""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=""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=""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=""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=""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05748" y="3209925"/>
            <a:ext cx="1314449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</a:rPr>
              <a:t>57 465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3">
            <a:extLst>
              <a:ext uri="{FF2B5EF4-FFF2-40B4-BE49-F238E27FC236}">
                <a16:creationId xmlns=""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58125" y="4791075"/>
            <a:ext cx="1314449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</a:rPr>
              <a:t>50 602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=""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=""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=""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=""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=""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=""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=""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=""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=""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=""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=""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=""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=""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=""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=""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=""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=""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=""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=""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=""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=""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=""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=""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=""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4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=""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=""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=""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=""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0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3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4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6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8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=""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=""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AB7DF89-BF83-2883-3D2E-FE0E554B1E02}"/>
              </a:ext>
            </a:extLst>
          </p:cNvPr>
          <p:cNvSpPr txBox="1"/>
          <p:nvPr/>
        </p:nvSpPr>
        <p:spPr>
          <a:xfrm>
            <a:off x="2703487" y="1579892"/>
            <a:ext cx="710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TRƯỜNG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TH QUANG TRUNG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B7DF89-BF83-2883-3D2E-FE0E554B1E02}"/>
              </a:ext>
            </a:extLst>
          </p:cNvPr>
          <p:cNvSpPr txBox="1"/>
          <p:nvPr/>
        </p:nvSpPr>
        <p:spPr>
          <a:xfrm>
            <a:off x="2703487" y="4855700"/>
            <a:ext cx="710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2060"/>
                </a:solidFill>
              </a:rPr>
              <a:t>Giáo viên: Vũ Thị Thòa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4921" y="3362205"/>
            <a:ext cx="7924800" cy="85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  <p:bldP spid="13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  <p:bldP spid="13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=""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=""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=""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=""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=""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=""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=""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=""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=""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=""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=""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=""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=""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=""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=""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=""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=""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52E5411-9FD0-4CA0-A369-BCC98B717C8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9-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3120C-7E6B-4CA5-974F-3990C978F311}:77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5A7ABE-BBDB-4C46-909A-1EEACD6419CE}:77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821073-E4E6-4FC3-8C53-74926690C6CD}:77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6531B6-FFCB-4B14-ABB5-0D091474B1F3}:77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78C0B-CA8E-4C91-B039-BC56053292CF}:77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357D2D-D8C8-4D10-91B4-6F3FE02A8879}:77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5DA0C-90CF-4069-A699-70509BCD66F9}:76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49B945-5BE5-4F01-AB60-45214465DCC1}:77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7FFD68-4C45-4A0A-A761-CAD5311C8930}:77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80A58E-07D7-477E-B030-1A18A2A8BC3F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C54ACD-C659-4A85-909A-4941CEB4D8D9}:25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41F76-F68D-479F-886A-376AF8F7F1E9}:77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7AB4E-0C1B-44ED-B8FA-1A075AEB3A5E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A8461F-6449-4C29-9AFD-160AE8DD5ED3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043EE-DA82-491F-9753-2B6862B24211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F8A65-8AC0-4458-96B1-CE3343BD3BFD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C927DD-E81B-4DA8-81EE-84992ED35D31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1C35EA-A55C-4166-988E-71B4E930F514}:77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4A30C0-6750-4765-9053-A21F4F5CD9B6}:7709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671</Words>
  <Application>Microsoft Office PowerPoint</Application>
  <PresentationFormat>Widescreen</PresentationFormat>
  <Paragraphs>139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Avo</vt:lpstr>
      <vt:lpstr>字魂35号-经典雅黑</vt:lpstr>
      <vt:lpstr>思源黑体 CN Bold</vt:lpstr>
      <vt:lpstr>等线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59-t1</dc:title>
  <dc:creator>Thao Tran</dc:creator>
  <cp:lastModifiedBy>AutoBVT</cp:lastModifiedBy>
  <cp:revision>49</cp:revision>
  <dcterms:created xsi:type="dcterms:W3CDTF">2022-11-25T07:31:46Z</dcterms:created>
  <dcterms:modified xsi:type="dcterms:W3CDTF">2025-04-14T13:52:06Z</dcterms:modified>
</cp:coreProperties>
</file>