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</p:sldMasterIdLst>
  <p:notesMasterIdLst>
    <p:notesMasterId r:id="rId25"/>
  </p:notesMasterIdLst>
  <p:sldIdLst>
    <p:sldId id="257" r:id="rId8"/>
    <p:sldId id="282" r:id="rId9"/>
    <p:sldId id="283" r:id="rId10"/>
    <p:sldId id="284" r:id="rId11"/>
    <p:sldId id="285" r:id="rId12"/>
    <p:sldId id="345" r:id="rId13"/>
    <p:sldId id="258" r:id="rId14"/>
    <p:sldId id="340" r:id="rId15"/>
    <p:sldId id="2007577495" r:id="rId16"/>
    <p:sldId id="2007577498" r:id="rId17"/>
    <p:sldId id="2007577496" r:id="rId18"/>
    <p:sldId id="540" r:id="rId19"/>
    <p:sldId id="2007577497" r:id="rId20"/>
    <p:sldId id="2007577499" r:id="rId21"/>
    <p:sldId id="335" r:id="rId22"/>
    <p:sldId id="334" r:id="rId23"/>
    <p:sldId id="27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14-Apr-25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9E7CF-2DD7-421F-9430-5DF3120B33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32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9E7CF-2DD7-421F-9430-5DF3120B33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70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9E7CF-2DD7-421F-9430-5DF3120B33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62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9E7CF-2DD7-421F-9430-5DF3120B33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8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9E7CF-2DD7-421F-9430-5DF3120B33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64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9E7CF-2DD7-421F-9430-5DF3120B33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68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Title and text right 1" userDrawn="1">
  <p:cSld name="017 Title and text right 1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14-Apr-25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14-Apr-25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14-Apr-25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14-Apr-25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14-Apr-25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14-Apr-25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2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1_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2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5D66E1B-4031-4622-AA6E-E621CD6A6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xmlns="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2855831-4786-48ED-BA81-107BF15039E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1" y="3047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E1C7CCB-13AD-4B34-815B-0F49818477F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0.tiff"/><Relationship Id="rId5" Type="http://schemas.openxmlformats.org/officeDocument/2006/relationships/audio" Target="../media/media2.mp3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0.tiff"/><Relationship Id="rId5" Type="http://schemas.openxmlformats.org/officeDocument/2006/relationships/audio" Target="../media/media2.mp3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0.tiff"/><Relationship Id="rId5" Type="http://schemas.openxmlformats.org/officeDocument/2006/relationships/audio" Target="../media/media2.mp3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59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407795"/>
            <a:ext cx="2810500" cy="11766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36351" y="706472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TRƯỜNG TIỂU HỌC QUANG TRUNG</a:t>
            </a:r>
            <a:endParaRPr kumimoji="0" lang="en-US" sz="3999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99191" y="4193479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Giáo viên: Vũ Thị Thòa</a:t>
            </a:r>
            <a:endParaRPr kumimoji="0" lang="en-US" sz="3999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3804" y="2535667"/>
            <a:ext cx="6232311" cy="19013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6300" y="2682648"/>
            <a:ext cx="41305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 60</a:t>
            </a:r>
            <a:r>
              <a:rPr lang="en-US" sz="60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en-US" sz="60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xmlns="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xmlns="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xmlns="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xmlns="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xmlns="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xmlns="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77E731-EBD9-4A0B-8A81-BF968F0884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4346938-7B13-4582-B1CC-F77FAD4321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CEA1BDC-D83D-4996-8A3C-901682CDE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1EE64-186F-450A-A546-69136015BF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8C76714-CBD6-4521-AC5C-890E9298C1A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CCE492F-5E0E-423E-BD69-AC93B20A6B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79298B8-7B1C-4234-BAEC-6F8595C0E6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64472-996E-4807-9C30-54AAB62A9A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B3B70C2-CEE9-4473-BD5E-96ACB09769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67842E-8FEF-4038-9E43-3D621E8EAF2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xmlns="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xmlns="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xmlns="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xmlns="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xmlns="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A883DAF-D6AD-47BB-9BAA-8732B15707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7C38DC-1335-4E25-BF1E-0BD9BD3776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8D3C70E-B7AD-4F47-B9AE-6528941179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DB33C5B-7C2E-446A-B0A8-0DDA801162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550BA0-E4EA-4BDF-975E-C4A8A4DB885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xmlns="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xmlns="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xmlns="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xmlns="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xmlns="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xmlns="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xmlns="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xmlns="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xmlns="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xmlns="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xmlns="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xmlns="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C3A5936-7892-41EF-BF27-CF9ACB561C0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60.LUYỆN TẬP - 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DDD134-0893-4E19-8534-24AE116FB425}:20075774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E34F06-8D29-4AB0-B71E-70B0A7996349}:20075774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96B20B-C2F9-4652-9653-4975469C0F6C}:20075774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62D054-19B9-46BC-BA73-B3750D1CB48C}:54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5BCCAA-5AAB-46B3-A5AC-EB6D6F8787C6}:20075774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497B68-4E3E-41A0-B9CB-13479FADE25F}:20075774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1F25D9-F0E4-4FFB-9204-65CBF0ADC020}:3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174394-7CBD-42D9-9EB6-513018AB420D}:33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C097EB-FD70-4EB9-B364-B669E0D0C7FD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3E779B-AD70-4FAF-A7C4-97036599D6E9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A2483A-6243-4560-8D0E-EED96104DD05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648E7C-3D02-47AC-82FE-AE6F99A34221}: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9E8C36-94C8-4650-82BC-F003B8DBC518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53A7A3-AFFD-4707-A6F8-E71198F7E103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D73F06-A5EF-4C0F-9A81-F9EC2EDC6C5E}:3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B99EAB-D083-48E4-8786-9D1789564DA9}: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38807B-35CB-4273-B1FD-20C5A55C9A9C}:34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562</Words>
  <Application>Microsoft Office PowerPoint</Application>
  <PresentationFormat>Widescreen</PresentationFormat>
  <Paragraphs>94</Paragraphs>
  <Slides>17</Slides>
  <Notes>17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微软雅黑</vt:lpstr>
      <vt:lpstr>宋体</vt:lpstr>
      <vt:lpstr>#9Slide03 Arima Madurai Black</vt:lpstr>
      <vt:lpstr>Arial</vt:lpstr>
      <vt:lpstr>Calibri</vt:lpstr>
      <vt:lpstr>Cambria</vt:lpstr>
      <vt:lpstr>DM Sans</vt:lpstr>
      <vt:lpstr>FZHei-B01S</vt:lpstr>
      <vt:lpstr>HanaMinB</vt:lpstr>
      <vt:lpstr>ITC Avant Garde Std Bk</vt:lpstr>
      <vt:lpstr>Merienda One</vt:lpstr>
      <vt:lpstr>Pompiere</vt:lpstr>
      <vt:lpstr>Times New Roman</vt:lpstr>
      <vt:lpstr>UTM Avo</vt:lpstr>
      <vt:lpstr>思源宋体 CN Light</vt:lpstr>
      <vt:lpstr>等线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60.LUYỆN TẬP - TIẾT 2</dc:title>
  <dc:creator>Thao Tran</dc:creator>
  <cp:lastModifiedBy>AutoBVT</cp:lastModifiedBy>
  <cp:revision>32</cp:revision>
  <dcterms:created xsi:type="dcterms:W3CDTF">2022-12-26T09:26:55Z</dcterms:created>
  <dcterms:modified xsi:type="dcterms:W3CDTF">2025-04-14T14:57:59Z</dcterms:modified>
</cp:coreProperties>
</file>