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9" r:id="rId2"/>
    <p:sldId id="282" r:id="rId3"/>
    <p:sldId id="283" r:id="rId4"/>
    <p:sldId id="284" r:id="rId5"/>
    <p:sldId id="285" r:id="rId6"/>
    <p:sldId id="286" r:id="rId7"/>
    <p:sldId id="288" r:id="rId8"/>
    <p:sldId id="287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BACC6"/>
    <a:srgbClr val="F15441"/>
    <a:srgbClr val="000000"/>
    <a:srgbClr val="F8B1A9"/>
    <a:srgbClr val="002060"/>
    <a:srgbClr val="D7AA80"/>
    <a:srgbClr val="D3E5BB"/>
    <a:srgbClr val="E1D299"/>
    <a:srgbClr val="AD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88065-106C-464C-AAC3-42C5F816A57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EDE3-E33C-4ECC-BAB9-47D023543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5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DEDE3-E33C-4ECC-BAB9-47D0235431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5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44B8209-ADF1-31F7-EB30-878E64203299}"/>
              </a:ext>
            </a:extLst>
          </p:cNvPr>
          <p:cNvGrpSpPr/>
          <p:nvPr/>
        </p:nvGrpSpPr>
        <p:grpSpPr>
          <a:xfrm>
            <a:off x="596064" y="365625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0B6AC3B-196A-4C74-01BC-94C222DF7AB9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0E32D870-93B9-A2C3-64F0-FD04777147F2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7A7672E0-8FD4-1DF6-BDEA-525E9AD5130B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F9BC285-237B-3CBB-33A2-7E40995A7A14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+mj-lt"/>
                </a:rPr>
                <a:t>Môn: Toán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B1252A-F604-0748-1255-1A032E7FEB12}"/>
              </a:ext>
            </a:extLst>
          </p:cNvPr>
          <p:cNvSpPr txBox="1"/>
          <p:nvPr/>
        </p:nvSpPr>
        <p:spPr>
          <a:xfrm>
            <a:off x="3329126" y="406484"/>
            <a:ext cx="652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 LÃO - HẢI PHÒNG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079157-00FC-4319-8AA3-1992F3ABC842}"/>
              </a:ext>
            </a:extLst>
          </p:cNvPr>
          <p:cNvSpPr txBox="1"/>
          <p:nvPr/>
        </p:nvSpPr>
        <p:spPr>
          <a:xfrm>
            <a:off x="2547891" y="2782669"/>
            <a:ext cx="7421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Bài 64: Thu thập, phân loại, kiểm đếm số liệu</a:t>
            </a:r>
          </a:p>
          <a:p>
            <a:pPr algn="ctr"/>
            <a:r>
              <a:rPr lang="en-US" sz="2800">
                <a:solidFill>
                  <a:srgbClr val="FFFF00"/>
                </a:solidFill>
              </a:rPr>
              <a:t>GV: Nguyễn Thị Hà - Lớp 2A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438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336" y="1433293"/>
            <a:ext cx="354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2800" dirty="0" err="1"/>
              <a:t>Rô</a:t>
            </a:r>
            <a:r>
              <a:rPr lang="en-US" sz="2800" dirty="0"/>
              <a:t>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86" y="546516"/>
            <a:ext cx="7051179" cy="393404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759043"/>
              </p:ext>
            </p:extLst>
          </p:nvPr>
        </p:nvGraphicFramePr>
        <p:xfrm>
          <a:off x="1463041" y="4790779"/>
          <a:ext cx="9323976" cy="115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94">
                  <a:extLst>
                    <a:ext uri="{9D8B030D-6E8A-4147-A177-3AD203B41FA5}">
                      <a16:colId xmlns:a16="http://schemas.microsoft.com/office/drawing/2014/main" xmlns="" val="943914287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338658073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3052687361"/>
                    </a:ext>
                  </a:extLst>
                </a:gridCol>
                <a:gridCol w="2330994">
                  <a:extLst>
                    <a:ext uri="{9D8B030D-6E8A-4147-A177-3AD203B41FA5}">
                      <a16:colId xmlns:a16="http://schemas.microsoft.com/office/drawing/2014/main" xmlns="" val="845566035"/>
                    </a:ext>
                  </a:extLst>
                </a:gridCol>
              </a:tblGrid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</a:rPr>
                        <a:t>vẽ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Đồng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hồ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Bức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tượng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</a:rPr>
                        <a:t>Ghế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40209"/>
                  </a:ext>
                </a:extLst>
              </a:tr>
              <a:tr h="576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57901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67988" y="4790779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8886" y="4829968"/>
            <a:ext cx="1502229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89784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01909" y="4829968"/>
            <a:ext cx="1787565" cy="447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988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45429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32451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26070" y="5442570"/>
            <a:ext cx="1502229" cy="4474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39032" y="798098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83987" y="2728954"/>
            <a:ext cx="5597819" cy="3554282"/>
            <a:chOff x="5583987" y="2728954"/>
            <a:chExt cx="5597819" cy="3554282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8" r="1896"/>
            <a:stretch/>
          </p:blipFill>
          <p:spPr>
            <a:xfrm>
              <a:off x="5708193" y="2728954"/>
              <a:ext cx="5473613" cy="3554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5583987" y="3198094"/>
              <a:ext cx="2063932" cy="809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2229907"/>
            <a:ext cx="74658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quạ</a:t>
            </a:r>
            <a:r>
              <a:rPr lang="en-US" sz="2800" dirty="0"/>
              <a:t> </a:t>
            </a:r>
            <a:r>
              <a:rPr lang="en-US" sz="2800" dirty="0" err="1"/>
              <a:t>đen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,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? 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sỏi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2445" y="237507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79715" y="3043854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9715" y="3681420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79715" y="4315001"/>
            <a:ext cx="457200" cy="4572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6946106" y="4985874"/>
            <a:ext cx="267494" cy="247650"/>
          </a:xfrm>
          <a:prstGeom prst="cube">
            <a:avLst>
              <a:gd name="adj" fmla="val 2307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524875" y="4949825"/>
            <a:ext cx="190500" cy="1905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7235825" y="5553075"/>
            <a:ext cx="231775" cy="374650"/>
          </a:xfrm>
          <a:prstGeom prst="flowChartMagneticDisk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15794" y="3057010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857" y="3690498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5794" y="4341314"/>
            <a:ext cx="385042" cy="43088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0" rIns="91440" bIns="0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20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1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2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3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4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5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6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7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8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9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30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31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32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33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34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5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6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7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8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9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41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2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3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4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5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6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7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8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9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50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51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52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53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54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5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6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7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8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9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60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61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62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63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64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5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6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7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8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9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70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71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2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3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4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5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6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7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8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9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80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81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2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3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4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5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6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7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8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9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90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91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2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3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4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5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6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7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8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9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00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01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2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3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4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5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6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7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8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9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0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1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2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3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5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6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7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8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9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20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21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22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23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24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5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6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7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8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9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30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31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2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3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4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5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6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7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8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9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40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41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2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mph" presetSubtype="0" repeatCount="5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6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7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9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63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64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5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66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67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68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69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0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71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72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73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74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75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76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97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8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99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3" grpId="2" animBg="1"/>
      <p:bldP spid="13" grpId="3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75657" y="979711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92" y="689411"/>
            <a:ext cx="5938334" cy="253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273" y="971734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19850"/>
              </p:ext>
            </p:extLst>
          </p:nvPr>
        </p:nvGraphicFramePr>
        <p:xfrm>
          <a:off x="687273" y="2012902"/>
          <a:ext cx="4830519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173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610173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trống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mái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Gà</a:t>
                      </a:r>
                      <a:r>
                        <a:rPr lang="en-US" sz="2800" baseline="0" dirty="0"/>
                        <a:t> con</a:t>
                      </a:r>
                      <a:endParaRPr lang="en-US" sz="2800" dirty="0"/>
                    </a:p>
                  </a:txBody>
                  <a:tcPr anchor="ctr">
                    <a:solidFill>
                      <a:srgbClr val="F8B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22909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9324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7016" y="2637985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021" y="3265707"/>
            <a:ext cx="1039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endParaRPr lang="en-US" sz="2800" dirty="0"/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UcPeriod"/>
            </a:pP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trống</a:t>
            </a:r>
            <a:r>
              <a:rPr lang="en-US" sz="2800" dirty="0"/>
              <a:t>                     B.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mái</a:t>
            </a:r>
            <a:r>
              <a:rPr lang="en-US" sz="2800" dirty="0"/>
              <a:t>                  C. </a:t>
            </a:r>
            <a:r>
              <a:rPr lang="en-US" sz="2800" dirty="0" err="1"/>
              <a:t>Gà</a:t>
            </a:r>
            <a:r>
              <a:rPr lang="en-US" sz="2800" dirty="0"/>
              <a:t> con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gà</a:t>
            </a:r>
            <a:r>
              <a:rPr lang="en-US" sz="2800" dirty="0"/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7950236" y="4328241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836" y="5356022"/>
            <a:ext cx="496389" cy="496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8333" y="5869211"/>
            <a:ext cx="4323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2 + 7 + 9 = 18 (con)</a:t>
            </a:r>
          </a:p>
        </p:txBody>
      </p:sp>
      <p:sp>
        <p:nvSpPr>
          <p:cNvPr id="16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7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8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9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0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1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2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3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4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5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6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7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28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30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2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3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4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5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36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37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38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39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0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1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2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3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4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5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6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7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48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49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50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1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2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3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4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5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56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57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58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59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60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1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2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3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4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5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66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67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68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69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0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1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2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3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4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5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6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7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78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79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0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1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2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3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4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5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6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7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88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89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0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1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2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3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4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5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6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7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98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99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0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1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2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3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4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5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6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7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8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9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0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1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2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3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5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6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7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8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9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20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1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2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3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4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5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6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7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8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9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0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1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2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3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4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5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6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7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8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15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8500"/>
                            </p:stCondLst>
                            <p:childTnLst>
                              <p:par>
                                <p:cTn id="2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1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45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85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150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8500"/>
                            </p:stCondLst>
                            <p:childTnLst>
                              <p:par>
                                <p:cTn id="2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1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5500"/>
                            </p:stCondLst>
                            <p:childTnLst>
                              <p:par>
                                <p:cTn id="2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685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1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45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5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85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15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15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55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8500"/>
                            </p:stCondLst>
                            <p:childTnLst>
                              <p:par>
                                <p:cTn id="3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9" grpId="0"/>
      <p:bldP spid="10" grpId="0"/>
      <p:bldP spid="11" grpId="0"/>
      <p:bldP spid="12" grpId="0" uiExpand="1" build="p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à Trống Gà Phim Hoạt Hình Tải - gà png tải về - Miễn phí trong suốt Gia  Cầm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99844" l="10000" r="89222">
                        <a14:foregroundMark x1="36667" y1="44219" x2="53778" y2="53594"/>
                        <a14:foregroundMark x1="39667" y1="44063" x2="52333" y2="4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75" y="437869"/>
            <a:ext cx="6219104" cy="44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Gà Trống Biểu Tượng Thiết Kế Phim Hoạt Hình đầy Màu Sắc-phim Hoạt Hình  Véc Tơ-miễn Phí Vector Miễn Phí Tải Về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9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 bwMode="auto">
          <a:xfrm flipH="1">
            <a:off x="7743859" y="1079500"/>
            <a:ext cx="2247900" cy="344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05898" y="4860342"/>
            <a:ext cx="1937961" cy="1146128"/>
            <a:chOff x="6185832" y="4622035"/>
            <a:chExt cx="1937961" cy="1146128"/>
          </a:xfrm>
        </p:grpSpPr>
        <p:pic>
          <p:nvPicPr>
            <p:cNvPr id="10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6185832" y="4849943"/>
              <a:ext cx="643901" cy="782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480518" y="4622035"/>
              <a:ext cx="1241082" cy="1146128"/>
              <a:chOff x="8322017" y="3838574"/>
              <a:chExt cx="1507784" cy="1406317"/>
            </a:xfrm>
          </p:grpSpPr>
          <p:pic>
            <p:nvPicPr>
              <p:cNvPr id="5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>
                <a:off x="9168257" y="3838574"/>
                <a:ext cx="661544" cy="95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Vector Cartoon Hand Drawn Sketch Yellow Color Small Chick. Isolated..  Royalty Free Cliparts, Vectors, And Stock Illustration. Image 84861811.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1154" b="78385" l="27923" r="718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45" t="20337" r="27930" b="22125"/>
              <a:stretch/>
            </p:blipFill>
            <p:spPr bwMode="auto">
              <a:xfrm flipH="1">
                <a:off x="8322017" y="3838574"/>
                <a:ext cx="1085804" cy="1406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6" descr="Vector Cartoon Hand Drawn Sketch Yellow Color Small Chick. Isolated..  Royalty Free Cliparts, Vectors, And Stock Illustration. Image 84861811.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154" b="78385" l="27923" r="718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5" t="20337" r="27930" b="22125"/>
            <a:stretch/>
          </p:blipFill>
          <p:spPr bwMode="auto">
            <a:xfrm flipH="1">
              <a:off x="7493137" y="4907778"/>
              <a:ext cx="630656" cy="808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765300" y="1079500"/>
            <a:ext cx="2083197" cy="736600"/>
          </a:xfrm>
          <a:prstGeom prst="roundRect">
            <a:avLst/>
          </a:prstGeom>
          <a:noFill/>
          <a:ln w="76200" cmpd="dbl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trống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88500" y="3822700"/>
            <a:ext cx="1663700" cy="621534"/>
          </a:xfrm>
          <a:prstGeom prst="roundRect">
            <a:avLst/>
          </a:prstGeom>
          <a:noFill/>
          <a:ln w="7620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mái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68529" y="5450162"/>
            <a:ext cx="1663700" cy="621534"/>
          </a:xfrm>
          <a:prstGeom prst="roundRect">
            <a:avLst/>
          </a:prstGeom>
          <a:noFill/>
          <a:ln w="76200" cmpd="dbl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Gà</a:t>
            </a:r>
            <a:r>
              <a:rPr lang="en-US" sz="2800" dirty="0">
                <a:solidFill>
                  <a:schemeClr val="tx1"/>
                </a:solidFill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5467" y="367021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2"/>
          <a:stretch/>
        </p:blipFill>
        <p:spPr>
          <a:xfrm>
            <a:off x="4898042" y="1089009"/>
            <a:ext cx="6439988" cy="29046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467" y="1236061"/>
            <a:ext cx="4618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Mai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 con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5515"/>
              </p:ext>
            </p:extLst>
          </p:nvPr>
        </p:nvGraphicFramePr>
        <p:xfrm>
          <a:off x="803163" y="2488620"/>
          <a:ext cx="3657600" cy="11483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91">
                  <a:extLst>
                    <a:ext uri="{9D8B030D-6E8A-4147-A177-3AD203B41FA5}">
                      <a16:colId xmlns:a16="http://schemas.microsoft.com/office/drawing/2014/main" xmlns="" val="328274617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4209947731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xmlns="" val="1695973288"/>
                    </a:ext>
                  </a:extLst>
                </a:gridCol>
              </a:tblGrid>
              <a:tr h="5741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9722692"/>
                  </a:ext>
                </a:extLst>
              </a:tr>
              <a:tr h="574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1544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BACC6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21658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0761" y="3062771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736" y="3086864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6651" y="3113702"/>
            <a:ext cx="46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55" r="65666" b="46107"/>
          <a:stretch/>
        </p:blipFill>
        <p:spPr>
          <a:xfrm>
            <a:off x="1073390" y="2566753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2244315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3607089" y="2566752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5" name="TextBox 14"/>
          <p:cNvSpPr txBox="1"/>
          <p:nvPr/>
        </p:nvSpPr>
        <p:spPr>
          <a:xfrm>
            <a:off x="1062416" y="4184235"/>
            <a:ext cx="7477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b.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</a:t>
            </a:r>
            <a:r>
              <a:rPr lang="en-US" sz="2800" dirty="0" err="1"/>
              <a:t>Hạc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5" t="39509" r="35011" b="24153"/>
          <a:stretch/>
        </p:blipFill>
        <p:spPr>
          <a:xfrm>
            <a:off x="6515870" y="4335566"/>
            <a:ext cx="570588" cy="410809"/>
          </a:xfrm>
          <a:prstGeom prst="roundRect">
            <a:avLst>
              <a:gd name="adj" fmla="val 29875"/>
            </a:avLst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26" t="62618" r="-360" b="1044"/>
          <a:stretch/>
        </p:blipFill>
        <p:spPr>
          <a:xfrm>
            <a:off x="5814712" y="4996444"/>
            <a:ext cx="570588" cy="410809"/>
          </a:xfrm>
          <a:prstGeom prst="roundRect">
            <a:avLst>
              <a:gd name="adj" fmla="val 29875"/>
            </a:avLst>
          </a:prstGeom>
        </p:spPr>
      </p:pic>
      <p:sp>
        <p:nvSpPr>
          <p:cNvPr id="18" name="Rectangle: Rounded Corners 25">
            <a:extLst>
              <a:ext uri="{FF2B5EF4-FFF2-40B4-BE49-F238E27FC236}">
                <a16:creationId xmlns:a16="http://schemas.microsoft.com/office/drawing/2014/main" xmlns="" id="{B4DC8D05-9F9D-469E-AEB4-511BC894EA0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9" name="Rectangle: Rounded Corners 26">
            <a:extLst>
              <a:ext uri="{FF2B5EF4-FFF2-40B4-BE49-F238E27FC236}">
                <a16:creationId xmlns:a16="http://schemas.microsoft.com/office/drawing/2014/main" xmlns="" id="{4D8DFBD5-30E8-4C14-918A-09FE46BBD3C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20" name="Rectangle: Rounded Corners 27">
            <a:extLst>
              <a:ext uri="{FF2B5EF4-FFF2-40B4-BE49-F238E27FC236}">
                <a16:creationId xmlns:a16="http://schemas.microsoft.com/office/drawing/2014/main" xmlns="" id="{FA528753-2802-4FA6-AC6C-5E04239B2D9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21" name="Rectangle: Rounded Corners 28">
            <a:extLst>
              <a:ext uri="{FF2B5EF4-FFF2-40B4-BE49-F238E27FC236}">
                <a16:creationId xmlns:a16="http://schemas.microsoft.com/office/drawing/2014/main" xmlns="" id="{382C4664-2C47-4EE0-B2AD-BF4A8C0847B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22" name="Rectangle: Rounded Corners 29">
            <a:extLst>
              <a:ext uri="{FF2B5EF4-FFF2-40B4-BE49-F238E27FC236}">
                <a16:creationId xmlns:a16="http://schemas.microsoft.com/office/drawing/2014/main" xmlns="" id="{309075EF-64BF-409A-8CCA-F0AC4F3B45D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23" name="Rectangle: Rounded Corners 30">
            <a:extLst>
              <a:ext uri="{FF2B5EF4-FFF2-40B4-BE49-F238E27FC236}">
                <a16:creationId xmlns:a16="http://schemas.microsoft.com/office/drawing/2014/main" xmlns="" id="{32FA6301-0FF3-41E5-AD99-F2B0D269B4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24" name="Rectangle: Rounded Corners 31">
            <a:extLst>
              <a:ext uri="{FF2B5EF4-FFF2-40B4-BE49-F238E27FC236}">
                <a16:creationId xmlns:a16="http://schemas.microsoft.com/office/drawing/2014/main" xmlns="" id="{7A8B57E2-11C3-4B16-AA85-094CE7687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25" name="Rectangle: Rounded Corners 32">
            <a:extLst>
              <a:ext uri="{FF2B5EF4-FFF2-40B4-BE49-F238E27FC236}">
                <a16:creationId xmlns:a16="http://schemas.microsoft.com/office/drawing/2014/main" xmlns="" id="{2AF3E56E-AA1A-4303-913B-F4CE6D1703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26" name="Rectangle: Rounded Corners 33">
            <a:extLst>
              <a:ext uri="{FF2B5EF4-FFF2-40B4-BE49-F238E27FC236}">
                <a16:creationId xmlns:a16="http://schemas.microsoft.com/office/drawing/2014/main" xmlns="" id="{7F6F4B69-FF92-4B3A-BE92-7A2B1FFB138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27" name="Rectangle: Rounded Corners 34">
            <a:extLst>
              <a:ext uri="{FF2B5EF4-FFF2-40B4-BE49-F238E27FC236}">
                <a16:creationId xmlns:a16="http://schemas.microsoft.com/office/drawing/2014/main" xmlns="" id="{420F0775-03D3-480D-AA26-114CC15302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28" name="Rectangle: Rounded Corners 35">
            <a:extLst>
              <a:ext uri="{FF2B5EF4-FFF2-40B4-BE49-F238E27FC236}">
                <a16:creationId xmlns:a16="http://schemas.microsoft.com/office/drawing/2014/main" xmlns="" id="{BAE6E0B7-27E6-4931-9731-01B41A655F7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29" name="Rectangle: Rounded Corners 36">
            <a:extLst>
              <a:ext uri="{FF2B5EF4-FFF2-40B4-BE49-F238E27FC236}">
                <a16:creationId xmlns:a16="http://schemas.microsoft.com/office/drawing/2014/main" xmlns="" id="{D3D68AD2-4131-4251-8EEF-02C281717E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30" name="Rectangle: Rounded Corners 37">
            <a:extLst>
              <a:ext uri="{FF2B5EF4-FFF2-40B4-BE49-F238E27FC236}">
                <a16:creationId xmlns:a16="http://schemas.microsoft.com/office/drawing/2014/main" xmlns="" id="{5309DF16-3056-4D09-A216-D896C95D99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xmlns="" id="{35B8F292-58A2-4D00-930D-942373823E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xmlns="" id="{430979DE-8D81-4C23-90EC-BE5BE68BA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33" name="Rectangle: Rounded Corners 40">
            <a:extLst>
              <a:ext uri="{FF2B5EF4-FFF2-40B4-BE49-F238E27FC236}">
                <a16:creationId xmlns:a16="http://schemas.microsoft.com/office/drawing/2014/main" xmlns="" id="{60AA8761-514A-4302-A4E6-3998A0E7E5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34" name="Rectangle: Rounded Corners 41">
            <a:extLst>
              <a:ext uri="{FF2B5EF4-FFF2-40B4-BE49-F238E27FC236}">
                <a16:creationId xmlns:a16="http://schemas.microsoft.com/office/drawing/2014/main" xmlns="" id="{D3A5B913-CBD6-4118-A6A8-5E7B594865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35" name="Rectangle: Rounded Corners 42">
            <a:extLst>
              <a:ext uri="{FF2B5EF4-FFF2-40B4-BE49-F238E27FC236}">
                <a16:creationId xmlns:a16="http://schemas.microsoft.com/office/drawing/2014/main" xmlns="" id="{505A338C-DD09-4D5E-BDAA-42E22B72EB1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xmlns="" id="{62BEE8F3-AA3B-435F-B052-46D68FD3085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37" name="Rectangle: Rounded Corners 44">
            <a:extLst>
              <a:ext uri="{FF2B5EF4-FFF2-40B4-BE49-F238E27FC236}">
                <a16:creationId xmlns:a16="http://schemas.microsoft.com/office/drawing/2014/main" xmlns="" id="{9516847E-5737-4C84-BDC6-E20D11E93B6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38" name="Rectangle: Rounded Corners 45">
            <a:extLst>
              <a:ext uri="{FF2B5EF4-FFF2-40B4-BE49-F238E27FC236}">
                <a16:creationId xmlns:a16="http://schemas.microsoft.com/office/drawing/2014/main" xmlns="" id="{148E959C-1E26-4AF9-9C90-E9E8ECED542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39" name="Rectangle: Rounded Corners 46">
            <a:extLst>
              <a:ext uri="{FF2B5EF4-FFF2-40B4-BE49-F238E27FC236}">
                <a16:creationId xmlns:a16="http://schemas.microsoft.com/office/drawing/2014/main" xmlns="" id="{E76C36CD-5BDC-4686-A577-5384EBECF73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40" name="Rectangle: Rounded Corners 47">
            <a:extLst>
              <a:ext uri="{FF2B5EF4-FFF2-40B4-BE49-F238E27FC236}">
                <a16:creationId xmlns:a16="http://schemas.microsoft.com/office/drawing/2014/main" xmlns="" id="{F01AE494-3A53-4F03-9ABB-773AC264FCE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41" name="Rectangle: Rounded Corners 48">
            <a:extLst>
              <a:ext uri="{FF2B5EF4-FFF2-40B4-BE49-F238E27FC236}">
                <a16:creationId xmlns:a16="http://schemas.microsoft.com/office/drawing/2014/main" xmlns="" id="{96D8FA9B-3CDC-4EE8-8FEC-D256F9F54F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42" name="Rectangle: Rounded Corners 49">
            <a:extLst>
              <a:ext uri="{FF2B5EF4-FFF2-40B4-BE49-F238E27FC236}">
                <a16:creationId xmlns:a16="http://schemas.microsoft.com/office/drawing/2014/main" xmlns="" id="{A943C0F1-C75C-4FB3-8D53-67C2F8921A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43" name="Rectangle: Rounded Corners 50">
            <a:extLst>
              <a:ext uri="{FF2B5EF4-FFF2-40B4-BE49-F238E27FC236}">
                <a16:creationId xmlns:a16="http://schemas.microsoft.com/office/drawing/2014/main" xmlns="" id="{FA93C957-188A-4280-8DD6-2CEF9C7934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44" name="Rectangle: Rounded Corners 51">
            <a:extLst>
              <a:ext uri="{FF2B5EF4-FFF2-40B4-BE49-F238E27FC236}">
                <a16:creationId xmlns:a16="http://schemas.microsoft.com/office/drawing/2014/main" xmlns="" id="{905336DB-A0C0-4B9D-87C5-E7F280AA9A1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45" name="Rectangle: Rounded Corners 52">
            <a:extLst>
              <a:ext uri="{FF2B5EF4-FFF2-40B4-BE49-F238E27FC236}">
                <a16:creationId xmlns:a16="http://schemas.microsoft.com/office/drawing/2014/main" xmlns="" id="{419ECF4F-79E4-45B5-ABA8-C013CCC136C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46" name="Rectangle: Rounded Corners 53">
            <a:extLst>
              <a:ext uri="{FF2B5EF4-FFF2-40B4-BE49-F238E27FC236}">
                <a16:creationId xmlns:a16="http://schemas.microsoft.com/office/drawing/2014/main" xmlns="" id="{FF4C7DB8-59A8-47D6-A667-86BF9947DDC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47" name="Rectangle: Rounded Corners 54">
            <a:extLst>
              <a:ext uri="{FF2B5EF4-FFF2-40B4-BE49-F238E27FC236}">
                <a16:creationId xmlns:a16="http://schemas.microsoft.com/office/drawing/2014/main" xmlns="" id="{8588A349-FA9E-46C8-AEBF-05A3FD6D016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48" name="Rectangle: Rounded Corners 55">
            <a:extLst>
              <a:ext uri="{FF2B5EF4-FFF2-40B4-BE49-F238E27FC236}">
                <a16:creationId xmlns:a16="http://schemas.microsoft.com/office/drawing/2014/main" xmlns="" id="{E3D13725-EFDD-441D-8A14-D61C0CD87F0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49" name="Rectangle: Rounded Corners 56">
            <a:extLst>
              <a:ext uri="{FF2B5EF4-FFF2-40B4-BE49-F238E27FC236}">
                <a16:creationId xmlns:a16="http://schemas.microsoft.com/office/drawing/2014/main" xmlns="" id="{317371AD-1A42-45B8-BD10-201E6FA8595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50" name="Rectangle: Rounded Corners 57">
            <a:extLst>
              <a:ext uri="{FF2B5EF4-FFF2-40B4-BE49-F238E27FC236}">
                <a16:creationId xmlns:a16="http://schemas.microsoft.com/office/drawing/2014/main" xmlns="" id="{BA0EBE94-0398-42D6-91EE-7CEEB9A2438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51" name="Rectangle: Rounded Corners 58">
            <a:extLst>
              <a:ext uri="{FF2B5EF4-FFF2-40B4-BE49-F238E27FC236}">
                <a16:creationId xmlns:a16="http://schemas.microsoft.com/office/drawing/2014/main" xmlns="" id="{B7057051-BAD2-45F1-930B-6C624F0E9D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52" name="Rectangle: Rounded Corners 59">
            <a:extLst>
              <a:ext uri="{FF2B5EF4-FFF2-40B4-BE49-F238E27FC236}">
                <a16:creationId xmlns:a16="http://schemas.microsoft.com/office/drawing/2014/main" xmlns="" id="{9A90CB8E-F7E5-44AB-9F4B-D791404AE8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53" name="Rectangle: Rounded Corners 60">
            <a:extLst>
              <a:ext uri="{FF2B5EF4-FFF2-40B4-BE49-F238E27FC236}">
                <a16:creationId xmlns:a16="http://schemas.microsoft.com/office/drawing/2014/main" xmlns="" id="{9E9B0C97-6599-40CA-994D-D0B6874B1BA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54" name="Rectangle: Rounded Corners 61">
            <a:extLst>
              <a:ext uri="{FF2B5EF4-FFF2-40B4-BE49-F238E27FC236}">
                <a16:creationId xmlns:a16="http://schemas.microsoft.com/office/drawing/2014/main" xmlns="" id="{FFF10F24-120F-4B92-8AAC-3D0A4E122D0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55" name="Rectangle: Rounded Corners 62">
            <a:extLst>
              <a:ext uri="{FF2B5EF4-FFF2-40B4-BE49-F238E27FC236}">
                <a16:creationId xmlns:a16="http://schemas.microsoft.com/office/drawing/2014/main" xmlns="" id="{4EC21965-777B-4CEF-9EFE-D7AC288D024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56" name="Rectangle: Rounded Corners 63">
            <a:extLst>
              <a:ext uri="{FF2B5EF4-FFF2-40B4-BE49-F238E27FC236}">
                <a16:creationId xmlns:a16="http://schemas.microsoft.com/office/drawing/2014/main" xmlns="" id="{C603282A-7169-4E90-9A68-859CDE2E35C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57" name="Rectangle: Rounded Corners 64">
            <a:extLst>
              <a:ext uri="{FF2B5EF4-FFF2-40B4-BE49-F238E27FC236}">
                <a16:creationId xmlns:a16="http://schemas.microsoft.com/office/drawing/2014/main" xmlns="" id="{54C3DF58-C9AD-4AAE-841E-A3F4ABC6319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58" name="Rectangle: Rounded Corners 65">
            <a:extLst>
              <a:ext uri="{FF2B5EF4-FFF2-40B4-BE49-F238E27FC236}">
                <a16:creationId xmlns:a16="http://schemas.microsoft.com/office/drawing/2014/main" xmlns="" id="{9FC31254-C25D-4D7F-B0EA-EFD4D7C5DF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59" name="Rectangle: Rounded Corners 66">
            <a:extLst>
              <a:ext uri="{FF2B5EF4-FFF2-40B4-BE49-F238E27FC236}">
                <a16:creationId xmlns:a16="http://schemas.microsoft.com/office/drawing/2014/main" xmlns="" id="{5156E598-D06E-4885-8CB2-149D404B37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60" name="Rectangle: Rounded Corners 67">
            <a:extLst>
              <a:ext uri="{FF2B5EF4-FFF2-40B4-BE49-F238E27FC236}">
                <a16:creationId xmlns:a16="http://schemas.microsoft.com/office/drawing/2014/main" xmlns="" id="{6083BF50-2842-4D10-B4EC-D6D7E0EF40B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61" name="Rectangle: Rounded Corners 68">
            <a:extLst>
              <a:ext uri="{FF2B5EF4-FFF2-40B4-BE49-F238E27FC236}">
                <a16:creationId xmlns:a16="http://schemas.microsoft.com/office/drawing/2014/main" xmlns="" id="{56FB0ED9-A242-4DB9-8A40-6B6A079FB06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62" name="Rectangle: Rounded Corners 69">
            <a:extLst>
              <a:ext uri="{FF2B5EF4-FFF2-40B4-BE49-F238E27FC236}">
                <a16:creationId xmlns:a16="http://schemas.microsoft.com/office/drawing/2014/main" xmlns="" id="{9709D541-DEC9-4746-A7E0-ACC591C564E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63" name="Rectangle: Rounded Corners 70">
            <a:extLst>
              <a:ext uri="{FF2B5EF4-FFF2-40B4-BE49-F238E27FC236}">
                <a16:creationId xmlns:a16="http://schemas.microsoft.com/office/drawing/2014/main" xmlns="" id="{115DD669-1905-4D6E-A6D2-5CDE3A6A060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64" name="Rectangle: Rounded Corners 71">
            <a:extLst>
              <a:ext uri="{FF2B5EF4-FFF2-40B4-BE49-F238E27FC236}">
                <a16:creationId xmlns:a16="http://schemas.microsoft.com/office/drawing/2014/main" xmlns="" id="{2D3721C7-065E-4C1D-86E8-503B8855CDE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65" name="Rectangle: Rounded Corners 72">
            <a:extLst>
              <a:ext uri="{FF2B5EF4-FFF2-40B4-BE49-F238E27FC236}">
                <a16:creationId xmlns:a16="http://schemas.microsoft.com/office/drawing/2014/main" xmlns="" id="{F8D6F8DF-32A0-4D85-AAD9-3328DF8A737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66" name="Rectangle: Rounded Corners 73">
            <a:extLst>
              <a:ext uri="{FF2B5EF4-FFF2-40B4-BE49-F238E27FC236}">
                <a16:creationId xmlns:a16="http://schemas.microsoft.com/office/drawing/2014/main" xmlns="" id="{7D09D022-B94D-4581-8443-BE468C7DFA5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67" name="Rectangle: Rounded Corners 74">
            <a:extLst>
              <a:ext uri="{FF2B5EF4-FFF2-40B4-BE49-F238E27FC236}">
                <a16:creationId xmlns:a16="http://schemas.microsoft.com/office/drawing/2014/main" xmlns="" id="{5320431A-B9EC-4150-B8A4-F5310085AA4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68" name="Rectangle: Rounded Corners 75">
            <a:extLst>
              <a:ext uri="{FF2B5EF4-FFF2-40B4-BE49-F238E27FC236}">
                <a16:creationId xmlns:a16="http://schemas.microsoft.com/office/drawing/2014/main" xmlns="" id="{909F11B9-4C72-4307-9D1F-C6AE39648F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69" name="Rectangle: Rounded Corners 76">
            <a:extLst>
              <a:ext uri="{FF2B5EF4-FFF2-40B4-BE49-F238E27FC236}">
                <a16:creationId xmlns:a16="http://schemas.microsoft.com/office/drawing/2014/main" xmlns="" id="{B6698875-9681-4C38-A564-6383F7ED34D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70" name="Rectangle: Rounded Corners 77">
            <a:extLst>
              <a:ext uri="{FF2B5EF4-FFF2-40B4-BE49-F238E27FC236}">
                <a16:creationId xmlns:a16="http://schemas.microsoft.com/office/drawing/2014/main" xmlns="" id="{CF70E62E-7998-4566-A4CD-06F71500396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71" name="Rectangle: Rounded Corners 78">
            <a:extLst>
              <a:ext uri="{FF2B5EF4-FFF2-40B4-BE49-F238E27FC236}">
                <a16:creationId xmlns:a16="http://schemas.microsoft.com/office/drawing/2014/main" xmlns="" id="{D6B1DBE1-789C-44BA-AF30-C4F3F2C7F63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72" name="Rectangle: Rounded Corners 79">
            <a:extLst>
              <a:ext uri="{FF2B5EF4-FFF2-40B4-BE49-F238E27FC236}">
                <a16:creationId xmlns:a16="http://schemas.microsoft.com/office/drawing/2014/main" xmlns="" id="{6EF054B1-36A5-420D-AD9B-7186AA8809D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73" name="Rectangle: Rounded Corners 80">
            <a:extLst>
              <a:ext uri="{FF2B5EF4-FFF2-40B4-BE49-F238E27FC236}">
                <a16:creationId xmlns:a16="http://schemas.microsoft.com/office/drawing/2014/main" xmlns="" id="{416711FF-92CD-4697-B15F-D71F184ABA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74" name="Rectangle: Rounded Corners 81">
            <a:extLst>
              <a:ext uri="{FF2B5EF4-FFF2-40B4-BE49-F238E27FC236}">
                <a16:creationId xmlns:a16="http://schemas.microsoft.com/office/drawing/2014/main" xmlns="" id="{8A3006B8-3446-4172-8348-FE084F6623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75" name="Rectangle: Rounded Corners 82">
            <a:extLst>
              <a:ext uri="{FF2B5EF4-FFF2-40B4-BE49-F238E27FC236}">
                <a16:creationId xmlns:a16="http://schemas.microsoft.com/office/drawing/2014/main" xmlns="" id="{939EC1FA-8ACF-4462-88C5-4B3AB2F55C0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76" name="Rectangle: Rounded Corners 83">
            <a:extLst>
              <a:ext uri="{FF2B5EF4-FFF2-40B4-BE49-F238E27FC236}">
                <a16:creationId xmlns:a16="http://schemas.microsoft.com/office/drawing/2014/main" xmlns="" id="{91CA2B6B-54F5-41FE-88A3-2EC4520B7C62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77" name="Rectangle: Rounded Corners 84">
            <a:extLst>
              <a:ext uri="{FF2B5EF4-FFF2-40B4-BE49-F238E27FC236}">
                <a16:creationId xmlns:a16="http://schemas.microsoft.com/office/drawing/2014/main" xmlns="" id="{6292EAAA-8574-4F79-B135-F8D1E7D9A04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78" name="Rectangle: Rounded Corners 85">
            <a:extLst>
              <a:ext uri="{FF2B5EF4-FFF2-40B4-BE49-F238E27FC236}">
                <a16:creationId xmlns:a16="http://schemas.microsoft.com/office/drawing/2014/main" xmlns="" id="{82B8B3C8-FDA8-4504-82FD-609E3121AD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79" name="Rectangle: Rounded Corners 86">
            <a:extLst>
              <a:ext uri="{FF2B5EF4-FFF2-40B4-BE49-F238E27FC236}">
                <a16:creationId xmlns:a16="http://schemas.microsoft.com/office/drawing/2014/main" xmlns="" id="{D7D881B5-E094-4757-AECA-159837A7EFE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80" name="Rectangle: Rounded Corners 87">
            <a:extLst>
              <a:ext uri="{FF2B5EF4-FFF2-40B4-BE49-F238E27FC236}">
                <a16:creationId xmlns:a16="http://schemas.microsoft.com/office/drawing/2014/main" xmlns="" id="{4CD2E492-93E6-42D4-80E4-2BFB0DCCC79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81" name="Rectangle: Rounded Corners 88">
            <a:extLst>
              <a:ext uri="{FF2B5EF4-FFF2-40B4-BE49-F238E27FC236}">
                <a16:creationId xmlns:a16="http://schemas.microsoft.com/office/drawing/2014/main" xmlns="" id="{2700EEAD-868A-4DBF-BB11-6F2710C8F17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82" name="Rectangle: Rounded Corners 89">
            <a:extLst>
              <a:ext uri="{FF2B5EF4-FFF2-40B4-BE49-F238E27FC236}">
                <a16:creationId xmlns:a16="http://schemas.microsoft.com/office/drawing/2014/main" xmlns="" id="{11EFCADA-4BF6-46E8-A108-E2A435153E6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83" name="Rectangle: Rounded Corners 90">
            <a:extLst>
              <a:ext uri="{FF2B5EF4-FFF2-40B4-BE49-F238E27FC236}">
                <a16:creationId xmlns:a16="http://schemas.microsoft.com/office/drawing/2014/main" xmlns="" id="{995560B1-E4E1-400D-9F6A-11EB21E71DB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xmlns="" id="{6789019C-D603-4EEA-BD6D-37305EBB2EC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85" name="Rectangle: Rounded Corners 92">
            <a:extLst>
              <a:ext uri="{FF2B5EF4-FFF2-40B4-BE49-F238E27FC236}">
                <a16:creationId xmlns:a16="http://schemas.microsoft.com/office/drawing/2014/main" xmlns="" id="{5180E799-57A8-4B97-B695-54DA423EFC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86" name="Rectangle: Rounded Corners 93">
            <a:extLst>
              <a:ext uri="{FF2B5EF4-FFF2-40B4-BE49-F238E27FC236}">
                <a16:creationId xmlns:a16="http://schemas.microsoft.com/office/drawing/2014/main" xmlns="" id="{218F619A-BF5C-4D98-BD81-E1AEE886BE4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87" name="Rectangle: Rounded Corners 94">
            <a:extLst>
              <a:ext uri="{FF2B5EF4-FFF2-40B4-BE49-F238E27FC236}">
                <a16:creationId xmlns:a16="http://schemas.microsoft.com/office/drawing/2014/main" xmlns="" id="{D5DDC197-4707-40B7-BC9A-C3AF0542AA7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88" name="Rectangle: Rounded Corners 95">
            <a:extLst>
              <a:ext uri="{FF2B5EF4-FFF2-40B4-BE49-F238E27FC236}">
                <a16:creationId xmlns:a16="http://schemas.microsoft.com/office/drawing/2014/main" xmlns="" id="{8D559568-4A92-448B-A531-FBDD65F70D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89" name="Rectangle: Rounded Corners 96">
            <a:extLst>
              <a:ext uri="{FF2B5EF4-FFF2-40B4-BE49-F238E27FC236}">
                <a16:creationId xmlns:a16="http://schemas.microsoft.com/office/drawing/2014/main" xmlns="" id="{FB1142D7-9F10-4B3C-99E5-6765AC4697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90" name="Rectangle: Rounded Corners 97">
            <a:extLst>
              <a:ext uri="{FF2B5EF4-FFF2-40B4-BE49-F238E27FC236}">
                <a16:creationId xmlns:a16="http://schemas.microsoft.com/office/drawing/2014/main" xmlns="" id="{D8F010DC-CD6C-4F17-9242-B11450E6C7D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91" name="Rectangle: Rounded Corners 98">
            <a:extLst>
              <a:ext uri="{FF2B5EF4-FFF2-40B4-BE49-F238E27FC236}">
                <a16:creationId xmlns:a16="http://schemas.microsoft.com/office/drawing/2014/main" xmlns="" id="{59364C07-898A-4B15-BF8D-EF29D7981E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92" name="Rectangle: Rounded Corners 99">
            <a:extLst>
              <a:ext uri="{FF2B5EF4-FFF2-40B4-BE49-F238E27FC236}">
                <a16:creationId xmlns:a16="http://schemas.microsoft.com/office/drawing/2014/main" xmlns="" id="{EE79D50B-15C5-481E-96AA-09334E9F19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93" name="Rectangle: Rounded Corners 100">
            <a:extLst>
              <a:ext uri="{FF2B5EF4-FFF2-40B4-BE49-F238E27FC236}">
                <a16:creationId xmlns:a16="http://schemas.microsoft.com/office/drawing/2014/main" xmlns="" id="{D4B8B896-6BA9-4363-9FBB-93E4B0C38FE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94" name="Rectangle: Rounded Corners 101">
            <a:extLst>
              <a:ext uri="{FF2B5EF4-FFF2-40B4-BE49-F238E27FC236}">
                <a16:creationId xmlns:a16="http://schemas.microsoft.com/office/drawing/2014/main" xmlns="" id="{73922620-C02F-4749-993E-DA1FB24761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95" name="Rectangle: Rounded Corners 102">
            <a:extLst>
              <a:ext uri="{FF2B5EF4-FFF2-40B4-BE49-F238E27FC236}">
                <a16:creationId xmlns:a16="http://schemas.microsoft.com/office/drawing/2014/main" xmlns="" id="{B0ECB203-C5A1-4889-A9C2-1E1D376FD38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96" name="Rectangle: Rounded Corners 103">
            <a:extLst>
              <a:ext uri="{FF2B5EF4-FFF2-40B4-BE49-F238E27FC236}">
                <a16:creationId xmlns:a16="http://schemas.microsoft.com/office/drawing/2014/main" xmlns="" id="{43267C08-B594-4EB4-9D9B-1230C6BD87F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97" name="Rectangle: Rounded Corners 104">
            <a:extLst>
              <a:ext uri="{FF2B5EF4-FFF2-40B4-BE49-F238E27FC236}">
                <a16:creationId xmlns:a16="http://schemas.microsoft.com/office/drawing/2014/main" xmlns="" id="{D53D668F-926D-403D-9BE5-DFC13DFBE67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98" name="Rectangle: Rounded Corners 105">
            <a:extLst>
              <a:ext uri="{FF2B5EF4-FFF2-40B4-BE49-F238E27FC236}">
                <a16:creationId xmlns:a16="http://schemas.microsoft.com/office/drawing/2014/main" xmlns="" id="{FA226ECE-9728-4C84-A5B4-22A364F424A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99" name="Rectangle: Rounded Corners 106">
            <a:extLst>
              <a:ext uri="{FF2B5EF4-FFF2-40B4-BE49-F238E27FC236}">
                <a16:creationId xmlns:a16="http://schemas.microsoft.com/office/drawing/2014/main" xmlns="" id="{236D026A-3BD2-461D-963B-56A4A60E86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00" name="Rectangle: Rounded Corners 107">
            <a:extLst>
              <a:ext uri="{FF2B5EF4-FFF2-40B4-BE49-F238E27FC236}">
                <a16:creationId xmlns:a16="http://schemas.microsoft.com/office/drawing/2014/main" xmlns="" id="{BEBCD531-9F6A-4424-9D4B-F65FA80D89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01" name="Rectangle: Rounded Corners 108">
            <a:extLst>
              <a:ext uri="{FF2B5EF4-FFF2-40B4-BE49-F238E27FC236}">
                <a16:creationId xmlns:a16="http://schemas.microsoft.com/office/drawing/2014/main" xmlns="" id="{F8711B58-704B-4F1E-90A0-C7A9BBEFD0E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02" name="Rectangle: Rounded Corners 109">
            <a:extLst>
              <a:ext uri="{FF2B5EF4-FFF2-40B4-BE49-F238E27FC236}">
                <a16:creationId xmlns:a16="http://schemas.microsoft.com/office/drawing/2014/main" xmlns="" id="{EA4769B4-DF94-40A0-8F97-E592D312571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03" name="Rectangle: Rounded Corners 110">
            <a:extLst>
              <a:ext uri="{FF2B5EF4-FFF2-40B4-BE49-F238E27FC236}">
                <a16:creationId xmlns:a16="http://schemas.microsoft.com/office/drawing/2014/main" xmlns="" id="{E0724E1C-8F45-445C-86D2-302B751DDF40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04" name="Rectangle: Rounded Corners 111">
            <a:extLst>
              <a:ext uri="{FF2B5EF4-FFF2-40B4-BE49-F238E27FC236}">
                <a16:creationId xmlns:a16="http://schemas.microsoft.com/office/drawing/2014/main" xmlns="" id="{96613555-3D3F-4086-95FF-99468766985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05" name="Rectangle: Rounded Corners 112">
            <a:extLst>
              <a:ext uri="{FF2B5EF4-FFF2-40B4-BE49-F238E27FC236}">
                <a16:creationId xmlns:a16="http://schemas.microsoft.com/office/drawing/2014/main" xmlns="" id="{0975D677-9ED6-4B09-B0B1-6F93C2ABEB2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06" name="Rectangle: Rounded Corners 113">
            <a:extLst>
              <a:ext uri="{FF2B5EF4-FFF2-40B4-BE49-F238E27FC236}">
                <a16:creationId xmlns:a16="http://schemas.microsoft.com/office/drawing/2014/main" xmlns="" id="{DEBB2BD3-3953-4935-ACC9-4E04DBEA0AE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07" name="Rectangle: Rounded Corners 114">
            <a:extLst>
              <a:ext uri="{FF2B5EF4-FFF2-40B4-BE49-F238E27FC236}">
                <a16:creationId xmlns:a16="http://schemas.microsoft.com/office/drawing/2014/main" xmlns="" id="{F5DE88CD-8EC2-4367-9AE9-C5809A909C3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08" name="Rectangle: Rounded Corners 115">
            <a:extLst>
              <a:ext uri="{FF2B5EF4-FFF2-40B4-BE49-F238E27FC236}">
                <a16:creationId xmlns:a16="http://schemas.microsoft.com/office/drawing/2014/main" xmlns="" id="{88F650DC-5DE2-4F9C-A58F-18072175BC0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09" name="Rectangle: Rounded Corners 116">
            <a:extLst>
              <a:ext uri="{FF2B5EF4-FFF2-40B4-BE49-F238E27FC236}">
                <a16:creationId xmlns:a16="http://schemas.microsoft.com/office/drawing/2014/main" xmlns="" id="{4B2D81FC-7E70-4F1B-94E8-4E9A6201E8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0" name="Rectangle: Rounded Corners 117">
            <a:extLst>
              <a:ext uri="{FF2B5EF4-FFF2-40B4-BE49-F238E27FC236}">
                <a16:creationId xmlns:a16="http://schemas.microsoft.com/office/drawing/2014/main" xmlns="" id="{BF6E00BD-028C-431B-919F-610D2F006CA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1" name="Rectangle: Rounded Corners 118">
            <a:extLst>
              <a:ext uri="{FF2B5EF4-FFF2-40B4-BE49-F238E27FC236}">
                <a16:creationId xmlns:a16="http://schemas.microsoft.com/office/drawing/2014/main" xmlns="" id="{4765E725-6F92-442A-8FCE-ACEDAC60521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2" name="Rectangle: Rounded Corners 119">
            <a:extLst>
              <a:ext uri="{FF2B5EF4-FFF2-40B4-BE49-F238E27FC236}">
                <a16:creationId xmlns:a16="http://schemas.microsoft.com/office/drawing/2014/main" xmlns="" id="{22037759-FED5-4FE1-9E09-ED8EB1A0EA6A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3" name="Rectangle: Rounded Corners 120">
            <a:extLst>
              <a:ext uri="{FF2B5EF4-FFF2-40B4-BE49-F238E27FC236}">
                <a16:creationId xmlns:a16="http://schemas.microsoft.com/office/drawing/2014/main" xmlns="" id="{46BD4479-1AE5-4B18-A92A-8CC8655E193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" name="Rectangle: Rounded Corners 121">
            <a:extLst>
              <a:ext uri="{FF2B5EF4-FFF2-40B4-BE49-F238E27FC236}">
                <a16:creationId xmlns:a16="http://schemas.microsoft.com/office/drawing/2014/main" xmlns="" id="{B894CF7F-A518-49D8-9188-2F623CED2229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5" name="Rectangle: Rounded Corners 122">
            <a:extLst>
              <a:ext uri="{FF2B5EF4-FFF2-40B4-BE49-F238E27FC236}">
                <a16:creationId xmlns:a16="http://schemas.microsoft.com/office/drawing/2014/main" xmlns="" id="{062888EF-C895-4D8D-B292-E4C449885B21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6" name="Rectangle: Rounded Corners 123">
            <a:extLst>
              <a:ext uri="{FF2B5EF4-FFF2-40B4-BE49-F238E27FC236}">
                <a16:creationId xmlns:a16="http://schemas.microsoft.com/office/drawing/2014/main" xmlns="" id="{55A47D1E-2C51-4350-856B-68F8EDC8846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7" name="Rectangle: Rounded Corners 124">
            <a:extLst>
              <a:ext uri="{FF2B5EF4-FFF2-40B4-BE49-F238E27FC236}">
                <a16:creationId xmlns:a16="http://schemas.microsoft.com/office/drawing/2014/main" xmlns="" id="{4DA8EB02-D630-426B-8150-41C429C946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8" name="Rectangle: Rounded Corners 125">
            <a:extLst>
              <a:ext uri="{FF2B5EF4-FFF2-40B4-BE49-F238E27FC236}">
                <a16:creationId xmlns:a16="http://schemas.microsoft.com/office/drawing/2014/main" xmlns="" id="{B0FC8AFD-7F81-4C9C-9A50-1DEFE136AE5F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9" name="Rectangle: Rounded Corners 126">
            <a:extLst>
              <a:ext uri="{FF2B5EF4-FFF2-40B4-BE49-F238E27FC236}">
                <a16:creationId xmlns:a16="http://schemas.microsoft.com/office/drawing/2014/main" xmlns="" id="{F3A3672F-A0ED-4E4D-9A42-8DC855426C2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20" name="Rectangle: Rounded Corners 127">
            <a:extLst>
              <a:ext uri="{FF2B5EF4-FFF2-40B4-BE49-F238E27FC236}">
                <a16:creationId xmlns:a16="http://schemas.microsoft.com/office/drawing/2014/main" xmlns="" id="{8C5039FF-21B2-449E-8DA6-7E56595D90AB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21" name="Rectangle: Rounded Corners 128">
            <a:extLst>
              <a:ext uri="{FF2B5EF4-FFF2-40B4-BE49-F238E27FC236}">
                <a16:creationId xmlns:a16="http://schemas.microsoft.com/office/drawing/2014/main" xmlns="" id="{35D97C78-FA7F-4FBF-A7CA-A30635D6DC95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22" name="Rectangle: Rounded Corners 129">
            <a:extLst>
              <a:ext uri="{FF2B5EF4-FFF2-40B4-BE49-F238E27FC236}">
                <a16:creationId xmlns:a16="http://schemas.microsoft.com/office/drawing/2014/main" xmlns="" id="{AE216459-7E90-4BE2-9E1B-EC85461B723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23" name="Rectangle: Rounded Corners 130">
            <a:extLst>
              <a:ext uri="{FF2B5EF4-FFF2-40B4-BE49-F238E27FC236}">
                <a16:creationId xmlns:a16="http://schemas.microsoft.com/office/drawing/2014/main" xmlns="" id="{BBAEF44E-7B54-490A-A38F-1B528A9DB6C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4" name="Rectangle: Rounded Corners 131">
            <a:extLst>
              <a:ext uri="{FF2B5EF4-FFF2-40B4-BE49-F238E27FC236}">
                <a16:creationId xmlns:a16="http://schemas.microsoft.com/office/drawing/2014/main" xmlns="" id="{638EDBB5-316F-42CA-A589-473D3EFEE5D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5" name="Rectangle: Rounded Corners 132">
            <a:extLst>
              <a:ext uri="{FF2B5EF4-FFF2-40B4-BE49-F238E27FC236}">
                <a16:creationId xmlns:a16="http://schemas.microsoft.com/office/drawing/2014/main" xmlns="" id="{4F2D9C42-B41B-4FED-89E6-5106FD27E2F6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6" name="Rectangle: Rounded Corners 133">
            <a:extLst>
              <a:ext uri="{FF2B5EF4-FFF2-40B4-BE49-F238E27FC236}">
                <a16:creationId xmlns:a16="http://schemas.microsoft.com/office/drawing/2014/main" xmlns="" id="{4C232F97-28D7-4DFD-9966-38D66368C18C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7" name="Rectangle: Rounded Corners 134">
            <a:extLst>
              <a:ext uri="{FF2B5EF4-FFF2-40B4-BE49-F238E27FC236}">
                <a16:creationId xmlns:a16="http://schemas.microsoft.com/office/drawing/2014/main" xmlns="" id="{7B0C2730-4063-460F-A06D-ECF7819463F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8" name="Rectangle: Rounded Corners 135">
            <a:extLst>
              <a:ext uri="{FF2B5EF4-FFF2-40B4-BE49-F238E27FC236}">
                <a16:creationId xmlns:a16="http://schemas.microsoft.com/office/drawing/2014/main" xmlns="" id="{9EBE2C3A-B6A1-48CE-8B40-DADD131896A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9" name="Rectangle: Rounded Corners 136">
            <a:extLst>
              <a:ext uri="{FF2B5EF4-FFF2-40B4-BE49-F238E27FC236}">
                <a16:creationId xmlns:a16="http://schemas.microsoft.com/office/drawing/2014/main" xmlns="" id="{D6B0CC5F-646C-4495-A067-E0C35C04CD88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30" name="Rectangle: Rounded Corners 137">
            <a:extLst>
              <a:ext uri="{FF2B5EF4-FFF2-40B4-BE49-F238E27FC236}">
                <a16:creationId xmlns:a16="http://schemas.microsoft.com/office/drawing/2014/main" xmlns="" id="{FC53CE58-B902-4CAC-B411-518F7C183AE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31" name="Rectangle: Rounded Corners 138">
            <a:extLst>
              <a:ext uri="{FF2B5EF4-FFF2-40B4-BE49-F238E27FC236}">
                <a16:creationId xmlns:a16="http://schemas.microsoft.com/office/drawing/2014/main" xmlns="" id="{0A9C4FCF-3659-4F46-A7A8-EBD732E9FF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2" name="Rectangle: Rounded Corners 139">
            <a:extLst>
              <a:ext uri="{FF2B5EF4-FFF2-40B4-BE49-F238E27FC236}">
                <a16:creationId xmlns:a16="http://schemas.microsoft.com/office/drawing/2014/main" xmlns="" id="{53700703-1869-45F7-9059-41DB0D75AAE7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33" name="Rectangle: Rounded Corners 140">
            <a:extLst>
              <a:ext uri="{FF2B5EF4-FFF2-40B4-BE49-F238E27FC236}">
                <a16:creationId xmlns:a16="http://schemas.microsoft.com/office/drawing/2014/main" xmlns="" id="{27F2A19D-EF6D-4F52-9F6E-28581B600EB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4" name="Rectangle: Rounded Corners 141">
            <a:extLst>
              <a:ext uri="{FF2B5EF4-FFF2-40B4-BE49-F238E27FC236}">
                <a16:creationId xmlns:a16="http://schemas.microsoft.com/office/drawing/2014/main" xmlns="" id="{0526BA0E-6742-445E-A5FB-6629EE5F019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5" name="Rectangle: Rounded Corners 142">
            <a:extLst>
              <a:ext uri="{FF2B5EF4-FFF2-40B4-BE49-F238E27FC236}">
                <a16:creationId xmlns:a16="http://schemas.microsoft.com/office/drawing/2014/main" xmlns="" id="{59AA0A02-3DAA-4B79-8A3A-BBF61FB6B56D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6" name="Rectangle: Rounded Corners 143">
            <a:extLst>
              <a:ext uri="{FF2B5EF4-FFF2-40B4-BE49-F238E27FC236}">
                <a16:creationId xmlns:a16="http://schemas.microsoft.com/office/drawing/2014/main" xmlns="" id="{3A4AFA02-E520-4F16-95FC-010A8B87248E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7" name="Rectangle: Rounded Corners 144">
            <a:extLst>
              <a:ext uri="{FF2B5EF4-FFF2-40B4-BE49-F238E27FC236}">
                <a16:creationId xmlns:a16="http://schemas.microsoft.com/office/drawing/2014/main" xmlns="" id="{CFE7975F-DC8D-440D-8AA9-DA5DCA6FB103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8" name="Rectangle: Rounded Corners 145">
            <a:extLst>
              <a:ext uri="{FF2B5EF4-FFF2-40B4-BE49-F238E27FC236}">
                <a16:creationId xmlns:a16="http://schemas.microsoft.com/office/drawing/2014/main" xmlns="" id="{4E533015-8E1B-49BE-B338-DD8BE237B1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9" name="Rectangle: Rounded Corners 146">
            <a:extLst>
              <a:ext uri="{FF2B5EF4-FFF2-40B4-BE49-F238E27FC236}">
                <a16:creationId xmlns:a16="http://schemas.microsoft.com/office/drawing/2014/main" xmlns="" id="{FD36F847-450D-46DC-A718-4F7BAA8FEB5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40" name="Rectangle: Rounded Corners 147">
            <a:extLst>
              <a:ext uri="{FF2B5EF4-FFF2-40B4-BE49-F238E27FC236}">
                <a16:creationId xmlns:a16="http://schemas.microsoft.com/office/drawing/2014/main" xmlns="" id="{799F396B-9BC8-4B7F-BAB2-58CC4A5FB6F4}"/>
              </a:ext>
            </a:extLst>
          </p:cNvPr>
          <p:cNvSpPr/>
          <p:nvPr/>
        </p:nvSpPr>
        <p:spPr>
          <a:xfrm>
            <a:off x="9609068" y="6144281"/>
            <a:ext cx="2498505" cy="71371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7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8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7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78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0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1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2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704450-0B78-4143-ADA5-750CBECF88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{D234E8E4-0EC1-41A7-BA04-A50D91F55142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64.Thuthap,phanloai,kiemdemsolie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238AA0-9DF3-4664-9F35-5CC06CE644ED}:2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858CDE-3A43-4CFF-9372-6C8BF1743F3E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A58CAC-ECD6-456D-B30B-3D278C3B3C2B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0222D8-E276-4E55-A8DF-48204BF97CE8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E0DA9-C4F2-4215-A94E-D5554C9427F1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97677A-52C4-47B5-ACB4-9E79A27D4230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4E2F42-594B-4FBF-AACF-B1C7AA8580AF}: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CADC5F-B0D0-4881-9C7F-BDE83CD39EDF}:28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1347</Words>
  <Application>Microsoft Office PowerPoint</Application>
  <PresentationFormat>Widescreen</PresentationFormat>
  <Paragraphs>424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Bai64.Thuthap,phanloai,kiemdemsolieu</dc:title>
  <dc:creator>Phạm Thanh Hằng (ADAS – GV)</dc:creator>
  <cp:lastModifiedBy>STD_NHA</cp:lastModifiedBy>
  <cp:revision>68</cp:revision>
  <dcterms:created xsi:type="dcterms:W3CDTF">2021-06-02T01:34:28Z</dcterms:created>
  <dcterms:modified xsi:type="dcterms:W3CDTF">2025-04-21T00:31:07Z</dcterms:modified>
</cp:coreProperties>
</file>