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F8AD-BF06-4834-930D-D92754A17F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9F382-D483-41C0-A994-CB003ADD8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2AE4-C4EB-4D44-B4FB-2E869D29C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382-D483-41C0-A994-CB003ADD88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jpeg"/><Relationship Id="rId21" Type="http://schemas.openxmlformats.org/officeDocument/2006/relationships/image" Target="../media/image18.tmp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6" Type="http://schemas.microsoft.com/office/2007/relationships/hdphoto" Target="../media/hdphoto2.wdp"/><Relationship Id="rId20" Type="http://schemas.openxmlformats.org/officeDocument/2006/relationships/image" Target="../media/image20.png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tm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microsoft.com/office/2007/relationships/hdphoto" Target="../media/hdphoto9.wdp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11" Type="http://schemas.microsoft.com/office/2007/relationships/hdphoto" Target="../media/hdphoto11.wdp"/><Relationship Id="rId5" Type="http://schemas.openxmlformats.org/officeDocument/2006/relationships/image" Target="../media/image23.tmp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234" y="-621439"/>
            <a:ext cx="13222638" cy="7617041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227495" y="4494952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6838" y="2542884"/>
            <a:ext cx="282550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Toán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894" y="2068497"/>
            <a:ext cx="42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3567" y="3465131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65: Biểu đồ tranh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9422" y="4851192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Hà</a:t>
            </a:r>
          </a:p>
          <a:p>
            <a:pPr algn="ctr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Lớp: 2A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21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5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6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7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8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9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50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51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52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53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54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55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56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57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58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59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60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61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63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64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65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66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67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68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69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0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1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2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3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5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6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7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8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9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80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81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82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83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84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85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86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87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88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89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90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91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92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93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94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95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96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97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98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99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00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01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02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03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04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5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6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7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08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09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0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2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3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4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5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6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7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8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9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20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1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22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23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24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25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6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7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28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29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30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31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32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33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4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5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6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7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38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39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40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41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42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43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44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45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6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7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48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49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50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51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52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53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54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55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6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7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8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9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0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1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62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3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4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2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63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4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65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6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7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71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2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75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0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91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92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93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94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95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6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97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98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99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7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9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1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2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4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5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6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7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9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31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33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34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36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37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38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39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0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1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2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3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4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5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7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8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9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50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51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52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53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54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55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56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57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58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59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60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61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62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63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64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65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66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67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68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69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0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1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2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3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4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5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7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8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9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0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1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2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3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4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5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6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87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88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89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0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1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2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3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4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5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6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97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98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99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0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1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2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3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4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5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6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07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08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9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0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1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2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3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5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6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7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8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9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20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21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2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3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4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5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6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7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8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9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0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1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2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3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4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5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6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7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8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9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693495" y="6133053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xmlns="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43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4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5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6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7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3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64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69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0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2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3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4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5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6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7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8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9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0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1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2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3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4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5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6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7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88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89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0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1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2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3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4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5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6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7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98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99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0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1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2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3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4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5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6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7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8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0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1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2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3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4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5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6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7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8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9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0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1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2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3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4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5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6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7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28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29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0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1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2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3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4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5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6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7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38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39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0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1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2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3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4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5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6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7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48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49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0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1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2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3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4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5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6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7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58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59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0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1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2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3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4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5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6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7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68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69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0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1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2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3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4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5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6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7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78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79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0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1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2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3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4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125437" y="6105476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9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9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0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4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5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7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8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9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30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31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32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34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36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37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38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39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0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1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2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3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4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5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8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9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50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51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52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53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54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55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56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57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58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59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60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61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62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63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64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65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66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67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68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69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0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1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2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3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4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5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6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8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9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0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1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2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3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4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85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86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87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88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89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0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1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2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3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4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95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96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97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98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99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0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1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2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3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4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05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06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7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8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9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0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1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2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3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5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6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7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8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9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0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1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2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3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4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5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6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7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8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9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0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1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2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3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4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5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6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7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9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  <p:sp>
        <p:nvSpPr>
          <p:cNvPr id="33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4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38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39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0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1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2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3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5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6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7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8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9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50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51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52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53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54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55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56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57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58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59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60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61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62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63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64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65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66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67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68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69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0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1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2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3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5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6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7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8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9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80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81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82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83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84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85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86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87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88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89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90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91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92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93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94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95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96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97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98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99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0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1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02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03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04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05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06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07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08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09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0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1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3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4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5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6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7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8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9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0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1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22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23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24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5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26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27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28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29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0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1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32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33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34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35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36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37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38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39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0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1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42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43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44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45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46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47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48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9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0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1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2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3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4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55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6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7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58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5A9C27-C25C-4D3F-8C75-F49ADDB8B5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65.Bieudotra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6DCBBA-51D3-4147-A14C-E8449451701C}: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B1E988-D82F-468A-8BDF-2BC63B26874C}: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910E65-F0A2-4443-8F1E-3E7AD293298A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B32C64-4623-4F13-B67A-C11DB0D622BA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E97B2A-DFE7-4CBB-BE71-64C566FF4937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349EFB-7676-4390-B0BE-AFC419C9075B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636C0D-66DD-40E5-9F4A-34950EC45257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56BCC5-C711-4BBB-8DA2-282F9144493C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A4667F-8E0D-43EE-BB75-C41B04E41ABE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E73589-59CE-49F0-85ED-0D6E14927343}: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22867-86D5-405C-8B13-E0C6FDF50275}:29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2083</Words>
  <Application>Microsoft Office PowerPoint</Application>
  <PresentationFormat>Widescreen</PresentationFormat>
  <Paragraphs>683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Bai65.Bieudotranh</dc:title>
  <dc:creator>Phạm Thanh Hằng (ADAS – GV)</dc:creator>
  <cp:lastModifiedBy>STD_NHA</cp:lastModifiedBy>
  <cp:revision>91</cp:revision>
  <dcterms:created xsi:type="dcterms:W3CDTF">2021-06-02T01:34:28Z</dcterms:created>
  <dcterms:modified xsi:type="dcterms:W3CDTF">2025-04-21T00:36:20Z</dcterms:modified>
</cp:coreProperties>
</file>