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8" r:id="rId2"/>
    <p:sldId id="299" r:id="rId3"/>
    <p:sldId id="290" r:id="rId4"/>
    <p:sldId id="291" r:id="rId5"/>
    <p:sldId id="300" r:id="rId6"/>
    <p:sldId id="285" r:id="rId7"/>
    <p:sldId id="287" r:id="rId8"/>
    <p:sldId id="301" r:id="rId9"/>
    <p:sldId id="293" r:id="rId10"/>
    <p:sldId id="294" r:id="rId11"/>
    <p:sldId id="295" r:id="rId12"/>
  </p:sldIdLst>
  <p:sldSz cx="12192000" cy="6858000"/>
  <p:notesSz cx="6858000" cy="9144000"/>
  <p:custDataLst>
    <p:tags r:id="rId1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15441"/>
    <a:srgbClr val="FFF685"/>
    <a:srgbClr val="F06858"/>
    <a:srgbClr val="9BBB59"/>
    <a:srgbClr val="F8B1A9"/>
    <a:srgbClr val="4BACC6"/>
    <a:srgbClr val="FFD653"/>
    <a:srgbClr val="000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1F8AD-BF06-4834-930D-D92754A17FD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9F382-D483-41C0-A994-CB003ADD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3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9F382-D483-41C0-A994-CB003ADD88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7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9F382-D483-41C0-A994-CB003ADD88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93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9F382-D483-41C0-A994-CB003ADD88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3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9F382-D483-41C0-A994-CB003ADD88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94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9F382-D483-41C0-A994-CB003ADD88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04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9F382-D483-41C0-A994-CB003ADD88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4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9F382-D483-41C0-A994-CB003ADD88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35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9F382-D483-41C0-A994-CB003ADD88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90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9F382-D483-41C0-A994-CB003ADD88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89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9F382-D483-41C0-A994-CB003ADD88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9F382-D483-41C0-A994-CB003ADD88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34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027509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0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mp"/><Relationship Id="rId3" Type="http://schemas.openxmlformats.org/officeDocument/2006/relationships/notesSlide" Target="../notesSlides/notesSlide11.xml"/><Relationship Id="rId7" Type="http://schemas.microsoft.com/office/2007/relationships/hdphoto" Target="../media/hdphoto1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microsoft.com/office/2007/relationships/hdphoto" Target="../media/hdphoto14.wdp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0.xml"/><Relationship Id="rId16" Type="http://schemas.microsoft.com/office/2007/relationships/hdphoto" Target="../media/hdphoto6.wdp"/><Relationship Id="rId20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1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8.tm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6.png"/><Relationship Id="rId1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microsoft.com/office/2007/relationships/hdphoto" Target="../media/hdphoto7.wdp"/><Relationship Id="rId17" Type="http://schemas.microsoft.com/office/2007/relationships/hdphoto" Target="../media/hdphoto2.wdp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8.png"/><Relationship Id="rId20" Type="http://schemas.openxmlformats.org/officeDocument/2006/relationships/image" Target="../media/image19.png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18.tmp"/><Relationship Id="rId19" Type="http://schemas.microsoft.com/office/2007/relationships/hdphoto" Target="../media/hdphoto4.wdp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8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12" Type="http://schemas.microsoft.com/office/2007/relationships/hdphoto" Target="../media/hdphoto1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5.tmp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5494" y="2400955"/>
            <a:ext cx="548419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65: Biểu đồ tranh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005383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1328453"/>
            <a:ext cx="5990398" cy="1001474"/>
            <a:chOff x="1183343" y="1464304"/>
            <a:chExt cx="5990398" cy="1001474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53724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thị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gà</a:t>
              </a:r>
              <a:r>
                <a:rPr lang="en-US" sz="2800" dirty="0"/>
                <a:t>,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ngỗng</a:t>
              </a:r>
              <a:r>
                <a:rPr lang="en-US" sz="2800" dirty="0"/>
                <a:t>,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vịt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trên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747596"/>
              </p:ext>
            </p:extLst>
          </p:nvPr>
        </p:nvGraphicFramePr>
        <p:xfrm>
          <a:off x="6578599" y="342901"/>
          <a:ext cx="4660962" cy="60382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53654">
                  <a:extLst>
                    <a:ext uri="{9D8B030D-6E8A-4147-A177-3AD203B41FA5}">
                      <a16:colId xmlns="" xmlns:a16="http://schemas.microsoft.com/office/drawing/2014/main" val="3272789016"/>
                    </a:ext>
                  </a:extLst>
                </a:gridCol>
                <a:gridCol w="1553654">
                  <a:extLst>
                    <a:ext uri="{9D8B030D-6E8A-4147-A177-3AD203B41FA5}">
                      <a16:colId xmlns="" xmlns:a16="http://schemas.microsoft.com/office/drawing/2014/main" val="3390251747"/>
                    </a:ext>
                  </a:extLst>
                </a:gridCol>
                <a:gridCol w="1553654">
                  <a:extLst>
                    <a:ext uri="{9D8B030D-6E8A-4147-A177-3AD203B41FA5}">
                      <a16:colId xmlns="" xmlns:a16="http://schemas.microsoft.com/office/drawing/2014/main" val="898359590"/>
                    </a:ext>
                  </a:extLst>
                </a:gridCol>
              </a:tblGrid>
              <a:tr h="5115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7980505"/>
                  </a:ext>
                </a:extLst>
              </a:tr>
              <a:tr h="9230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</a:t>
                      </a:r>
                    </a:p>
                  </a:txBody>
                  <a:tcPr>
                    <a:solidFill>
                      <a:srgbClr val="FFF68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7" t="6759" r="71251" b="6580"/>
          <a:stretch/>
        </p:blipFill>
        <p:spPr>
          <a:xfrm>
            <a:off x="6650506" y="5483225"/>
            <a:ext cx="721286" cy="86995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104" l="35141" r="64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244" r="35624" b="2595"/>
          <a:stretch/>
        </p:blipFill>
        <p:spPr>
          <a:xfrm>
            <a:off x="8244087" y="5514488"/>
            <a:ext cx="732724" cy="80742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86" b="89610" l="73753" r="9848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1" t="6759" r="1240" b="6580"/>
          <a:stretch/>
        </p:blipFill>
        <p:spPr>
          <a:xfrm>
            <a:off x="9742209" y="5451962"/>
            <a:ext cx="767790" cy="8699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97152" y="480060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97152" y="4222376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97152" y="362451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97152" y="304628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097152" y="248310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97152" y="1904877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097152" y="1307014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097152" y="72879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614224" y="480060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8614224" y="4222376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614224" y="362451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614224" y="304628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614224" y="248310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0171637" y="4800600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171637" y="4222376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171637" y="3624513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171637" y="3046289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171637" y="2483101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0171637" y="1904877"/>
            <a:ext cx="554132" cy="5378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443699" y="5725900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7" name="Oval 36"/>
          <p:cNvSpPr/>
          <p:nvPr/>
        </p:nvSpPr>
        <p:spPr>
          <a:xfrm>
            <a:off x="9064376" y="5725900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8" name="Oval 37"/>
          <p:cNvSpPr/>
          <p:nvPr/>
        </p:nvSpPr>
        <p:spPr>
          <a:xfrm>
            <a:off x="10633480" y="5725900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62828" y="2569235"/>
            <a:ext cx="53724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con?</a:t>
            </a:r>
          </a:p>
          <a:p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con?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975566" y="627018"/>
            <a:ext cx="796834" cy="1908335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10050286" y="1750423"/>
            <a:ext cx="796834" cy="784930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25">
            <a:extLst>
              <a:ext uri="{FF2B5EF4-FFF2-40B4-BE49-F238E27FC236}">
                <a16:creationId xmlns="" xmlns:a16="http://schemas.microsoft.com/office/drawing/2014/main" id="{B4DC8D05-9F9D-469E-AEB4-511BC894EA0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3" name="Rectangle: Rounded Corners 26">
            <a:extLst>
              <a:ext uri="{FF2B5EF4-FFF2-40B4-BE49-F238E27FC236}">
                <a16:creationId xmlns="" xmlns:a16="http://schemas.microsoft.com/office/drawing/2014/main" id="{4D8DFBD5-30E8-4C14-918A-09FE46BBD3C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4" name="Rectangle: Rounded Corners 27">
            <a:extLst>
              <a:ext uri="{FF2B5EF4-FFF2-40B4-BE49-F238E27FC236}">
                <a16:creationId xmlns="" xmlns:a16="http://schemas.microsoft.com/office/drawing/2014/main" id="{FA528753-2802-4FA6-AC6C-5E04239B2D9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5" name="Rectangle: Rounded Corners 28">
            <a:extLst>
              <a:ext uri="{FF2B5EF4-FFF2-40B4-BE49-F238E27FC236}">
                <a16:creationId xmlns="" xmlns:a16="http://schemas.microsoft.com/office/drawing/2014/main" id="{382C4664-2C47-4EE0-B2AD-BF4A8C0847B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6" name="Rectangle: Rounded Corners 29">
            <a:extLst>
              <a:ext uri="{FF2B5EF4-FFF2-40B4-BE49-F238E27FC236}">
                <a16:creationId xmlns="" xmlns:a16="http://schemas.microsoft.com/office/drawing/2014/main" id="{309075EF-64BF-409A-8CCA-F0AC4F3B45D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7" name="Rectangle: Rounded Corners 30">
            <a:extLst>
              <a:ext uri="{FF2B5EF4-FFF2-40B4-BE49-F238E27FC236}">
                <a16:creationId xmlns="" xmlns:a16="http://schemas.microsoft.com/office/drawing/2014/main" id="{32FA6301-0FF3-41E5-AD99-F2B0D269B44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8" name="Rectangle: Rounded Corners 31">
            <a:extLst>
              <a:ext uri="{FF2B5EF4-FFF2-40B4-BE49-F238E27FC236}">
                <a16:creationId xmlns="" xmlns:a16="http://schemas.microsoft.com/office/drawing/2014/main" id="{7A8B57E2-11C3-4B16-AA85-094CE7687A6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9" name="Rectangle: Rounded Corners 32">
            <a:extLst>
              <a:ext uri="{FF2B5EF4-FFF2-40B4-BE49-F238E27FC236}">
                <a16:creationId xmlns="" xmlns:a16="http://schemas.microsoft.com/office/drawing/2014/main" id="{2AF3E56E-AA1A-4303-913B-F4CE6D17036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50" name="Rectangle: Rounded Corners 33">
            <a:extLst>
              <a:ext uri="{FF2B5EF4-FFF2-40B4-BE49-F238E27FC236}">
                <a16:creationId xmlns="" xmlns:a16="http://schemas.microsoft.com/office/drawing/2014/main" id="{7F6F4B69-FF92-4B3A-BE92-7A2B1FFB138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51" name="Rectangle: Rounded Corners 34">
            <a:extLst>
              <a:ext uri="{FF2B5EF4-FFF2-40B4-BE49-F238E27FC236}">
                <a16:creationId xmlns="" xmlns:a16="http://schemas.microsoft.com/office/drawing/2014/main" id="{420F0775-03D3-480D-AA26-114CC153020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52" name="Rectangle: Rounded Corners 35">
            <a:extLst>
              <a:ext uri="{FF2B5EF4-FFF2-40B4-BE49-F238E27FC236}">
                <a16:creationId xmlns="" xmlns:a16="http://schemas.microsoft.com/office/drawing/2014/main" id="{BAE6E0B7-27E6-4931-9731-01B41A655F7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53" name="Rectangle: Rounded Corners 36">
            <a:extLst>
              <a:ext uri="{FF2B5EF4-FFF2-40B4-BE49-F238E27FC236}">
                <a16:creationId xmlns="" xmlns:a16="http://schemas.microsoft.com/office/drawing/2014/main" id="{D3D68AD2-4131-4251-8EEF-02C281717E4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54" name="Rectangle: Rounded Corners 37">
            <a:extLst>
              <a:ext uri="{FF2B5EF4-FFF2-40B4-BE49-F238E27FC236}">
                <a16:creationId xmlns="" xmlns:a16="http://schemas.microsoft.com/office/drawing/2014/main" id="{5309DF16-3056-4D09-A216-D896C95D990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55" name="Rectangle: Rounded Corners 38">
            <a:extLst>
              <a:ext uri="{FF2B5EF4-FFF2-40B4-BE49-F238E27FC236}">
                <a16:creationId xmlns="" xmlns:a16="http://schemas.microsoft.com/office/drawing/2014/main" id="{35B8F292-58A2-4D00-930D-942373823E3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56" name="Rectangle: Rounded Corners 39">
            <a:extLst>
              <a:ext uri="{FF2B5EF4-FFF2-40B4-BE49-F238E27FC236}">
                <a16:creationId xmlns="" xmlns:a16="http://schemas.microsoft.com/office/drawing/2014/main" id="{430979DE-8D81-4C23-90EC-BE5BE68BA40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57" name="Rectangle: Rounded Corners 40">
            <a:extLst>
              <a:ext uri="{FF2B5EF4-FFF2-40B4-BE49-F238E27FC236}">
                <a16:creationId xmlns="" xmlns:a16="http://schemas.microsoft.com/office/drawing/2014/main" id="{60AA8761-514A-4302-A4E6-3998A0E7E53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58" name="Rectangle: Rounded Corners 41">
            <a:extLst>
              <a:ext uri="{FF2B5EF4-FFF2-40B4-BE49-F238E27FC236}">
                <a16:creationId xmlns="" xmlns:a16="http://schemas.microsoft.com/office/drawing/2014/main" id="{D3A5B913-CBD6-4118-A6A8-5E7B5948655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59" name="Rectangle: Rounded Corners 42">
            <a:extLst>
              <a:ext uri="{FF2B5EF4-FFF2-40B4-BE49-F238E27FC236}">
                <a16:creationId xmlns="" xmlns:a16="http://schemas.microsoft.com/office/drawing/2014/main" id="{505A338C-DD09-4D5E-BDAA-42E22B72EB1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60" name="Rectangle: Rounded Corners 43">
            <a:extLst>
              <a:ext uri="{FF2B5EF4-FFF2-40B4-BE49-F238E27FC236}">
                <a16:creationId xmlns="" xmlns:a16="http://schemas.microsoft.com/office/drawing/2014/main" id="{62BEE8F3-AA3B-435F-B052-46D68FD3085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61" name="Rectangle: Rounded Corners 44">
            <a:extLst>
              <a:ext uri="{FF2B5EF4-FFF2-40B4-BE49-F238E27FC236}">
                <a16:creationId xmlns="" xmlns:a16="http://schemas.microsoft.com/office/drawing/2014/main" id="{9516847E-5737-4C84-BDC6-E20D11E93B6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62" name="Rectangle: Rounded Corners 45">
            <a:extLst>
              <a:ext uri="{FF2B5EF4-FFF2-40B4-BE49-F238E27FC236}">
                <a16:creationId xmlns="" xmlns:a16="http://schemas.microsoft.com/office/drawing/2014/main" id="{148E959C-1E26-4AF9-9C90-E9E8ECED542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63" name="Rectangle: Rounded Corners 46">
            <a:extLst>
              <a:ext uri="{FF2B5EF4-FFF2-40B4-BE49-F238E27FC236}">
                <a16:creationId xmlns="" xmlns:a16="http://schemas.microsoft.com/office/drawing/2014/main" id="{E76C36CD-5BDC-4686-A577-5384EBECF73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64" name="Rectangle: Rounded Corners 47">
            <a:extLst>
              <a:ext uri="{FF2B5EF4-FFF2-40B4-BE49-F238E27FC236}">
                <a16:creationId xmlns="" xmlns:a16="http://schemas.microsoft.com/office/drawing/2014/main" id="{F01AE494-3A53-4F03-9ABB-773AC264FCE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65" name="Rectangle: Rounded Corners 48">
            <a:extLst>
              <a:ext uri="{FF2B5EF4-FFF2-40B4-BE49-F238E27FC236}">
                <a16:creationId xmlns="" xmlns:a16="http://schemas.microsoft.com/office/drawing/2014/main" id="{96D8FA9B-3CDC-4EE8-8FEC-D256F9F54FA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66" name="Rectangle: Rounded Corners 49">
            <a:extLst>
              <a:ext uri="{FF2B5EF4-FFF2-40B4-BE49-F238E27FC236}">
                <a16:creationId xmlns="" xmlns:a16="http://schemas.microsoft.com/office/drawing/2014/main" id="{A943C0F1-C75C-4FB3-8D53-67C2F8921A9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67" name="Rectangle: Rounded Corners 50">
            <a:extLst>
              <a:ext uri="{FF2B5EF4-FFF2-40B4-BE49-F238E27FC236}">
                <a16:creationId xmlns="" xmlns:a16="http://schemas.microsoft.com/office/drawing/2014/main" id="{FA93C957-188A-4280-8DD6-2CEF9C79340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68" name="Rectangle: Rounded Corners 51">
            <a:extLst>
              <a:ext uri="{FF2B5EF4-FFF2-40B4-BE49-F238E27FC236}">
                <a16:creationId xmlns="" xmlns:a16="http://schemas.microsoft.com/office/drawing/2014/main" id="{905336DB-A0C0-4B9D-87C5-E7F280AA9A1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69" name="Rectangle: Rounded Corners 52">
            <a:extLst>
              <a:ext uri="{FF2B5EF4-FFF2-40B4-BE49-F238E27FC236}">
                <a16:creationId xmlns="" xmlns:a16="http://schemas.microsoft.com/office/drawing/2014/main" id="{419ECF4F-79E4-45B5-ABA8-C013CCC136C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70" name="Rectangle: Rounded Corners 53">
            <a:extLst>
              <a:ext uri="{FF2B5EF4-FFF2-40B4-BE49-F238E27FC236}">
                <a16:creationId xmlns="" xmlns:a16="http://schemas.microsoft.com/office/drawing/2014/main" id="{FF4C7DB8-59A8-47D6-A667-86BF9947DDC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71" name="Rectangle: Rounded Corners 54">
            <a:extLst>
              <a:ext uri="{FF2B5EF4-FFF2-40B4-BE49-F238E27FC236}">
                <a16:creationId xmlns="" xmlns:a16="http://schemas.microsoft.com/office/drawing/2014/main" id="{8588A349-FA9E-46C8-AEBF-05A3FD6D016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72" name="Rectangle: Rounded Corners 55">
            <a:extLst>
              <a:ext uri="{FF2B5EF4-FFF2-40B4-BE49-F238E27FC236}">
                <a16:creationId xmlns="" xmlns:a16="http://schemas.microsoft.com/office/drawing/2014/main" id="{E3D13725-EFDD-441D-8A14-D61C0CD87F0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73" name="Rectangle: Rounded Corners 56">
            <a:extLst>
              <a:ext uri="{FF2B5EF4-FFF2-40B4-BE49-F238E27FC236}">
                <a16:creationId xmlns="" xmlns:a16="http://schemas.microsoft.com/office/drawing/2014/main" id="{317371AD-1A42-45B8-BD10-201E6FA8595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74" name="Rectangle: Rounded Corners 57">
            <a:extLst>
              <a:ext uri="{FF2B5EF4-FFF2-40B4-BE49-F238E27FC236}">
                <a16:creationId xmlns="" xmlns:a16="http://schemas.microsoft.com/office/drawing/2014/main" id="{BA0EBE94-0398-42D6-91EE-7CEEB9A2438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75" name="Rectangle: Rounded Corners 58">
            <a:extLst>
              <a:ext uri="{FF2B5EF4-FFF2-40B4-BE49-F238E27FC236}">
                <a16:creationId xmlns="" xmlns:a16="http://schemas.microsoft.com/office/drawing/2014/main" id="{B7057051-BAD2-45F1-930B-6C624F0E9DE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76" name="Rectangle: Rounded Corners 59">
            <a:extLst>
              <a:ext uri="{FF2B5EF4-FFF2-40B4-BE49-F238E27FC236}">
                <a16:creationId xmlns="" xmlns:a16="http://schemas.microsoft.com/office/drawing/2014/main" id="{9A90CB8E-F7E5-44AB-9F4B-D791404AE8E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77" name="Rectangle: Rounded Corners 60">
            <a:extLst>
              <a:ext uri="{FF2B5EF4-FFF2-40B4-BE49-F238E27FC236}">
                <a16:creationId xmlns="" xmlns:a16="http://schemas.microsoft.com/office/drawing/2014/main" id="{9E9B0C97-6599-40CA-994D-D0B6874B1BA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78" name="Rectangle: Rounded Corners 61">
            <a:extLst>
              <a:ext uri="{FF2B5EF4-FFF2-40B4-BE49-F238E27FC236}">
                <a16:creationId xmlns="" xmlns:a16="http://schemas.microsoft.com/office/drawing/2014/main" id="{FFF10F24-120F-4B92-8AAC-3D0A4E122D0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79" name="Rectangle: Rounded Corners 62">
            <a:extLst>
              <a:ext uri="{FF2B5EF4-FFF2-40B4-BE49-F238E27FC236}">
                <a16:creationId xmlns="" xmlns:a16="http://schemas.microsoft.com/office/drawing/2014/main" id="{4EC21965-777B-4CEF-9EFE-D7AC288D024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80" name="Rectangle: Rounded Corners 63">
            <a:extLst>
              <a:ext uri="{FF2B5EF4-FFF2-40B4-BE49-F238E27FC236}">
                <a16:creationId xmlns="" xmlns:a16="http://schemas.microsoft.com/office/drawing/2014/main" id="{C603282A-7169-4E90-9A68-859CDE2E35C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81" name="Rectangle: Rounded Corners 64">
            <a:extLst>
              <a:ext uri="{FF2B5EF4-FFF2-40B4-BE49-F238E27FC236}">
                <a16:creationId xmlns="" xmlns:a16="http://schemas.microsoft.com/office/drawing/2014/main" id="{54C3DF58-C9AD-4AAE-841E-A3F4ABC6319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82" name="Rectangle: Rounded Corners 65">
            <a:extLst>
              <a:ext uri="{FF2B5EF4-FFF2-40B4-BE49-F238E27FC236}">
                <a16:creationId xmlns="" xmlns:a16="http://schemas.microsoft.com/office/drawing/2014/main" id="{9FC31254-C25D-4D7F-B0EA-EFD4D7C5DFD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83" name="Rectangle: Rounded Corners 66">
            <a:extLst>
              <a:ext uri="{FF2B5EF4-FFF2-40B4-BE49-F238E27FC236}">
                <a16:creationId xmlns="" xmlns:a16="http://schemas.microsoft.com/office/drawing/2014/main" id="{5156E598-D06E-4885-8CB2-149D404B379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84" name="Rectangle: Rounded Corners 67">
            <a:extLst>
              <a:ext uri="{FF2B5EF4-FFF2-40B4-BE49-F238E27FC236}">
                <a16:creationId xmlns="" xmlns:a16="http://schemas.microsoft.com/office/drawing/2014/main" id="{6083BF50-2842-4D10-B4EC-D6D7E0EF40B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85" name="Rectangle: Rounded Corners 68">
            <a:extLst>
              <a:ext uri="{FF2B5EF4-FFF2-40B4-BE49-F238E27FC236}">
                <a16:creationId xmlns="" xmlns:a16="http://schemas.microsoft.com/office/drawing/2014/main" id="{56FB0ED9-A242-4DB9-8A40-6B6A079FB06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86" name="Rectangle: Rounded Corners 69">
            <a:extLst>
              <a:ext uri="{FF2B5EF4-FFF2-40B4-BE49-F238E27FC236}">
                <a16:creationId xmlns="" xmlns:a16="http://schemas.microsoft.com/office/drawing/2014/main" id="{9709D541-DEC9-4746-A7E0-ACC591C564E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87" name="Rectangle: Rounded Corners 70">
            <a:extLst>
              <a:ext uri="{FF2B5EF4-FFF2-40B4-BE49-F238E27FC236}">
                <a16:creationId xmlns="" xmlns:a16="http://schemas.microsoft.com/office/drawing/2014/main" id="{115DD669-1905-4D6E-A6D2-5CDE3A6A0600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88" name="Rectangle: Rounded Corners 71">
            <a:extLst>
              <a:ext uri="{FF2B5EF4-FFF2-40B4-BE49-F238E27FC236}">
                <a16:creationId xmlns="" xmlns:a16="http://schemas.microsoft.com/office/drawing/2014/main" id="{2D3721C7-065E-4C1D-86E8-503B8855CDE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89" name="Rectangle: Rounded Corners 72">
            <a:extLst>
              <a:ext uri="{FF2B5EF4-FFF2-40B4-BE49-F238E27FC236}">
                <a16:creationId xmlns="" xmlns:a16="http://schemas.microsoft.com/office/drawing/2014/main" id="{F8D6F8DF-32A0-4D85-AAD9-3328DF8A737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90" name="Rectangle: Rounded Corners 73">
            <a:extLst>
              <a:ext uri="{FF2B5EF4-FFF2-40B4-BE49-F238E27FC236}">
                <a16:creationId xmlns="" xmlns:a16="http://schemas.microsoft.com/office/drawing/2014/main" id="{7D09D022-B94D-4581-8443-BE468C7DFA5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91" name="Rectangle: Rounded Corners 74">
            <a:extLst>
              <a:ext uri="{FF2B5EF4-FFF2-40B4-BE49-F238E27FC236}">
                <a16:creationId xmlns="" xmlns:a16="http://schemas.microsoft.com/office/drawing/2014/main" id="{5320431A-B9EC-4150-B8A4-F5310085AA4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92" name="Rectangle: Rounded Corners 75">
            <a:extLst>
              <a:ext uri="{FF2B5EF4-FFF2-40B4-BE49-F238E27FC236}">
                <a16:creationId xmlns="" xmlns:a16="http://schemas.microsoft.com/office/drawing/2014/main" id="{909F11B9-4C72-4307-9D1F-C6AE39648F5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93" name="Rectangle: Rounded Corners 76">
            <a:extLst>
              <a:ext uri="{FF2B5EF4-FFF2-40B4-BE49-F238E27FC236}">
                <a16:creationId xmlns="" xmlns:a16="http://schemas.microsoft.com/office/drawing/2014/main" id="{B6698875-9681-4C38-A564-6383F7ED34D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94" name="Rectangle: Rounded Corners 77">
            <a:extLst>
              <a:ext uri="{FF2B5EF4-FFF2-40B4-BE49-F238E27FC236}">
                <a16:creationId xmlns="" xmlns:a16="http://schemas.microsoft.com/office/drawing/2014/main" id="{CF70E62E-7998-4566-A4CD-06F71500396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95" name="Rectangle: Rounded Corners 78">
            <a:extLst>
              <a:ext uri="{FF2B5EF4-FFF2-40B4-BE49-F238E27FC236}">
                <a16:creationId xmlns="" xmlns:a16="http://schemas.microsoft.com/office/drawing/2014/main" id="{D6B1DBE1-789C-44BA-AF30-C4F3F2C7F63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96" name="Rectangle: Rounded Corners 79">
            <a:extLst>
              <a:ext uri="{FF2B5EF4-FFF2-40B4-BE49-F238E27FC236}">
                <a16:creationId xmlns="" xmlns:a16="http://schemas.microsoft.com/office/drawing/2014/main" id="{6EF054B1-36A5-420D-AD9B-7186AA8809D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97" name="Rectangle: Rounded Corners 80">
            <a:extLst>
              <a:ext uri="{FF2B5EF4-FFF2-40B4-BE49-F238E27FC236}">
                <a16:creationId xmlns="" xmlns:a16="http://schemas.microsoft.com/office/drawing/2014/main" id="{416711FF-92CD-4697-B15F-D71F184ABA3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98" name="Rectangle: Rounded Corners 81">
            <a:extLst>
              <a:ext uri="{FF2B5EF4-FFF2-40B4-BE49-F238E27FC236}">
                <a16:creationId xmlns="" xmlns:a16="http://schemas.microsoft.com/office/drawing/2014/main" id="{8A3006B8-3446-4172-8348-FE084F66230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99" name="Rectangle: Rounded Corners 82">
            <a:extLst>
              <a:ext uri="{FF2B5EF4-FFF2-40B4-BE49-F238E27FC236}">
                <a16:creationId xmlns="" xmlns:a16="http://schemas.microsoft.com/office/drawing/2014/main" id="{939EC1FA-8ACF-4462-88C5-4B3AB2F55C0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00" name="Rectangle: Rounded Corners 83">
            <a:extLst>
              <a:ext uri="{FF2B5EF4-FFF2-40B4-BE49-F238E27FC236}">
                <a16:creationId xmlns="" xmlns:a16="http://schemas.microsoft.com/office/drawing/2014/main" id="{91CA2B6B-54F5-41FE-88A3-2EC4520B7C6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01" name="Rectangle: Rounded Corners 84">
            <a:extLst>
              <a:ext uri="{FF2B5EF4-FFF2-40B4-BE49-F238E27FC236}">
                <a16:creationId xmlns="" xmlns:a16="http://schemas.microsoft.com/office/drawing/2014/main" id="{6292EAAA-8574-4F79-B135-F8D1E7D9A04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02" name="Rectangle: Rounded Corners 85">
            <a:extLst>
              <a:ext uri="{FF2B5EF4-FFF2-40B4-BE49-F238E27FC236}">
                <a16:creationId xmlns="" xmlns:a16="http://schemas.microsoft.com/office/drawing/2014/main" id="{82B8B3C8-FDA8-4504-82FD-609E3121AD7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03" name="Rectangle: Rounded Corners 86">
            <a:extLst>
              <a:ext uri="{FF2B5EF4-FFF2-40B4-BE49-F238E27FC236}">
                <a16:creationId xmlns="" xmlns:a16="http://schemas.microsoft.com/office/drawing/2014/main" id="{D7D881B5-E094-4757-AECA-159837A7EFE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04" name="Rectangle: Rounded Corners 87">
            <a:extLst>
              <a:ext uri="{FF2B5EF4-FFF2-40B4-BE49-F238E27FC236}">
                <a16:creationId xmlns="" xmlns:a16="http://schemas.microsoft.com/office/drawing/2014/main" id="{4CD2E492-93E6-42D4-80E4-2BFB0DCCC79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05" name="Rectangle: Rounded Corners 88">
            <a:extLst>
              <a:ext uri="{FF2B5EF4-FFF2-40B4-BE49-F238E27FC236}">
                <a16:creationId xmlns="" xmlns:a16="http://schemas.microsoft.com/office/drawing/2014/main" id="{2700EEAD-868A-4DBF-BB11-6F2710C8F17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06" name="Rectangle: Rounded Corners 89">
            <a:extLst>
              <a:ext uri="{FF2B5EF4-FFF2-40B4-BE49-F238E27FC236}">
                <a16:creationId xmlns="" xmlns:a16="http://schemas.microsoft.com/office/drawing/2014/main" id="{11EFCADA-4BF6-46E8-A108-E2A435153E6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07" name="Rectangle: Rounded Corners 90">
            <a:extLst>
              <a:ext uri="{FF2B5EF4-FFF2-40B4-BE49-F238E27FC236}">
                <a16:creationId xmlns="" xmlns:a16="http://schemas.microsoft.com/office/drawing/2014/main" id="{995560B1-E4E1-400D-9F6A-11EB21E71DB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08" name="Rectangle: Rounded Corners 91">
            <a:extLst>
              <a:ext uri="{FF2B5EF4-FFF2-40B4-BE49-F238E27FC236}">
                <a16:creationId xmlns="" xmlns:a16="http://schemas.microsoft.com/office/drawing/2014/main" id="{6789019C-D603-4EEA-BD6D-37305EBB2EC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09" name="Rectangle: Rounded Corners 92">
            <a:extLst>
              <a:ext uri="{FF2B5EF4-FFF2-40B4-BE49-F238E27FC236}">
                <a16:creationId xmlns="" xmlns:a16="http://schemas.microsoft.com/office/drawing/2014/main" id="{5180E799-57A8-4B97-B695-54DA423EFC3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10" name="Rectangle: Rounded Corners 93">
            <a:extLst>
              <a:ext uri="{FF2B5EF4-FFF2-40B4-BE49-F238E27FC236}">
                <a16:creationId xmlns="" xmlns:a16="http://schemas.microsoft.com/office/drawing/2014/main" id="{218F619A-BF5C-4D98-BD81-E1AEE886BE4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11" name="Rectangle: Rounded Corners 94">
            <a:extLst>
              <a:ext uri="{FF2B5EF4-FFF2-40B4-BE49-F238E27FC236}">
                <a16:creationId xmlns="" xmlns:a16="http://schemas.microsoft.com/office/drawing/2014/main" id="{D5DDC197-4707-40B7-BC9A-C3AF0542AA7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12" name="Rectangle: Rounded Corners 95">
            <a:extLst>
              <a:ext uri="{FF2B5EF4-FFF2-40B4-BE49-F238E27FC236}">
                <a16:creationId xmlns="" xmlns:a16="http://schemas.microsoft.com/office/drawing/2014/main" id="{8D559568-4A92-448B-A531-FBDD65F70D2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13" name="Rectangle: Rounded Corners 96">
            <a:extLst>
              <a:ext uri="{FF2B5EF4-FFF2-40B4-BE49-F238E27FC236}">
                <a16:creationId xmlns="" xmlns:a16="http://schemas.microsoft.com/office/drawing/2014/main" id="{FB1142D7-9F10-4B3C-99E5-6765AC46976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14" name="Rectangle: Rounded Corners 97">
            <a:extLst>
              <a:ext uri="{FF2B5EF4-FFF2-40B4-BE49-F238E27FC236}">
                <a16:creationId xmlns="" xmlns:a16="http://schemas.microsoft.com/office/drawing/2014/main" id="{D8F010DC-CD6C-4F17-9242-B11450E6C7D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15" name="Rectangle: Rounded Corners 98">
            <a:extLst>
              <a:ext uri="{FF2B5EF4-FFF2-40B4-BE49-F238E27FC236}">
                <a16:creationId xmlns="" xmlns:a16="http://schemas.microsoft.com/office/drawing/2014/main" id="{59364C07-898A-4B15-BF8D-EF29D7981E2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16" name="Rectangle: Rounded Corners 99">
            <a:extLst>
              <a:ext uri="{FF2B5EF4-FFF2-40B4-BE49-F238E27FC236}">
                <a16:creationId xmlns="" xmlns:a16="http://schemas.microsoft.com/office/drawing/2014/main" id="{EE79D50B-15C5-481E-96AA-09334E9F198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17" name="Rectangle: Rounded Corners 100">
            <a:extLst>
              <a:ext uri="{FF2B5EF4-FFF2-40B4-BE49-F238E27FC236}">
                <a16:creationId xmlns="" xmlns:a16="http://schemas.microsoft.com/office/drawing/2014/main" id="{D4B8B896-6BA9-4363-9FBB-93E4B0C38FE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18" name="Rectangle: Rounded Corners 101">
            <a:extLst>
              <a:ext uri="{FF2B5EF4-FFF2-40B4-BE49-F238E27FC236}">
                <a16:creationId xmlns="" xmlns:a16="http://schemas.microsoft.com/office/drawing/2014/main" id="{73922620-C02F-4749-993E-DA1FB247618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19" name="Rectangle: Rounded Corners 102">
            <a:extLst>
              <a:ext uri="{FF2B5EF4-FFF2-40B4-BE49-F238E27FC236}">
                <a16:creationId xmlns="" xmlns:a16="http://schemas.microsoft.com/office/drawing/2014/main" id="{B0ECB203-C5A1-4889-A9C2-1E1D376FD38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20" name="Rectangle: Rounded Corners 103">
            <a:extLst>
              <a:ext uri="{FF2B5EF4-FFF2-40B4-BE49-F238E27FC236}">
                <a16:creationId xmlns="" xmlns:a16="http://schemas.microsoft.com/office/drawing/2014/main" id="{43267C08-B594-4EB4-9D9B-1230C6BD87F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21" name="Rectangle: Rounded Corners 104">
            <a:extLst>
              <a:ext uri="{FF2B5EF4-FFF2-40B4-BE49-F238E27FC236}">
                <a16:creationId xmlns="" xmlns:a16="http://schemas.microsoft.com/office/drawing/2014/main" id="{D53D668F-926D-403D-9BE5-DFC13DFBE67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22" name="Rectangle: Rounded Corners 105">
            <a:extLst>
              <a:ext uri="{FF2B5EF4-FFF2-40B4-BE49-F238E27FC236}">
                <a16:creationId xmlns="" xmlns:a16="http://schemas.microsoft.com/office/drawing/2014/main" id="{FA226ECE-9728-4C84-A5B4-22A364F424A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23" name="Rectangle: Rounded Corners 106">
            <a:extLst>
              <a:ext uri="{FF2B5EF4-FFF2-40B4-BE49-F238E27FC236}">
                <a16:creationId xmlns="" xmlns:a16="http://schemas.microsoft.com/office/drawing/2014/main" id="{236D026A-3BD2-461D-963B-56A4A60E868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24" name="Rectangle: Rounded Corners 107">
            <a:extLst>
              <a:ext uri="{FF2B5EF4-FFF2-40B4-BE49-F238E27FC236}">
                <a16:creationId xmlns="" xmlns:a16="http://schemas.microsoft.com/office/drawing/2014/main" id="{BEBCD531-9F6A-4424-9D4B-F65FA80D892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25" name="Rectangle: Rounded Corners 108">
            <a:extLst>
              <a:ext uri="{FF2B5EF4-FFF2-40B4-BE49-F238E27FC236}">
                <a16:creationId xmlns="" xmlns:a16="http://schemas.microsoft.com/office/drawing/2014/main" id="{F8711B58-704B-4F1E-90A0-C7A9BBEFD0E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26" name="Rectangle: Rounded Corners 109">
            <a:extLst>
              <a:ext uri="{FF2B5EF4-FFF2-40B4-BE49-F238E27FC236}">
                <a16:creationId xmlns="" xmlns:a16="http://schemas.microsoft.com/office/drawing/2014/main" id="{EA4769B4-DF94-40A0-8F97-E592D312571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27" name="Rectangle: Rounded Corners 110">
            <a:extLst>
              <a:ext uri="{FF2B5EF4-FFF2-40B4-BE49-F238E27FC236}">
                <a16:creationId xmlns="" xmlns:a16="http://schemas.microsoft.com/office/drawing/2014/main" id="{E0724E1C-8F45-445C-86D2-302B751DDF40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28" name="Rectangle: Rounded Corners 111">
            <a:extLst>
              <a:ext uri="{FF2B5EF4-FFF2-40B4-BE49-F238E27FC236}">
                <a16:creationId xmlns="" xmlns:a16="http://schemas.microsoft.com/office/drawing/2014/main" id="{96613555-3D3F-4086-95FF-99468766985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29" name="Rectangle: Rounded Corners 112">
            <a:extLst>
              <a:ext uri="{FF2B5EF4-FFF2-40B4-BE49-F238E27FC236}">
                <a16:creationId xmlns="" xmlns:a16="http://schemas.microsoft.com/office/drawing/2014/main" id="{0975D677-9ED6-4B09-B0B1-6F93C2ABEB2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30" name="Rectangle: Rounded Corners 113">
            <a:extLst>
              <a:ext uri="{FF2B5EF4-FFF2-40B4-BE49-F238E27FC236}">
                <a16:creationId xmlns="" xmlns:a16="http://schemas.microsoft.com/office/drawing/2014/main" id="{DEBB2BD3-3953-4935-ACC9-4E04DBEA0AE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31" name="Rectangle: Rounded Corners 114">
            <a:extLst>
              <a:ext uri="{FF2B5EF4-FFF2-40B4-BE49-F238E27FC236}">
                <a16:creationId xmlns="" xmlns:a16="http://schemas.microsoft.com/office/drawing/2014/main" id="{F5DE88CD-8EC2-4367-9AE9-C5809A909C3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32" name="Rectangle: Rounded Corners 115">
            <a:extLst>
              <a:ext uri="{FF2B5EF4-FFF2-40B4-BE49-F238E27FC236}">
                <a16:creationId xmlns="" xmlns:a16="http://schemas.microsoft.com/office/drawing/2014/main" id="{88F650DC-5DE2-4F9C-A58F-18072175BC0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33" name="Rectangle: Rounded Corners 116">
            <a:extLst>
              <a:ext uri="{FF2B5EF4-FFF2-40B4-BE49-F238E27FC236}">
                <a16:creationId xmlns="" xmlns:a16="http://schemas.microsoft.com/office/drawing/2014/main" id="{4B2D81FC-7E70-4F1B-94E8-4E9A6201E8A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34" name="Rectangle: Rounded Corners 117">
            <a:extLst>
              <a:ext uri="{FF2B5EF4-FFF2-40B4-BE49-F238E27FC236}">
                <a16:creationId xmlns="" xmlns:a16="http://schemas.microsoft.com/office/drawing/2014/main" id="{BF6E00BD-028C-431B-919F-610D2F006CA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35" name="Rectangle: Rounded Corners 118">
            <a:extLst>
              <a:ext uri="{FF2B5EF4-FFF2-40B4-BE49-F238E27FC236}">
                <a16:creationId xmlns="" xmlns:a16="http://schemas.microsoft.com/office/drawing/2014/main" id="{4765E725-6F92-442A-8FCE-ACEDAC60521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36" name="Rectangle: Rounded Corners 119">
            <a:extLst>
              <a:ext uri="{FF2B5EF4-FFF2-40B4-BE49-F238E27FC236}">
                <a16:creationId xmlns="" xmlns:a16="http://schemas.microsoft.com/office/drawing/2014/main" id="{22037759-FED5-4FE1-9E09-ED8EB1A0EA6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37" name="Rectangle: Rounded Corners 120">
            <a:extLst>
              <a:ext uri="{FF2B5EF4-FFF2-40B4-BE49-F238E27FC236}">
                <a16:creationId xmlns="" xmlns:a16="http://schemas.microsoft.com/office/drawing/2014/main" id="{46BD4479-1AE5-4B18-A92A-8CC8655E193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38" name="Rectangle: Rounded Corners 121">
            <a:extLst>
              <a:ext uri="{FF2B5EF4-FFF2-40B4-BE49-F238E27FC236}">
                <a16:creationId xmlns="" xmlns:a16="http://schemas.microsoft.com/office/drawing/2014/main" id="{B894CF7F-A518-49D8-9188-2F623CED222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39" name="Rectangle: Rounded Corners 122">
            <a:extLst>
              <a:ext uri="{FF2B5EF4-FFF2-40B4-BE49-F238E27FC236}">
                <a16:creationId xmlns="" xmlns:a16="http://schemas.microsoft.com/office/drawing/2014/main" id="{062888EF-C895-4D8D-B292-E4C449885B2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40" name="Rectangle: Rounded Corners 123">
            <a:extLst>
              <a:ext uri="{FF2B5EF4-FFF2-40B4-BE49-F238E27FC236}">
                <a16:creationId xmlns="" xmlns:a16="http://schemas.microsoft.com/office/drawing/2014/main" id="{55A47D1E-2C51-4350-856B-68F8EDC8846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41" name="Rectangle: Rounded Corners 124">
            <a:extLst>
              <a:ext uri="{FF2B5EF4-FFF2-40B4-BE49-F238E27FC236}">
                <a16:creationId xmlns="" xmlns:a16="http://schemas.microsoft.com/office/drawing/2014/main" id="{4DA8EB02-D630-426B-8150-41C429C9462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42" name="Rectangle: Rounded Corners 125">
            <a:extLst>
              <a:ext uri="{FF2B5EF4-FFF2-40B4-BE49-F238E27FC236}">
                <a16:creationId xmlns="" xmlns:a16="http://schemas.microsoft.com/office/drawing/2014/main" id="{B0FC8AFD-7F81-4C9C-9A50-1DEFE136AE5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43" name="Rectangle: Rounded Corners 126">
            <a:extLst>
              <a:ext uri="{FF2B5EF4-FFF2-40B4-BE49-F238E27FC236}">
                <a16:creationId xmlns="" xmlns:a16="http://schemas.microsoft.com/office/drawing/2014/main" id="{F3A3672F-A0ED-4E4D-9A42-8DC855426C2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44" name="Rectangle: Rounded Corners 127">
            <a:extLst>
              <a:ext uri="{FF2B5EF4-FFF2-40B4-BE49-F238E27FC236}">
                <a16:creationId xmlns="" xmlns:a16="http://schemas.microsoft.com/office/drawing/2014/main" id="{8C5039FF-21B2-449E-8DA6-7E56595D90A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45" name="Rectangle: Rounded Corners 128">
            <a:extLst>
              <a:ext uri="{FF2B5EF4-FFF2-40B4-BE49-F238E27FC236}">
                <a16:creationId xmlns="" xmlns:a16="http://schemas.microsoft.com/office/drawing/2014/main" id="{35D97C78-FA7F-4FBF-A7CA-A30635D6DC9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46" name="Rectangle: Rounded Corners 129">
            <a:extLst>
              <a:ext uri="{FF2B5EF4-FFF2-40B4-BE49-F238E27FC236}">
                <a16:creationId xmlns="" xmlns:a16="http://schemas.microsoft.com/office/drawing/2014/main" id="{AE216459-7E90-4BE2-9E1B-EC85461B723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47" name="Rectangle: Rounded Corners 130">
            <a:extLst>
              <a:ext uri="{FF2B5EF4-FFF2-40B4-BE49-F238E27FC236}">
                <a16:creationId xmlns="" xmlns:a16="http://schemas.microsoft.com/office/drawing/2014/main" id="{BBAEF44E-7B54-490A-A38F-1B528A9DB6C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48" name="Rectangle: Rounded Corners 131">
            <a:extLst>
              <a:ext uri="{FF2B5EF4-FFF2-40B4-BE49-F238E27FC236}">
                <a16:creationId xmlns="" xmlns:a16="http://schemas.microsoft.com/office/drawing/2014/main" id="{638EDBB5-316F-42CA-A589-473D3EFEE5D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49" name="Rectangle: Rounded Corners 132">
            <a:extLst>
              <a:ext uri="{FF2B5EF4-FFF2-40B4-BE49-F238E27FC236}">
                <a16:creationId xmlns="" xmlns:a16="http://schemas.microsoft.com/office/drawing/2014/main" id="{4F2D9C42-B41B-4FED-89E6-5106FD27E2F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50" name="Rectangle: Rounded Corners 133">
            <a:extLst>
              <a:ext uri="{FF2B5EF4-FFF2-40B4-BE49-F238E27FC236}">
                <a16:creationId xmlns="" xmlns:a16="http://schemas.microsoft.com/office/drawing/2014/main" id="{4C232F97-28D7-4DFD-9966-38D66368C18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51" name="Rectangle: Rounded Corners 134">
            <a:extLst>
              <a:ext uri="{FF2B5EF4-FFF2-40B4-BE49-F238E27FC236}">
                <a16:creationId xmlns="" xmlns:a16="http://schemas.microsoft.com/office/drawing/2014/main" id="{7B0C2730-4063-460F-A06D-ECF7819463F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52" name="Rectangle: Rounded Corners 135">
            <a:extLst>
              <a:ext uri="{FF2B5EF4-FFF2-40B4-BE49-F238E27FC236}">
                <a16:creationId xmlns="" xmlns:a16="http://schemas.microsoft.com/office/drawing/2014/main" id="{9EBE2C3A-B6A1-48CE-8B40-DADD131896A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53" name="Rectangle: Rounded Corners 136">
            <a:extLst>
              <a:ext uri="{FF2B5EF4-FFF2-40B4-BE49-F238E27FC236}">
                <a16:creationId xmlns="" xmlns:a16="http://schemas.microsoft.com/office/drawing/2014/main" id="{D6B0CC5F-646C-4495-A067-E0C35C04CD8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54" name="Rectangle: Rounded Corners 137">
            <a:extLst>
              <a:ext uri="{FF2B5EF4-FFF2-40B4-BE49-F238E27FC236}">
                <a16:creationId xmlns="" xmlns:a16="http://schemas.microsoft.com/office/drawing/2014/main" id="{FC53CE58-B902-4CAC-B411-518F7C183AE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55" name="Rectangle: Rounded Corners 138">
            <a:extLst>
              <a:ext uri="{FF2B5EF4-FFF2-40B4-BE49-F238E27FC236}">
                <a16:creationId xmlns="" xmlns:a16="http://schemas.microsoft.com/office/drawing/2014/main" id="{0A9C4FCF-3659-4F46-A7A8-EBD732E9FFE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56" name="Rectangle: Rounded Corners 139">
            <a:extLst>
              <a:ext uri="{FF2B5EF4-FFF2-40B4-BE49-F238E27FC236}">
                <a16:creationId xmlns="" xmlns:a16="http://schemas.microsoft.com/office/drawing/2014/main" id="{53700703-1869-45F7-9059-41DB0D75AAE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57" name="Rectangle: Rounded Corners 140">
            <a:extLst>
              <a:ext uri="{FF2B5EF4-FFF2-40B4-BE49-F238E27FC236}">
                <a16:creationId xmlns="" xmlns:a16="http://schemas.microsoft.com/office/drawing/2014/main" id="{27F2A19D-EF6D-4F52-9F6E-28581B600EB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58" name="Rectangle: Rounded Corners 141">
            <a:extLst>
              <a:ext uri="{FF2B5EF4-FFF2-40B4-BE49-F238E27FC236}">
                <a16:creationId xmlns="" xmlns:a16="http://schemas.microsoft.com/office/drawing/2014/main" id="{0526BA0E-6742-445E-A5FB-6629EE5F019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59" name="Rectangle: Rounded Corners 142">
            <a:extLst>
              <a:ext uri="{FF2B5EF4-FFF2-40B4-BE49-F238E27FC236}">
                <a16:creationId xmlns="" xmlns:a16="http://schemas.microsoft.com/office/drawing/2014/main" id="{59AA0A02-3DAA-4B79-8A3A-BBF61FB6B56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60" name="Rectangle: Rounded Corners 143">
            <a:extLst>
              <a:ext uri="{FF2B5EF4-FFF2-40B4-BE49-F238E27FC236}">
                <a16:creationId xmlns="" xmlns:a16="http://schemas.microsoft.com/office/drawing/2014/main" id="{3A4AFA02-E520-4F16-95FC-010A8B87248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61" name="Rectangle: Rounded Corners 144">
            <a:extLst>
              <a:ext uri="{FF2B5EF4-FFF2-40B4-BE49-F238E27FC236}">
                <a16:creationId xmlns="" xmlns:a16="http://schemas.microsoft.com/office/drawing/2014/main" id="{CFE7975F-DC8D-440D-8AA9-DA5DCA6FB10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62" name="Rectangle: Rounded Corners 145">
            <a:extLst>
              <a:ext uri="{FF2B5EF4-FFF2-40B4-BE49-F238E27FC236}">
                <a16:creationId xmlns="" xmlns:a16="http://schemas.microsoft.com/office/drawing/2014/main" id="{4E533015-8E1B-49BE-B338-DD8BE237B1F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63" name="Rectangle: Rounded Corners 146">
            <a:extLst>
              <a:ext uri="{FF2B5EF4-FFF2-40B4-BE49-F238E27FC236}">
                <a16:creationId xmlns="" xmlns:a16="http://schemas.microsoft.com/office/drawing/2014/main" id="{FD36F847-450D-46DC-A718-4F7BAA8FEB5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64" name="Rectangle: Rounded Corners 147">
            <a:extLst>
              <a:ext uri="{FF2B5EF4-FFF2-40B4-BE49-F238E27FC236}">
                <a16:creationId xmlns="" xmlns:a16="http://schemas.microsoft.com/office/drawing/2014/main" id="{799F396B-9BC8-4B7F-BAB2-58CC4A5FB6F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6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7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7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8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9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0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1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2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3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4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5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7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0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42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44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45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6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7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48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49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1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2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3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4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5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6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7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8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9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1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62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63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64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65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66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7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8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69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70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71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72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73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74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75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76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77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78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79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80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81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82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83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84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85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86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87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88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89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90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91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92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93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94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95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96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97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98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99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00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01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02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03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04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05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06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07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08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09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10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11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12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13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14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15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uiExpand="1" build="p"/>
      <p:bldP spid="41" grpId="0" animBg="1"/>
      <p:bldP spid="41" grpId="1" animBg="1"/>
      <p:bldP spid="42" grpId="0" animBg="1"/>
      <p:bldP spid="42" grpId="1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40181" y="699820"/>
            <a:ext cx="6722281" cy="570588"/>
            <a:chOff x="1183343" y="1464304"/>
            <a:chExt cx="6722281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104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18" y="1966446"/>
            <a:ext cx="7091508" cy="2464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9045" y="1426783"/>
            <a:ext cx="68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SỐ QUE TÍNH TRONG MỖI HỘP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27464" y="1567543"/>
            <a:ext cx="2762275" cy="2863000"/>
            <a:chOff x="927464" y="1567543"/>
            <a:chExt cx="2762275" cy="2863000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416797" y="1567543"/>
              <a:ext cx="2272942" cy="1051559"/>
              <a:chOff x="1416797" y="1567543"/>
              <a:chExt cx="2272942" cy="1051559"/>
            </a:xfrm>
          </p:grpSpPr>
          <p:sp>
            <p:nvSpPr>
              <p:cNvPr id="8" name="Oval Callout 7"/>
              <p:cNvSpPr/>
              <p:nvPr/>
            </p:nvSpPr>
            <p:spPr>
              <a:xfrm>
                <a:off x="1416797" y="1567543"/>
                <a:ext cx="2272942" cy="1051559"/>
              </a:xfrm>
              <a:prstGeom prst="wedgeEllipseCallout">
                <a:avLst>
                  <a:gd name="adj1" fmla="val -21478"/>
                  <a:gd name="adj2" fmla="val 625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Mỗi</a:t>
                </a:r>
                <a:r>
                  <a:rPr lang="en-US" sz="2400" dirty="0">
                    <a:solidFill>
                      <a:schemeClr val="tx1"/>
                    </a:solidFill>
                  </a:rPr>
                  <a:t>     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gồm</a:t>
                </a:r>
                <a:r>
                  <a:rPr lang="en-US" sz="2400" dirty="0">
                    <a:solidFill>
                      <a:schemeClr val="tx1"/>
                    </a:solidFill>
                  </a:rPr>
                  <a:t> 10 que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tính</a:t>
                </a:r>
                <a:r>
                  <a:rPr lang="en-US" sz="2000" dirty="0"/>
                  <a:t>.</a:t>
                </a:r>
              </a:p>
            </p:txBody>
          </p:sp>
          <p:pic>
            <p:nvPicPr>
              <p:cNvPr id="9" name="Picture 8" descr="Screen Clippi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1398" y="1610889"/>
                <a:ext cx="463552" cy="555117"/>
              </a:xfrm>
              <a:prstGeom prst="rect">
                <a:avLst/>
              </a:prstGeom>
            </p:spPr>
          </p:pic>
        </p:grpSp>
      </p:grpSp>
      <p:sp>
        <p:nvSpPr>
          <p:cNvPr id="13" name="Oval 12"/>
          <p:cNvSpPr/>
          <p:nvPr/>
        </p:nvSpPr>
        <p:spPr>
          <a:xfrm>
            <a:off x="10709926" y="2107950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4" name="Oval 13"/>
          <p:cNvSpPr/>
          <p:nvPr/>
        </p:nvSpPr>
        <p:spPr>
          <a:xfrm>
            <a:off x="10709926" y="2893694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80</a:t>
            </a:r>
          </a:p>
        </p:txBody>
      </p:sp>
      <p:sp>
        <p:nvSpPr>
          <p:cNvPr id="15" name="Oval 14"/>
          <p:cNvSpPr/>
          <p:nvPr/>
        </p:nvSpPr>
        <p:spPr>
          <a:xfrm>
            <a:off x="10709926" y="3679438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7962" y="4829446"/>
            <a:ext cx="7948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que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que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 </a:t>
            </a:r>
          </a:p>
        </p:txBody>
      </p:sp>
      <p:sp>
        <p:nvSpPr>
          <p:cNvPr id="17" name="Rectangle: Rounded Corners 25">
            <a:extLst>
              <a:ext uri="{FF2B5EF4-FFF2-40B4-BE49-F238E27FC236}">
                <a16:creationId xmlns="" xmlns:a16="http://schemas.microsoft.com/office/drawing/2014/main" id="{B4DC8D05-9F9D-469E-AEB4-511BC894EA04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8" name="Rectangle: Rounded Corners 26">
            <a:extLst>
              <a:ext uri="{FF2B5EF4-FFF2-40B4-BE49-F238E27FC236}">
                <a16:creationId xmlns="" xmlns:a16="http://schemas.microsoft.com/office/drawing/2014/main" id="{4D8DFBD5-30E8-4C14-918A-09FE46BBD3C2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9" name="Rectangle: Rounded Corners 27">
            <a:extLst>
              <a:ext uri="{FF2B5EF4-FFF2-40B4-BE49-F238E27FC236}">
                <a16:creationId xmlns="" xmlns:a16="http://schemas.microsoft.com/office/drawing/2014/main" id="{FA528753-2802-4FA6-AC6C-5E04239B2D9E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20" name="Rectangle: Rounded Corners 28">
            <a:extLst>
              <a:ext uri="{FF2B5EF4-FFF2-40B4-BE49-F238E27FC236}">
                <a16:creationId xmlns="" xmlns:a16="http://schemas.microsoft.com/office/drawing/2014/main" id="{382C4664-2C47-4EE0-B2AD-BF4A8C0847B8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21" name="Rectangle: Rounded Corners 29">
            <a:extLst>
              <a:ext uri="{FF2B5EF4-FFF2-40B4-BE49-F238E27FC236}">
                <a16:creationId xmlns="" xmlns:a16="http://schemas.microsoft.com/office/drawing/2014/main" id="{309075EF-64BF-409A-8CCA-F0AC4F3B45D2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22" name="Rectangle: Rounded Corners 30">
            <a:extLst>
              <a:ext uri="{FF2B5EF4-FFF2-40B4-BE49-F238E27FC236}">
                <a16:creationId xmlns="" xmlns:a16="http://schemas.microsoft.com/office/drawing/2014/main" id="{32FA6301-0FF3-41E5-AD99-F2B0D269B444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23" name="Rectangle: Rounded Corners 31">
            <a:extLst>
              <a:ext uri="{FF2B5EF4-FFF2-40B4-BE49-F238E27FC236}">
                <a16:creationId xmlns="" xmlns:a16="http://schemas.microsoft.com/office/drawing/2014/main" id="{7A8B57E2-11C3-4B16-AA85-094CE7687A6A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24" name="Rectangle: Rounded Corners 32">
            <a:extLst>
              <a:ext uri="{FF2B5EF4-FFF2-40B4-BE49-F238E27FC236}">
                <a16:creationId xmlns="" xmlns:a16="http://schemas.microsoft.com/office/drawing/2014/main" id="{2AF3E56E-AA1A-4303-913B-F4CE6D17036F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25" name="Rectangle: Rounded Corners 33">
            <a:extLst>
              <a:ext uri="{FF2B5EF4-FFF2-40B4-BE49-F238E27FC236}">
                <a16:creationId xmlns="" xmlns:a16="http://schemas.microsoft.com/office/drawing/2014/main" id="{7F6F4B69-FF92-4B3A-BE92-7A2B1FFB138D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26" name="Rectangle: Rounded Corners 34">
            <a:extLst>
              <a:ext uri="{FF2B5EF4-FFF2-40B4-BE49-F238E27FC236}">
                <a16:creationId xmlns="" xmlns:a16="http://schemas.microsoft.com/office/drawing/2014/main" id="{420F0775-03D3-480D-AA26-114CC1530203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27" name="Rectangle: Rounded Corners 35">
            <a:extLst>
              <a:ext uri="{FF2B5EF4-FFF2-40B4-BE49-F238E27FC236}">
                <a16:creationId xmlns="" xmlns:a16="http://schemas.microsoft.com/office/drawing/2014/main" id="{BAE6E0B7-27E6-4931-9731-01B41A655F7C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28" name="Rectangle: Rounded Corners 36">
            <a:extLst>
              <a:ext uri="{FF2B5EF4-FFF2-40B4-BE49-F238E27FC236}">
                <a16:creationId xmlns="" xmlns:a16="http://schemas.microsoft.com/office/drawing/2014/main" id="{D3D68AD2-4131-4251-8EEF-02C281717E43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29" name="Rectangle: Rounded Corners 37">
            <a:extLst>
              <a:ext uri="{FF2B5EF4-FFF2-40B4-BE49-F238E27FC236}">
                <a16:creationId xmlns="" xmlns:a16="http://schemas.microsoft.com/office/drawing/2014/main" id="{5309DF16-3056-4D09-A216-D896C95D9903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30" name="Rectangle: Rounded Corners 38">
            <a:extLst>
              <a:ext uri="{FF2B5EF4-FFF2-40B4-BE49-F238E27FC236}">
                <a16:creationId xmlns="" xmlns:a16="http://schemas.microsoft.com/office/drawing/2014/main" id="{35B8F292-58A2-4D00-930D-942373823E3B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31" name="Rectangle: Rounded Corners 39">
            <a:extLst>
              <a:ext uri="{FF2B5EF4-FFF2-40B4-BE49-F238E27FC236}">
                <a16:creationId xmlns="" xmlns:a16="http://schemas.microsoft.com/office/drawing/2014/main" id="{430979DE-8D81-4C23-90EC-BE5BE68BA405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32" name="Rectangle: Rounded Corners 40">
            <a:extLst>
              <a:ext uri="{FF2B5EF4-FFF2-40B4-BE49-F238E27FC236}">
                <a16:creationId xmlns="" xmlns:a16="http://schemas.microsoft.com/office/drawing/2014/main" id="{60AA8761-514A-4302-A4E6-3998A0E7E53C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33" name="Rectangle: Rounded Corners 41">
            <a:extLst>
              <a:ext uri="{FF2B5EF4-FFF2-40B4-BE49-F238E27FC236}">
                <a16:creationId xmlns="" xmlns:a16="http://schemas.microsoft.com/office/drawing/2014/main" id="{D3A5B913-CBD6-4118-A6A8-5E7B5948655C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34" name="Rectangle: Rounded Corners 42">
            <a:extLst>
              <a:ext uri="{FF2B5EF4-FFF2-40B4-BE49-F238E27FC236}">
                <a16:creationId xmlns="" xmlns:a16="http://schemas.microsoft.com/office/drawing/2014/main" id="{505A338C-DD09-4D5E-BDAA-42E22B72EB12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35" name="Rectangle: Rounded Corners 43">
            <a:extLst>
              <a:ext uri="{FF2B5EF4-FFF2-40B4-BE49-F238E27FC236}">
                <a16:creationId xmlns="" xmlns:a16="http://schemas.microsoft.com/office/drawing/2014/main" id="{62BEE8F3-AA3B-435F-B052-46D68FD3085E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36" name="Rectangle: Rounded Corners 44">
            <a:extLst>
              <a:ext uri="{FF2B5EF4-FFF2-40B4-BE49-F238E27FC236}">
                <a16:creationId xmlns="" xmlns:a16="http://schemas.microsoft.com/office/drawing/2014/main" id="{9516847E-5737-4C84-BDC6-E20D11E93B66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37" name="Rectangle: Rounded Corners 45">
            <a:extLst>
              <a:ext uri="{FF2B5EF4-FFF2-40B4-BE49-F238E27FC236}">
                <a16:creationId xmlns="" xmlns:a16="http://schemas.microsoft.com/office/drawing/2014/main" id="{148E959C-1E26-4AF9-9C90-E9E8ECED5425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38" name="Rectangle: Rounded Corners 46">
            <a:extLst>
              <a:ext uri="{FF2B5EF4-FFF2-40B4-BE49-F238E27FC236}">
                <a16:creationId xmlns="" xmlns:a16="http://schemas.microsoft.com/office/drawing/2014/main" id="{E76C36CD-5BDC-4686-A577-5384EBECF733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39" name="Rectangle: Rounded Corners 47">
            <a:extLst>
              <a:ext uri="{FF2B5EF4-FFF2-40B4-BE49-F238E27FC236}">
                <a16:creationId xmlns="" xmlns:a16="http://schemas.microsoft.com/office/drawing/2014/main" id="{F01AE494-3A53-4F03-9ABB-773AC264FCEC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0" name="Rectangle: Rounded Corners 48">
            <a:extLst>
              <a:ext uri="{FF2B5EF4-FFF2-40B4-BE49-F238E27FC236}">
                <a16:creationId xmlns="" xmlns:a16="http://schemas.microsoft.com/office/drawing/2014/main" id="{96D8FA9B-3CDC-4EE8-8FEC-D256F9F54FA1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1" name="Rectangle: Rounded Corners 49">
            <a:extLst>
              <a:ext uri="{FF2B5EF4-FFF2-40B4-BE49-F238E27FC236}">
                <a16:creationId xmlns="" xmlns:a16="http://schemas.microsoft.com/office/drawing/2014/main" id="{A943C0F1-C75C-4FB3-8D53-67C2F8921A97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2" name="Rectangle: Rounded Corners 50">
            <a:extLst>
              <a:ext uri="{FF2B5EF4-FFF2-40B4-BE49-F238E27FC236}">
                <a16:creationId xmlns="" xmlns:a16="http://schemas.microsoft.com/office/drawing/2014/main" id="{FA93C957-188A-4280-8DD6-2CEF9C793405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3" name="Rectangle: Rounded Corners 51">
            <a:extLst>
              <a:ext uri="{FF2B5EF4-FFF2-40B4-BE49-F238E27FC236}">
                <a16:creationId xmlns="" xmlns:a16="http://schemas.microsoft.com/office/drawing/2014/main" id="{905336DB-A0C0-4B9D-87C5-E7F280AA9A11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4" name="Rectangle: Rounded Corners 52">
            <a:extLst>
              <a:ext uri="{FF2B5EF4-FFF2-40B4-BE49-F238E27FC236}">
                <a16:creationId xmlns="" xmlns:a16="http://schemas.microsoft.com/office/drawing/2014/main" id="{419ECF4F-79E4-45B5-ABA8-C013CCC136C8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5" name="Rectangle: Rounded Corners 53">
            <a:extLst>
              <a:ext uri="{FF2B5EF4-FFF2-40B4-BE49-F238E27FC236}">
                <a16:creationId xmlns="" xmlns:a16="http://schemas.microsoft.com/office/drawing/2014/main" id="{FF4C7DB8-59A8-47D6-A667-86BF9947DDC1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6" name="Rectangle: Rounded Corners 54">
            <a:extLst>
              <a:ext uri="{FF2B5EF4-FFF2-40B4-BE49-F238E27FC236}">
                <a16:creationId xmlns="" xmlns:a16="http://schemas.microsoft.com/office/drawing/2014/main" id="{8588A349-FA9E-46C8-AEBF-05A3FD6D016F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7" name="Rectangle: Rounded Corners 55">
            <a:extLst>
              <a:ext uri="{FF2B5EF4-FFF2-40B4-BE49-F238E27FC236}">
                <a16:creationId xmlns="" xmlns:a16="http://schemas.microsoft.com/office/drawing/2014/main" id="{E3D13725-EFDD-441D-8A14-D61C0CD87F0A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8" name="Rectangle: Rounded Corners 56">
            <a:extLst>
              <a:ext uri="{FF2B5EF4-FFF2-40B4-BE49-F238E27FC236}">
                <a16:creationId xmlns="" xmlns:a16="http://schemas.microsoft.com/office/drawing/2014/main" id="{317371AD-1A42-45B8-BD10-201E6FA8595C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9" name="Rectangle: Rounded Corners 57">
            <a:extLst>
              <a:ext uri="{FF2B5EF4-FFF2-40B4-BE49-F238E27FC236}">
                <a16:creationId xmlns="" xmlns:a16="http://schemas.microsoft.com/office/drawing/2014/main" id="{BA0EBE94-0398-42D6-91EE-7CEEB9A2438F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50" name="Rectangle: Rounded Corners 58">
            <a:extLst>
              <a:ext uri="{FF2B5EF4-FFF2-40B4-BE49-F238E27FC236}">
                <a16:creationId xmlns="" xmlns:a16="http://schemas.microsoft.com/office/drawing/2014/main" id="{B7057051-BAD2-45F1-930B-6C624F0E9DEF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51" name="Rectangle: Rounded Corners 59">
            <a:extLst>
              <a:ext uri="{FF2B5EF4-FFF2-40B4-BE49-F238E27FC236}">
                <a16:creationId xmlns="" xmlns:a16="http://schemas.microsoft.com/office/drawing/2014/main" id="{9A90CB8E-F7E5-44AB-9F4B-D791404AE8EF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52" name="Rectangle: Rounded Corners 60">
            <a:extLst>
              <a:ext uri="{FF2B5EF4-FFF2-40B4-BE49-F238E27FC236}">
                <a16:creationId xmlns="" xmlns:a16="http://schemas.microsoft.com/office/drawing/2014/main" id="{9E9B0C97-6599-40CA-994D-D0B6874B1BA1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53" name="Rectangle: Rounded Corners 61">
            <a:extLst>
              <a:ext uri="{FF2B5EF4-FFF2-40B4-BE49-F238E27FC236}">
                <a16:creationId xmlns="" xmlns:a16="http://schemas.microsoft.com/office/drawing/2014/main" id="{FFF10F24-120F-4B92-8AAC-3D0A4E122D01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54" name="Rectangle: Rounded Corners 62">
            <a:extLst>
              <a:ext uri="{FF2B5EF4-FFF2-40B4-BE49-F238E27FC236}">
                <a16:creationId xmlns="" xmlns:a16="http://schemas.microsoft.com/office/drawing/2014/main" id="{4EC21965-777B-4CEF-9EFE-D7AC288D0243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55" name="Rectangle: Rounded Corners 63">
            <a:extLst>
              <a:ext uri="{FF2B5EF4-FFF2-40B4-BE49-F238E27FC236}">
                <a16:creationId xmlns="" xmlns:a16="http://schemas.microsoft.com/office/drawing/2014/main" id="{C603282A-7169-4E90-9A68-859CDE2E35CB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56" name="Rectangle: Rounded Corners 64">
            <a:extLst>
              <a:ext uri="{FF2B5EF4-FFF2-40B4-BE49-F238E27FC236}">
                <a16:creationId xmlns="" xmlns:a16="http://schemas.microsoft.com/office/drawing/2014/main" id="{54C3DF58-C9AD-4AAE-841E-A3F4ABC63197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57" name="Rectangle: Rounded Corners 65">
            <a:extLst>
              <a:ext uri="{FF2B5EF4-FFF2-40B4-BE49-F238E27FC236}">
                <a16:creationId xmlns="" xmlns:a16="http://schemas.microsoft.com/office/drawing/2014/main" id="{9FC31254-C25D-4D7F-B0EA-EFD4D7C5DFD6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58" name="Rectangle: Rounded Corners 66">
            <a:extLst>
              <a:ext uri="{FF2B5EF4-FFF2-40B4-BE49-F238E27FC236}">
                <a16:creationId xmlns="" xmlns:a16="http://schemas.microsoft.com/office/drawing/2014/main" id="{5156E598-D06E-4885-8CB2-149D404B3795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59" name="Rectangle: Rounded Corners 67">
            <a:extLst>
              <a:ext uri="{FF2B5EF4-FFF2-40B4-BE49-F238E27FC236}">
                <a16:creationId xmlns="" xmlns:a16="http://schemas.microsoft.com/office/drawing/2014/main" id="{6083BF50-2842-4D10-B4EC-D6D7E0EF40B5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60" name="Rectangle: Rounded Corners 68">
            <a:extLst>
              <a:ext uri="{FF2B5EF4-FFF2-40B4-BE49-F238E27FC236}">
                <a16:creationId xmlns="" xmlns:a16="http://schemas.microsoft.com/office/drawing/2014/main" id="{56FB0ED9-A242-4DB9-8A40-6B6A079FB061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61" name="Rectangle: Rounded Corners 69">
            <a:extLst>
              <a:ext uri="{FF2B5EF4-FFF2-40B4-BE49-F238E27FC236}">
                <a16:creationId xmlns="" xmlns:a16="http://schemas.microsoft.com/office/drawing/2014/main" id="{9709D541-DEC9-4746-A7E0-ACC591C564EE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62" name="Rectangle: Rounded Corners 70">
            <a:extLst>
              <a:ext uri="{FF2B5EF4-FFF2-40B4-BE49-F238E27FC236}">
                <a16:creationId xmlns="" xmlns:a16="http://schemas.microsoft.com/office/drawing/2014/main" id="{115DD669-1905-4D6E-A6D2-5CDE3A6A0600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63" name="Rectangle: Rounded Corners 71">
            <a:extLst>
              <a:ext uri="{FF2B5EF4-FFF2-40B4-BE49-F238E27FC236}">
                <a16:creationId xmlns="" xmlns:a16="http://schemas.microsoft.com/office/drawing/2014/main" id="{2D3721C7-065E-4C1D-86E8-503B8855CDE9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64" name="Rectangle: Rounded Corners 72">
            <a:extLst>
              <a:ext uri="{FF2B5EF4-FFF2-40B4-BE49-F238E27FC236}">
                <a16:creationId xmlns="" xmlns:a16="http://schemas.microsoft.com/office/drawing/2014/main" id="{F8D6F8DF-32A0-4D85-AAD9-3328DF8A737F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65" name="Rectangle: Rounded Corners 73">
            <a:extLst>
              <a:ext uri="{FF2B5EF4-FFF2-40B4-BE49-F238E27FC236}">
                <a16:creationId xmlns="" xmlns:a16="http://schemas.microsoft.com/office/drawing/2014/main" id="{7D09D022-B94D-4581-8443-BE468C7DFA52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66" name="Rectangle: Rounded Corners 74">
            <a:extLst>
              <a:ext uri="{FF2B5EF4-FFF2-40B4-BE49-F238E27FC236}">
                <a16:creationId xmlns="" xmlns:a16="http://schemas.microsoft.com/office/drawing/2014/main" id="{5320431A-B9EC-4150-B8A4-F5310085AA44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67" name="Rectangle: Rounded Corners 75">
            <a:extLst>
              <a:ext uri="{FF2B5EF4-FFF2-40B4-BE49-F238E27FC236}">
                <a16:creationId xmlns="" xmlns:a16="http://schemas.microsoft.com/office/drawing/2014/main" id="{909F11B9-4C72-4307-9D1F-C6AE39648F59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68" name="Rectangle: Rounded Corners 76">
            <a:extLst>
              <a:ext uri="{FF2B5EF4-FFF2-40B4-BE49-F238E27FC236}">
                <a16:creationId xmlns="" xmlns:a16="http://schemas.microsoft.com/office/drawing/2014/main" id="{B6698875-9681-4C38-A564-6383F7ED34D3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69" name="Rectangle: Rounded Corners 77">
            <a:extLst>
              <a:ext uri="{FF2B5EF4-FFF2-40B4-BE49-F238E27FC236}">
                <a16:creationId xmlns="" xmlns:a16="http://schemas.microsoft.com/office/drawing/2014/main" id="{CF70E62E-7998-4566-A4CD-06F715003965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70" name="Rectangle: Rounded Corners 78">
            <a:extLst>
              <a:ext uri="{FF2B5EF4-FFF2-40B4-BE49-F238E27FC236}">
                <a16:creationId xmlns="" xmlns:a16="http://schemas.microsoft.com/office/drawing/2014/main" id="{D6B1DBE1-789C-44BA-AF30-C4F3F2C7F63C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71" name="Rectangle: Rounded Corners 79">
            <a:extLst>
              <a:ext uri="{FF2B5EF4-FFF2-40B4-BE49-F238E27FC236}">
                <a16:creationId xmlns="" xmlns:a16="http://schemas.microsoft.com/office/drawing/2014/main" id="{6EF054B1-36A5-420D-AD9B-7186AA8809DE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72" name="Rectangle: Rounded Corners 80">
            <a:extLst>
              <a:ext uri="{FF2B5EF4-FFF2-40B4-BE49-F238E27FC236}">
                <a16:creationId xmlns="" xmlns:a16="http://schemas.microsoft.com/office/drawing/2014/main" id="{416711FF-92CD-4697-B15F-D71F184ABA3E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73" name="Rectangle: Rounded Corners 81">
            <a:extLst>
              <a:ext uri="{FF2B5EF4-FFF2-40B4-BE49-F238E27FC236}">
                <a16:creationId xmlns="" xmlns:a16="http://schemas.microsoft.com/office/drawing/2014/main" id="{8A3006B8-3446-4172-8348-FE084F662302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74" name="Rectangle: Rounded Corners 82">
            <a:extLst>
              <a:ext uri="{FF2B5EF4-FFF2-40B4-BE49-F238E27FC236}">
                <a16:creationId xmlns="" xmlns:a16="http://schemas.microsoft.com/office/drawing/2014/main" id="{939EC1FA-8ACF-4462-88C5-4B3AB2F55C02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75" name="Rectangle: Rounded Corners 83">
            <a:extLst>
              <a:ext uri="{FF2B5EF4-FFF2-40B4-BE49-F238E27FC236}">
                <a16:creationId xmlns="" xmlns:a16="http://schemas.microsoft.com/office/drawing/2014/main" id="{91CA2B6B-54F5-41FE-88A3-2EC4520B7C62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76" name="Rectangle: Rounded Corners 84">
            <a:extLst>
              <a:ext uri="{FF2B5EF4-FFF2-40B4-BE49-F238E27FC236}">
                <a16:creationId xmlns="" xmlns:a16="http://schemas.microsoft.com/office/drawing/2014/main" id="{6292EAAA-8574-4F79-B135-F8D1E7D9A04C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77" name="Rectangle: Rounded Corners 85">
            <a:extLst>
              <a:ext uri="{FF2B5EF4-FFF2-40B4-BE49-F238E27FC236}">
                <a16:creationId xmlns="" xmlns:a16="http://schemas.microsoft.com/office/drawing/2014/main" id="{82B8B3C8-FDA8-4504-82FD-609E3121AD7E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78" name="Rectangle: Rounded Corners 86">
            <a:extLst>
              <a:ext uri="{FF2B5EF4-FFF2-40B4-BE49-F238E27FC236}">
                <a16:creationId xmlns="" xmlns:a16="http://schemas.microsoft.com/office/drawing/2014/main" id="{D7D881B5-E094-4757-AECA-159837A7EFE5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79" name="Rectangle: Rounded Corners 87">
            <a:extLst>
              <a:ext uri="{FF2B5EF4-FFF2-40B4-BE49-F238E27FC236}">
                <a16:creationId xmlns="" xmlns:a16="http://schemas.microsoft.com/office/drawing/2014/main" id="{4CD2E492-93E6-42D4-80E4-2BFB0DCCC79A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80" name="Rectangle: Rounded Corners 88">
            <a:extLst>
              <a:ext uri="{FF2B5EF4-FFF2-40B4-BE49-F238E27FC236}">
                <a16:creationId xmlns="" xmlns:a16="http://schemas.microsoft.com/office/drawing/2014/main" id="{2700EEAD-868A-4DBF-BB11-6F2710C8F17B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81" name="Rectangle: Rounded Corners 89">
            <a:extLst>
              <a:ext uri="{FF2B5EF4-FFF2-40B4-BE49-F238E27FC236}">
                <a16:creationId xmlns="" xmlns:a16="http://schemas.microsoft.com/office/drawing/2014/main" id="{11EFCADA-4BF6-46E8-A108-E2A435153E68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82" name="Rectangle: Rounded Corners 90">
            <a:extLst>
              <a:ext uri="{FF2B5EF4-FFF2-40B4-BE49-F238E27FC236}">
                <a16:creationId xmlns="" xmlns:a16="http://schemas.microsoft.com/office/drawing/2014/main" id="{995560B1-E4E1-400D-9F6A-11EB21E71DB9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83" name="Rectangle: Rounded Corners 91">
            <a:extLst>
              <a:ext uri="{FF2B5EF4-FFF2-40B4-BE49-F238E27FC236}">
                <a16:creationId xmlns="" xmlns:a16="http://schemas.microsoft.com/office/drawing/2014/main" id="{6789019C-D603-4EEA-BD6D-37305EBB2EC7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84" name="Rectangle: Rounded Corners 92">
            <a:extLst>
              <a:ext uri="{FF2B5EF4-FFF2-40B4-BE49-F238E27FC236}">
                <a16:creationId xmlns="" xmlns:a16="http://schemas.microsoft.com/office/drawing/2014/main" id="{5180E799-57A8-4B97-B695-54DA423EFC3B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85" name="Rectangle: Rounded Corners 93">
            <a:extLst>
              <a:ext uri="{FF2B5EF4-FFF2-40B4-BE49-F238E27FC236}">
                <a16:creationId xmlns="" xmlns:a16="http://schemas.microsoft.com/office/drawing/2014/main" id="{218F619A-BF5C-4D98-BD81-E1AEE886BE4A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86" name="Rectangle: Rounded Corners 94">
            <a:extLst>
              <a:ext uri="{FF2B5EF4-FFF2-40B4-BE49-F238E27FC236}">
                <a16:creationId xmlns="" xmlns:a16="http://schemas.microsoft.com/office/drawing/2014/main" id="{D5DDC197-4707-40B7-BC9A-C3AF0542AA7E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87" name="Rectangle: Rounded Corners 95">
            <a:extLst>
              <a:ext uri="{FF2B5EF4-FFF2-40B4-BE49-F238E27FC236}">
                <a16:creationId xmlns="" xmlns:a16="http://schemas.microsoft.com/office/drawing/2014/main" id="{8D559568-4A92-448B-A531-FBDD65F70D21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88" name="Rectangle: Rounded Corners 96">
            <a:extLst>
              <a:ext uri="{FF2B5EF4-FFF2-40B4-BE49-F238E27FC236}">
                <a16:creationId xmlns="" xmlns:a16="http://schemas.microsoft.com/office/drawing/2014/main" id="{FB1142D7-9F10-4B3C-99E5-6765AC469763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89" name="Rectangle: Rounded Corners 97">
            <a:extLst>
              <a:ext uri="{FF2B5EF4-FFF2-40B4-BE49-F238E27FC236}">
                <a16:creationId xmlns="" xmlns:a16="http://schemas.microsoft.com/office/drawing/2014/main" id="{D8F010DC-CD6C-4F17-9242-B11450E6C7D6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90" name="Rectangle: Rounded Corners 98">
            <a:extLst>
              <a:ext uri="{FF2B5EF4-FFF2-40B4-BE49-F238E27FC236}">
                <a16:creationId xmlns="" xmlns:a16="http://schemas.microsoft.com/office/drawing/2014/main" id="{59364C07-898A-4B15-BF8D-EF29D7981E29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91" name="Rectangle: Rounded Corners 99">
            <a:extLst>
              <a:ext uri="{FF2B5EF4-FFF2-40B4-BE49-F238E27FC236}">
                <a16:creationId xmlns="" xmlns:a16="http://schemas.microsoft.com/office/drawing/2014/main" id="{EE79D50B-15C5-481E-96AA-09334E9F198A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92" name="Rectangle: Rounded Corners 100">
            <a:extLst>
              <a:ext uri="{FF2B5EF4-FFF2-40B4-BE49-F238E27FC236}">
                <a16:creationId xmlns="" xmlns:a16="http://schemas.microsoft.com/office/drawing/2014/main" id="{D4B8B896-6BA9-4363-9FBB-93E4B0C38FEB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93" name="Rectangle: Rounded Corners 101">
            <a:extLst>
              <a:ext uri="{FF2B5EF4-FFF2-40B4-BE49-F238E27FC236}">
                <a16:creationId xmlns="" xmlns:a16="http://schemas.microsoft.com/office/drawing/2014/main" id="{73922620-C02F-4749-993E-DA1FB2476188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94" name="Rectangle: Rounded Corners 102">
            <a:extLst>
              <a:ext uri="{FF2B5EF4-FFF2-40B4-BE49-F238E27FC236}">
                <a16:creationId xmlns="" xmlns:a16="http://schemas.microsoft.com/office/drawing/2014/main" id="{B0ECB203-C5A1-4889-A9C2-1E1D376FD38A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95" name="Rectangle: Rounded Corners 103">
            <a:extLst>
              <a:ext uri="{FF2B5EF4-FFF2-40B4-BE49-F238E27FC236}">
                <a16:creationId xmlns="" xmlns:a16="http://schemas.microsoft.com/office/drawing/2014/main" id="{43267C08-B594-4EB4-9D9B-1230C6BD87F1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96" name="Rectangle: Rounded Corners 104">
            <a:extLst>
              <a:ext uri="{FF2B5EF4-FFF2-40B4-BE49-F238E27FC236}">
                <a16:creationId xmlns="" xmlns:a16="http://schemas.microsoft.com/office/drawing/2014/main" id="{D53D668F-926D-403D-9BE5-DFC13DFBE678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97" name="Rectangle: Rounded Corners 105">
            <a:extLst>
              <a:ext uri="{FF2B5EF4-FFF2-40B4-BE49-F238E27FC236}">
                <a16:creationId xmlns="" xmlns:a16="http://schemas.microsoft.com/office/drawing/2014/main" id="{FA226ECE-9728-4C84-A5B4-22A364F424A8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98" name="Rectangle: Rounded Corners 106">
            <a:extLst>
              <a:ext uri="{FF2B5EF4-FFF2-40B4-BE49-F238E27FC236}">
                <a16:creationId xmlns="" xmlns:a16="http://schemas.microsoft.com/office/drawing/2014/main" id="{236D026A-3BD2-461D-963B-56A4A60E868C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99" name="Rectangle: Rounded Corners 107">
            <a:extLst>
              <a:ext uri="{FF2B5EF4-FFF2-40B4-BE49-F238E27FC236}">
                <a16:creationId xmlns="" xmlns:a16="http://schemas.microsoft.com/office/drawing/2014/main" id="{BEBCD531-9F6A-4424-9D4B-F65FA80D8927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00" name="Rectangle: Rounded Corners 108">
            <a:extLst>
              <a:ext uri="{FF2B5EF4-FFF2-40B4-BE49-F238E27FC236}">
                <a16:creationId xmlns="" xmlns:a16="http://schemas.microsoft.com/office/drawing/2014/main" id="{F8711B58-704B-4F1E-90A0-C7A9BBEFD0EF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01" name="Rectangle: Rounded Corners 109">
            <a:extLst>
              <a:ext uri="{FF2B5EF4-FFF2-40B4-BE49-F238E27FC236}">
                <a16:creationId xmlns="" xmlns:a16="http://schemas.microsoft.com/office/drawing/2014/main" id="{EA4769B4-DF94-40A0-8F97-E592D312571E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02" name="Rectangle: Rounded Corners 110">
            <a:extLst>
              <a:ext uri="{FF2B5EF4-FFF2-40B4-BE49-F238E27FC236}">
                <a16:creationId xmlns="" xmlns:a16="http://schemas.microsoft.com/office/drawing/2014/main" id="{E0724E1C-8F45-445C-86D2-302B751DDF40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03" name="Rectangle: Rounded Corners 111">
            <a:extLst>
              <a:ext uri="{FF2B5EF4-FFF2-40B4-BE49-F238E27FC236}">
                <a16:creationId xmlns="" xmlns:a16="http://schemas.microsoft.com/office/drawing/2014/main" id="{96613555-3D3F-4086-95FF-994687669859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04" name="Rectangle: Rounded Corners 112">
            <a:extLst>
              <a:ext uri="{FF2B5EF4-FFF2-40B4-BE49-F238E27FC236}">
                <a16:creationId xmlns="" xmlns:a16="http://schemas.microsoft.com/office/drawing/2014/main" id="{0975D677-9ED6-4B09-B0B1-6F93C2ABEB2D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05" name="Rectangle: Rounded Corners 113">
            <a:extLst>
              <a:ext uri="{FF2B5EF4-FFF2-40B4-BE49-F238E27FC236}">
                <a16:creationId xmlns="" xmlns:a16="http://schemas.microsoft.com/office/drawing/2014/main" id="{DEBB2BD3-3953-4935-ACC9-4E04DBEA0AE6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06" name="Rectangle: Rounded Corners 114">
            <a:extLst>
              <a:ext uri="{FF2B5EF4-FFF2-40B4-BE49-F238E27FC236}">
                <a16:creationId xmlns="" xmlns:a16="http://schemas.microsoft.com/office/drawing/2014/main" id="{F5DE88CD-8EC2-4367-9AE9-C5809A909C35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07" name="Rectangle: Rounded Corners 115">
            <a:extLst>
              <a:ext uri="{FF2B5EF4-FFF2-40B4-BE49-F238E27FC236}">
                <a16:creationId xmlns="" xmlns:a16="http://schemas.microsoft.com/office/drawing/2014/main" id="{88F650DC-5DE2-4F9C-A58F-18072175BC05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08" name="Rectangle: Rounded Corners 116">
            <a:extLst>
              <a:ext uri="{FF2B5EF4-FFF2-40B4-BE49-F238E27FC236}">
                <a16:creationId xmlns="" xmlns:a16="http://schemas.microsoft.com/office/drawing/2014/main" id="{4B2D81FC-7E70-4F1B-94E8-4E9A6201E8A4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09" name="Rectangle: Rounded Corners 117">
            <a:extLst>
              <a:ext uri="{FF2B5EF4-FFF2-40B4-BE49-F238E27FC236}">
                <a16:creationId xmlns="" xmlns:a16="http://schemas.microsoft.com/office/drawing/2014/main" id="{BF6E00BD-028C-431B-919F-610D2F006CA3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10" name="Rectangle: Rounded Corners 118">
            <a:extLst>
              <a:ext uri="{FF2B5EF4-FFF2-40B4-BE49-F238E27FC236}">
                <a16:creationId xmlns="" xmlns:a16="http://schemas.microsoft.com/office/drawing/2014/main" id="{4765E725-6F92-442A-8FCE-ACEDAC60521A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11" name="Rectangle: Rounded Corners 119">
            <a:extLst>
              <a:ext uri="{FF2B5EF4-FFF2-40B4-BE49-F238E27FC236}">
                <a16:creationId xmlns="" xmlns:a16="http://schemas.microsoft.com/office/drawing/2014/main" id="{22037759-FED5-4FE1-9E09-ED8EB1A0EA6A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2" name="Rectangle: Rounded Corners 120">
            <a:extLst>
              <a:ext uri="{FF2B5EF4-FFF2-40B4-BE49-F238E27FC236}">
                <a16:creationId xmlns="" xmlns:a16="http://schemas.microsoft.com/office/drawing/2014/main" id="{46BD4479-1AE5-4B18-A92A-8CC8655E193B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3" name="Rectangle: Rounded Corners 121">
            <a:extLst>
              <a:ext uri="{FF2B5EF4-FFF2-40B4-BE49-F238E27FC236}">
                <a16:creationId xmlns="" xmlns:a16="http://schemas.microsoft.com/office/drawing/2014/main" id="{B894CF7F-A518-49D8-9188-2F623CED2229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4" name="Rectangle: Rounded Corners 122">
            <a:extLst>
              <a:ext uri="{FF2B5EF4-FFF2-40B4-BE49-F238E27FC236}">
                <a16:creationId xmlns="" xmlns:a16="http://schemas.microsoft.com/office/drawing/2014/main" id="{062888EF-C895-4D8D-B292-E4C449885B21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5" name="Rectangle: Rounded Corners 123">
            <a:extLst>
              <a:ext uri="{FF2B5EF4-FFF2-40B4-BE49-F238E27FC236}">
                <a16:creationId xmlns="" xmlns:a16="http://schemas.microsoft.com/office/drawing/2014/main" id="{55A47D1E-2C51-4350-856B-68F8EDC88463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6" name="Rectangle: Rounded Corners 124">
            <a:extLst>
              <a:ext uri="{FF2B5EF4-FFF2-40B4-BE49-F238E27FC236}">
                <a16:creationId xmlns="" xmlns:a16="http://schemas.microsoft.com/office/drawing/2014/main" id="{4DA8EB02-D630-426B-8150-41C429C94627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7" name="Rectangle: Rounded Corners 125">
            <a:extLst>
              <a:ext uri="{FF2B5EF4-FFF2-40B4-BE49-F238E27FC236}">
                <a16:creationId xmlns="" xmlns:a16="http://schemas.microsoft.com/office/drawing/2014/main" id="{B0FC8AFD-7F81-4C9C-9A50-1DEFE136AE5F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8" name="Rectangle: Rounded Corners 126">
            <a:extLst>
              <a:ext uri="{FF2B5EF4-FFF2-40B4-BE49-F238E27FC236}">
                <a16:creationId xmlns="" xmlns:a16="http://schemas.microsoft.com/office/drawing/2014/main" id="{F3A3672F-A0ED-4E4D-9A42-8DC855426C27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9" name="Rectangle: Rounded Corners 127">
            <a:extLst>
              <a:ext uri="{FF2B5EF4-FFF2-40B4-BE49-F238E27FC236}">
                <a16:creationId xmlns="" xmlns:a16="http://schemas.microsoft.com/office/drawing/2014/main" id="{8C5039FF-21B2-449E-8DA6-7E56595D90AB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20" name="Rectangle: Rounded Corners 128">
            <a:extLst>
              <a:ext uri="{FF2B5EF4-FFF2-40B4-BE49-F238E27FC236}">
                <a16:creationId xmlns="" xmlns:a16="http://schemas.microsoft.com/office/drawing/2014/main" id="{35D97C78-FA7F-4FBF-A7CA-A30635D6DC95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21" name="Rectangle: Rounded Corners 129">
            <a:extLst>
              <a:ext uri="{FF2B5EF4-FFF2-40B4-BE49-F238E27FC236}">
                <a16:creationId xmlns="" xmlns:a16="http://schemas.microsoft.com/office/drawing/2014/main" id="{AE216459-7E90-4BE2-9E1B-EC85461B723E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22" name="Rectangle: Rounded Corners 130">
            <a:extLst>
              <a:ext uri="{FF2B5EF4-FFF2-40B4-BE49-F238E27FC236}">
                <a16:creationId xmlns="" xmlns:a16="http://schemas.microsoft.com/office/drawing/2014/main" id="{BBAEF44E-7B54-490A-A38F-1B528A9DB6CC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3" name="Rectangle: Rounded Corners 131">
            <a:extLst>
              <a:ext uri="{FF2B5EF4-FFF2-40B4-BE49-F238E27FC236}">
                <a16:creationId xmlns="" xmlns:a16="http://schemas.microsoft.com/office/drawing/2014/main" id="{638EDBB5-316F-42CA-A589-473D3EFEE5DD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4" name="Rectangle: Rounded Corners 132">
            <a:extLst>
              <a:ext uri="{FF2B5EF4-FFF2-40B4-BE49-F238E27FC236}">
                <a16:creationId xmlns="" xmlns:a16="http://schemas.microsoft.com/office/drawing/2014/main" id="{4F2D9C42-B41B-4FED-89E6-5106FD27E2F6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25" name="Rectangle: Rounded Corners 133">
            <a:extLst>
              <a:ext uri="{FF2B5EF4-FFF2-40B4-BE49-F238E27FC236}">
                <a16:creationId xmlns="" xmlns:a16="http://schemas.microsoft.com/office/drawing/2014/main" id="{4C232F97-28D7-4DFD-9966-38D66368C18C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26" name="Rectangle: Rounded Corners 134">
            <a:extLst>
              <a:ext uri="{FF2B5EF4-FFF2-40B4-BE49-F238E27FC236}">
                <a16:creationId xmlns="" xmlns:a16="http://schemas.microsoft.com/office/drawing/2014/main" id="{7B0C2730-4063-460F-A06D-ECF7819463F8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27" name="Rectangle: Rounded Corners 135">
            <a:extLst>
              <a:ext uri="{FF2B5EF4-FFF2-40B4-BE49-F238E27FC236}">
                <a16:creationId xmlns="" xmlns:a16="http://schemas.microsoft.com/office/drawing/2014/main" id="{9EBE2C3A-B6A1-48CE-8B40-DADD131896A4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28" name="Rectangle: Rounded Corners 136">
            <a:extLst>
              <a:ext uri="{FF2B5EF4-FFF2-40B4-BE49-F238E27FC236}">
                <a16:creationId xmlns="" xmlns:a16="http://schemas.microsoft.com/office/drawing/2014/main" id="{D6B0CC5F-646C-4495-A067-E0C35C04CD88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9" name="Rectangle: Rounded Corners 137">
            <a:extLst>
              <a:ext uri="{FF2B5EF4-FFF2-40B4-BE49-F238E27FC236}">
                <a16:creationId xmlns="" xmlns:a16="http://schemas.microsoft.com/office/drawing/2014/main" id="{FC53CE58-B902-4CAC-B411-518F7C183AE3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30" name="Rectangle: Rounded Corners 138">
            <a:extLst>
              <a:ext uri="{FF2B5EF4-FFF2-40B4-BE49-F238E27FC236}">
                <a16:creationId xmlns="" xmlns:a16="http://schemas.microsoft.com/office/drawing/2014/main" id="{0A9C4FCF-3659-4F46-A7A8-EBD732E9FFE7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31" name="Rectangle: Rounded Corners 139">
            <a:extLst>
              <a:ext uri="{FF2B5EF4-FFF2-40B4-BE49-F238E27FC236}">
                <a16:creationId xmlns="" xmlns:a16="http://schemas.microsoft.com/office/drawing/2014/main" id="{53700703-1869-45F7-9059-41DB0D75AAE7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32" name="Rectangle: Rounded Corners 140">
            <a:extLst>
              <a:ext uri="{FF2B5EF4-FFF2-40B4-BE49-F238E27FC236}">
                <a16:creationId xmlns="" xmlns:a16="http://schemas.microsoft.com/office/drawing/2014/main" id="{27F2A19D-EF6D-4F52-9F6E-28581B600EBD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3" name="Rectangle: Rounded Corners 141">
            <a:extLst>
              <a:ext uri="{FF2B5EF4-FFF2-40B4-BE49-F238E27FC236}">
                <a16:creationId xmlns="" xmlns:a16="http://schemas.microsoft.com/office/drawing/2014/main" id="{0526BA0E-6742-445E-A5FB-6629EE5F019D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4" name="Rectangle: Rounded Corners 142">
            <a:extLst>
              <a:ext uri="{FF2B5EF4-FFF2-40B4-BE49-F238E27FC236}">
                <a16:creationId xmlns="" xmlns:a16="http://schemas.microsoft.com/office/drawing/2014/main" id="{59AA0A02-3DAA-4B79-8A3A-BBF61FB6B56D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5" name="Rectangle: Rounded Corners 143">
            <a:extLst>
              <a:ext uri="{FF2B5EF4-FFF2-40B4-BE49-F238E27FC236}">
                <a16:creationId xmlns="" xmlns:a16="http://schemas.microsoft.com/office/drawing/2014/main" id="{3A4AFA02-E520-4F16-95FC-010A8B87248E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6" name="Rectangle: Rounded Corners 144">
            <a:extLst>
              <a:ext uri="{FF2B5EF4-FFF2-40B4-BE49-F238E27FC236}">
                <a16:creationId xmlns="" xmlns:a16="http://schemas.microsoft.com/office/drawing/2014/main" id="{CFE7975F-DC8D-440D-8AA9-DA5DCA6FB103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7" name="Rectangle: Rounded Corners 145">
            <a:extLst>
              <a:ext uri="{FF2B5EF4-FFF2-40B4-BE49-F238E27FC236}">
                <a16:creationId xmlns="" xmlns:a16="http://schemas.microsoft.com/office/drawing/2014/main" id="{4E533015-8E1B-49BE-B338-DD8BE237B1F4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8" name="Rectangle: Rounded Corners 146">
            <a:extLst>
              <a:ext uri="{FF2B5EF4-FFF2-40B4-BE49-F238E27FC236}">
                <a16:creationId xmlns="" xmlns:a16="http://schemas.microsoft.com/office/drawing/2014/main" id="{FD36F847-450D-46DC-A718-4F7BAA8FEB54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39" name="Rectangle: Rounded Corners 147">
            <a:extLst>
              <a:ext uri="{FF2B5EF4-FFF2-40B4-BE49-F238E27FC236}">
                <a16:creationId xmlns="" xmlns:a16="http://schemas.microsoft.com/office/drawing/2014/main" id="{799F396B-9BC8-4B7F-BAB2-58CC4A5FB6F4}"/>
              </a:ext>
            </a:extLst>
          </p:cNvPr>
          <p:cNvSpPr/>
          <p:nvPr/>
        </p:nvSpPr>
        <p:spPr>
          <a:xfrm>
            <a:off x="9693495" y="6133053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53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uiExpand="1" build="p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301723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47800" y="647700"/>
            <a:ext cx="9410700" cy="5524500"/>
            <a:chOff x="1504950" y="1295400"/>
            <a:chExt cx="8972550" cy="5562600"/>
          </a:xfrm>
        </p:grpSpPr>
        <p:pic>
          <p:nvPicPr>
            <p:cNvPr id="4" name="Picture 2" descr="20210409090753_wm_shs-toan-2-tap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5" t="12129" r="5549" b="51371"/>
            <a:stretch/>
          </p:blipFill>
          <p:spPr bwMode="auto">
            <a:xfrm>
              <a:off x="1523999" y="1295400"/>
              <a:ext cx="895350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504950" y="1295400"/>
              <a:ext cx="6534150" cy="1752600"/>
            </a:xfrm>
            <a:custGeom>
              <a:avLst/>
              <a:gdLst>
                <a:gd name="connsiteX0" fmla="*/ 19050 w 6534150"/>
                <a:gd name="connsiteY0" fmla="*/ 0 h 1752600"/>
                <a:gd name="connsiteX1" fmla="*/ 6534150 w 6534150"/>
                <a:gd name="connsiteY1" fmla="*/ 0 h 1752600"/>
                <a:gd name="connsiteX2" fmla="*/ 6534150 w 6534150"/>
                <a:gd name="connsiteY2" fmla="*/ 476250 h 1752600"/>
                <a:gd name="connsiteX3" fmla="*/ 1943100 w 6534150"/>
                <a:gd name="connsiteY3" fmla="*/ 476250 h 1752600"/>
                <a:gd name="connsiteX4" fmla="*/ 2076450 w 6534150"/>
                <a:gd name="connsiteY4" fmla="*/ 1447800 h 1752600"/>
                <a:gd name="connsiteX5" fmla="*/ 190500 w 6534150"/>
                <a:gd name="connsiteY5" fmla="*/ 1752600 h 1752600"/>
                <a:gd name="connsiteX6" fmla="*/ 0 w 6534150"/>
                <a:gd name="connsiteY6" fmla="*/ 1714500 h 1752600"/>
                <a:gd name="connsiteX7" fmla="*/ 19050 w 6534150"/>
                <a:gd name="connsiteY7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4150" h="1752600">
                  <a:moveTo>
                    <a:pt x="19050" y="0"/>
                  </a:moveTo>
                  <a:lnTo>
                    <a:pt x="6534150" y="0"/>
                  </a:lnTo>
                  <a:lnTo>
                    <a:pt x="6534150" y="476250"/>
                  </a:lnTo>
                  <a:lnTo>
                    <a:pt x="1943100" y="476250"/>
                  </a:lnTo>
                  <a:lnTo>
                    <a:pt x="2076450" y="1447800"/>
                  </a:lnTo>
                  <a:lnTo>
                    <a:pt x="190500" y="1752600"/>
                  </a:lnTo>
                  <a:lnTo>
                    <a:pt x="0" y="171450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8" y="2125265"/>
            <a:ext cx="1552852" cy="70791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01" y="2761035"/>
            <a:ext cx="1581759" cy="73119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3431265"/>
            <a:ext cx="1574391" cy="69376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3871640" y="2869609"/>
            <a:ext cx="1666701" cy="753412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>
            <a:off x="2191452" y="2534938"/>
            <a:ext cx="1678276" cy="812892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28" y="4339090"/>
            <a:ext cx="1606192" cy="73248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3578057" y="3640548"/>
            <a:ext cx="1546393" cy="63407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2211109" y="4116486"/>
            <a:ext cx="1526804" cy="69889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>
            <a:off x="1774255" y="3279713"/>
            <a:ext cx="1540446" cy="771349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2" y="4850198"/>
            <a:ext cx="1581759" cy="731190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4163505"/>
            <a:ext cx="1584960" cy="68669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5844540" y="4535194"/>
            <a:ext cx="1528818" cy="63407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7471049" y="5015890"/>
            <a:ext cx="1528818" cy="634078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40" y="5236057"/>
            <a:ext cx="1584960" cy="732487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 flipH="1">
            <a:off x="4001147" y="5023510"/>
            <a:ext cx="1666409" cy="753412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560" y="3767602"/>
            <a:ext cx="1603708" cy="73119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317813"/>
              </p:ext>
            </p:extLst>
          </p:nvPr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="" xmlns:a16="http://schemas.microsoft.com/office/drawing/2014/main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29" name="Picture 28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3" y="2659900"/>
            <a:ext cx="2565790" cy="3567408"/>
          </a:xfrm>
          <a:prstGeom prst="rect">
            <a:avLst/>
          </a:prstGeom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34" name="Picture 33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35" name="Picture 34" descr="Screen Clipping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36" name="Picture 35" descr="Screen Clipping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32579"/>
            <a:ext cx="1581759" cy="731190"/>
          </a:xfrm>
          <a:prstGeom prst="rect">
            <a:avLst/>
          </a:prstGeom>
        </p:spPr>
      </p:pic>
      <p:pic>
        <p:nvPicPr>
          <p:cNvPr id="37" name="Picture 36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3020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vàng</a:t>
            </a:r>
            <a:endParaRPr lang="en-US" sz="2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276388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xanh</a:t>
            </a:r>
            <a:endParaRPr lang="en-US" sz="2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9178293" y="527142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đỏ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20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9024 -0.09537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47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0625 0.13148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1002 -0.1738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8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4493 -0.3983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19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2332 -0.1030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-5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28294 0.12014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5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3476 -0.16574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82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9778 -0.19815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-99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3204 -0.11574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-57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39792 -0.325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162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53868 -0.06598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-33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0231 L 0.29336 0.01412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5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27084 0.0553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27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40912 0.0569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28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12604 -0.329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64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19297 -0.3090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879993"/>
              </p:ext>
            </p:extLst>
          </p:nvPr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="" xmlns:a16="http://schemas.microsoft.com/office/drawing/2014/main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3" y="2659900"/>
            <a:ext cx="2565790" cy="3567408"/>
          </a:xfrm>
          <a:prstGeom prst="rect">
            <a:avLst/>
          </a:prstGeom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34" name="Picture 33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35" name="Picture 34" descr="Screen Clippi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36" name="Picture 35" descr="Screen Clippin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03551"/>
            <a:ext cx="1581759" cy="731190"/>
          </a:xfrm>
          <a:prstGeom prst="rect">
            <a:avLst/>
          </a:prstGeom>
        </p:spPr>
      </p:pic>
      <p:pic>
        <p:nvPicPr>
          <p:cNvPr id="37" name="Picture 36" descr="Screen Clipping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3020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vàng</a:t>
            </a:r>
            <a:endParaRPr lang="en-US" sz="2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276388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xanh</a:t>
            </a:r>
            <a:endParaRPr lang="en-US" sz="2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9178293" y="527142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đỏ</a:t>
            </a:r>
            <a:endParaRPr lang="en-US" sz="2800" b="1" dirty="0"/>
          </a:p>
        </p:txBody>
      </p:sp>
      <p:pic>
        <p:nvPicPr>
          <p:cNvPr id="40" name="Picture 39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3715040"/>
            <a:ext cx="1693690" cy="753412"/>
          </a:xfrm>
          <a:prstGeom prst="rect">
            <a:avLst/>
          </a:prstGeom>
        </p:spPr>
      </p:pic>
      <p:pic>
        <p:nvPicPr>
          <p:cNvPr id="41" name="Picture 40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3100092"/>
            <a:ext cx="1606192" cy="732487"/>
          </a:xfrm>
          <a:prstGeom prst="rect">
            <a:avLst/>
          </a:prstGeom>
        </p:spPr>
      </p:pic>
      <p:pic>
        <p:nvPicPr>
          <p:cNvPr id="44" name="Picture 43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4395097"/>
            <a:ext cx="1546393" cy="634078"/>
          </a:xfrm>
          <a:prstGeom prst="rect">
            <a:avLst/>
          </a:prstGeom>
        </p:spPr>
      </p:pic>
      <p:pic>
        <p:nvPicPr>
          <p:cNvPr id="47" name="Picture 46" descr="Screen Clippin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4417319"/>
            <a:ext cx="1581759" cy="731190"/>
          </a:xfrm>
          <a:prstGeom prst="rect">
            <a:avLst/>
          </a:prstGeom>
        </p:spPr>
      </p:pic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129381"/>
            <a:ext cx="1581759" cy="731190"/>
          </a:xfrm>
          <a:prstGeom prst="rect">
            <a:avLst/>
          </a:prstGeom>
        </p:spPr>
      </p:pic>
      <p:pic>
        <p:nvPicPr>
          <p:cNvPr id="49" name="Picture 48" descr="Screen Clipping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32" y="1883516"/>
            <a:ext cx="1563862" cy="707461"/>
          </a:xfrm>
          <a:prstGeom prst="rect">
            <a:avLst/>
          </a:prstGeom>
        </p:spPr>
      </p:pic>
      <p:pic>
        <p:nvPicPr>
          <p:cNvPr id="50" name="Picture 49" descr="Screen Clipping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32" y="1217355"/>
            <a:ext cx="1563862" cy="707461"/>
          </a:xfrm>
          <a:prstGeom prst="rect">
            <a:avLst/>
          </a:prstGeom>
        </p:spPr>
      </p:pic>
      <p:pic>
        <p:nvPicPr>
          <p:cNvPr id="51" name="Picture 50" descr="Screen Clipping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981" b="97608" l="13770" r="58014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7040407" y="1874623"/>
            <a:ext cx="1559366" cy="71379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975267" y="518636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867479" y="518636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754094" y="518636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Screen Clipping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098494" y="5179683"/>
            <a:ext cx="1693690" cy="753412"/>
          </a:xfrm>
          <a:prstGeom prst="rect">
            <a:avLst/>
          </a:prstGeom>
        </p:spPr>
      </p:pic>
      <p:pic>
        <p:nvPicPr>
          <p:cNvPr id="55" name="Picture 54" descr="Screen Clipping"/>
          <p:cNvPicPr>
            <a:picLocks noChangeAspect="1"/>
          </p:cNvPicPr>
          <p:nvPr/>
        </p:nvPicPr>
        <p:blipFill rotWithShape="1"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5235545"/>
            <a:ext cx="1546393" cy="634078"/>
          </a:xfrm>
          <a:prstGeom prst="rect">
            <a:avLst/>
          </a:prstGeom>
        </p:spPr>
      </p:pic>
      <p:pic>
        <p:nvPicPr>
          <p:cNvPr id="58" name="Picture 57" descr="Screen Clipping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5166868"/>
            <a:ext cx="1581759" cy="73119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5754982" y="595665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9" name="Oval 58"/>
          <p:cNvSpPr/>
          <p:nvPr/>
        </p:nvSpPr>
        <p:spPr>
          <a:xfrm>
            <a:off x="7578790" y="595665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0" name="Oval 59"/>
          <p:cNvSpPr/>
          <p:nvPr/>
        </p:nvSpPr>
        <p:spPr>
          <a:xfrm>
            <a:off x="9446983" y="595665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44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30338 0.177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884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30234 0.1821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0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15078 -0.00301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-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0052 -0.26111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30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0338 -0.26944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14974 0.17778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8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14623 0.3585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181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0443 -0.2805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41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1172 -0.28171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1409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29102 0.19028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9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9101 0.19213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981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5703 -0.18612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2" grpId="0" animBg="1"/>
      <p:bldP spid="53" grpId="0" animBg="1"/>
      <p:bldP spid="25" grpId="0" animBg="1"/>
      <p:bldP spid="59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881087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04102" y="1455453"/>
            <a:ext cx="3653598" cy="1001474"/>
            <a:chOff x="1183343" y="1464304"/>
            <a:chExt cx="3653598" cy="1001474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199448"/>
              </p:ext>
            </p:extLst>
          </p:nvPr>
        </p:nvGraphicFramePr>
        <p:xfrm>
          <a:off x="4914900" y="271414"/>
          <a:ext cx="6393512" cy="604787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98378">
                  <a:extLst>
                    <a:ext uri="{9D8B030D-6E8A-4147-A177-3AD203B41FA5}">
                      <a16:colId xmlns="" xmlns:a16="http://schemas.microsoft.com/office/drawing/2014/main" val="631121301"/>
                    </a:ext>
                  </a:extLst>
                </a:gridCol>
                <a:gridCol w="1598378">
                  <a:extLst>
                    <a:ext uri="{9D8B030D-6E8A-4147-A177-3AD203B41FA5}">
                      <a16:colId xmlns="" xmlns:a16="http://schemas.microsoft.com/office/drawing/2014/main" val="3424303033"/>
                    </a:ext>
                  </a:extLst>
                </a:gridCol>
                <a:gridCol w="1598378">
                  <a:extLst>
                    <a:ext uri="{9D8B030D-6E8A-4147-A177-3AD203B41FA5}">
                      <a16:colId xmlns="" xmlns:a16="http://schemas.microsoft.com/office/drawing/2014/main" val="1684188789"/>
                    </a:ext>
                  </a:extLst>
                </a:gridCol>
                <a:gridCol w="1598378">
                  <a:extLst>
                    <a:ext uri="{9D8B030D-6E8A-4147-A177-3AD203B41FA5}">
                      <a16:colId xmlns="" xmlns:a16="http://schemas.microsoft.com/office/drawing/2014/main" val="1656533597"/>
                    </a:ext>
                  </a:extLst>
                </a:gridCol>
              </a:tblGrid>
              <a:tr h="534683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37269729"/>
                  </a:ext>
                </a:extLst>
              </a:tr>
              <a:tr h="6970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vuông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tròn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tam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giác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chữ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7897986"/>
                  </a:ext>
                </a:extLst>
              </a:tr>
            </a:tbl>
          </a:graphicData>
        </a:graphic>
      </p:graphicFrame>
      <p:grpSp>
        <p:nvGrpSpPr>
          <p:cNvPr id="59" name="Group 58"/>
          <p:cNvGrpSpPr/>
          <p:nvPr/>
        </p:nvGrpSpPr>
        <p:grpSpPr>
          <a:xfrm>
            <a:off x="7048500" y="313533"/>
            <a:ext cx="546100" cy="5265867"/>
            <a:chOff x="6667500" y="313533"/>
            <a:chExt cx="546100" cy="5265867"/>
          </a:xfrm>
        </p:grpSpPr>
        <p:sp>
          <p:nvSpPr>
            <p:cNvPr id="29" name="Oval 28"/>
            <p:cNvSpPr/>
            <p:nvPr/>
          </p:nvSpPr>
          <p:spPr>
            <a:xfrm>
              <a:off x="6667500" y="50259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667500" y="44376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667500" y="38493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667500" y="32610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667500" y="26727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667500" y="20844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667500" y="14961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667500" y="9078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667500" y="313533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446480" y="2105724"/>
            <a:ext cx="511639" cy="3453600"/>
            <a:chOff x="4976580" y="2105724"/>
            <a:chExt cx="511639" cy="3453600"/>
          </a:xfrm>
        </p:grpSpPr>
        <p:sp>
          <p:nvSpPr>
            <p:cNvPr id="21" name="Rectangle 20"/>
            <p:cNvSpPr/>
            <p:nvPr/>
          </p:nvSpPr>
          <p:spPr>
            <a:xfrm>
              <a:off x="4976580" y="50459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76580" y="44576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76580" y="38693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76580" y="32810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976580" y="26940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76580" y="21057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394700" y="3284645"/>
            <a:ext cx="1041400" cy="2274679"/>
            <a:chOff x="8128000" y="3284645"/>
            <a:chExt cx="1041400" cy="2274679"/>
          </a:xfrm>
        </p:grpSpPr>
        <p:sp>
          <p:nvSpPr>
            <p:cNvPr id="39" name="Isosceles Triangle 38"/>
            <p:cNvSpPr/>
            <p:nvPr/>
          </p:nvSpPr>
          <p:spPr>
            <a:xfrm>
              <a:off x="8128000" y="447777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8128000" y="3888998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8128000" y="328464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8128000" y="5045999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992693" y="2712873"/>
            <a:ext cx="1074420" cy="2826376"/>
            <a:chOff x="9776793" y="2712873"/>
            <a:chExt cx="1074420" cy="2826376"/>
          </a:xfrm>
        </p:grpSpPr>
        <p:sp>
          <p:nvSpPr>
            <p:cNvPr id="42" name="Rectangle 41"/>
            <p:cNvSpPr/>
            <p:nvPr/>
          </p:nvSpPr>
          <p:spPr>
            <a:xfrm>
              <a:off x="9776793" y="5045998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776793" y="44777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776793" y="38894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776793" y="33011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776793" y="27128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33400" y="2483666"/>
            <a:ext cx="454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 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5238749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858000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8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451851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066353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43" name="Rectangle: Rounded Corners 25">
            <a:extLst>
              <a:ext uri="{FF2B5EF4-FFF2-40B4-BE49-F238E27FC236}">
                <a16:creationId xmlns="" xmlns:a16="http://schemas.microsoft.com/office/drawing/2014/main" id="{B4DC8D05-9F9D-469E-AEB4-511BC894EA04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4" name="Rectangle: Rounded Corners 26">
            <a:extLst>
              <a:ext uri="{FF2B5EF4-FFF2-40B4-BE49-F238E27FC236}">
                <a16:creationId xmlns="" xmlns:a16="http://schemas.microsoft.com/office/drawing/2014/main" id="{4D8DFBD5-30E8-4C14-918A-09FE46BBD3C2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5" name="Rectangle: Rounded Corners 27">
            <a:extLst>
              <a:ext uri="{FF2B5EF4-FFF2-40B4-BE49-F238E27FC236}">
                <a16:creationId xmlns="" xmlns:a16="http://schemas.microsoft.com/office/drawing/2014/main" id="{FA528753-2802-4FA6-AC6C-5E04239B2D9E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6" name="Rectangle: Rounded Corners 28">
            <a:extLst>
              <a:ext uri="{FF2B5EF4-FFF2-40B4-BE49-F238E27FC236}">
                <a16:creationId xmlns="" xmlns:a16="http://schemas.microsoft.com/office/drawing/2014/main" id="{382C4664-2C47-4EE0-B2AD-BF4A8C0847B8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7" name="Rectangle: Rounded Corners 29">
            <a:extLst>
              <a:ext uri="{FF2B5EF4-FFF2-40B4-BE49-F238E27FC236}">
                <a16:creationId xmlns="" xmlns:a16="http://schemas.microsoft.com/office/drawing/2014/main" id="{309075EF-64BF-409A-8CCA-F0AC4F3B45D2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63" name="Rectangle: Rounded Corners 30">
            <a:extLst>
              <a:ext uri="{FF2B5EF4-FFF2-40B4-BE49-F238E27FC236}">
                <a16:creationId xmlns="" xmlns:a16="http://schemas.microsoft.com/office/drawing/2014/main" id="{32FA6301-0FF3-41E5-AD99-F2B0D269B444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64" name="Rectangle: Rounded Corners 31">
            <a:extLst>
              <a:ext uri="{FF2B5EF4-FFF2-40B4-BE49-F238E27FC236}">
                <a16:creationId xmlns="" xmlns:a16="http://schemas.microsoft.com/office/drawing/2014/main" id="{7A8B57E2-11C3-4B16-AA85-094CE7687A6A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69" name="Rectangle: Rounded Corners 32">
            <a:extLst>
              <a:ext uri="{FF2B5EF4-FFF2-40B4-BE49-F238E27FC236}">
                <a16:creationId xmlns="" xmlns:a16="http://schemas.microsoft.com/office/drawing/2014/main" id="{2AF3E56E-AA1A-4303-913B-F4CE6D17036F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0" name="Rectangle: Rounded Corners 33">
            <a:extLst>
              <a:ext uri="{FF2B5EF4-FFF2-40B4-BE49-F238E27FC236}">
                <a16:creationId xmlns="" xmlns:a16="http://schemas.microsoft.com/office/drawing/2014/main" id="{7F6F4B69-FF92-4B3A-BE92-7A2B1FFB138D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1" name="Rectangle: Rounded Corners 34">
            <a:extLst>
              <a:ext uri="{FF2B5EF4-FFF2-40B4-BE49-F238E27FC236}">
                <a16:creationId xmlns="" xmlns:a16="http://schemas.microsoft.com/office/drawing/2014/main" id="{420F0775-03D3-480D-AA26-114CC1530203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2" name="Rectangle: Rounded Corners 35">
            <a:extLst>
              <a:ext uri="{FF2B5EF4-FFF2-40B4-BE49-F238E27FC236}">
                <a16:creationId xmlns="" xmlns:a16="http://schemas.microsoft.com/office/drawing/2014/main" id="{BAE6E0B7-27E6-4931-9731-01B41A655F7C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3" name="Rectangle: Rounded Corners 36">
            <a:extLst>
              <a:ext uri="{FF2B5EF4-FFF2-40B4-BE49-F238E27FC236}">
                <a16:creationId xmlns="" xmlns:a16="http://schemas.microsoft.com/office/drawing/2014/main" id="{D3D68AD2-4131-4251-8EEF-02C281717E43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4" name="Rectangle: Rounded Corners 37">
            <a:extLst>
              <a:ext uri="{FF2B5EF4-FFF2-40B4-BE49-F238E27FC236}">
                <a16:creationId xmlns="" xmlns:a16="http://schemas.microsoft.com/office/drawing/2014/main" id="{5309DF16-3056-4D09-A216-D896C95D9903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75" name="Rectangle: Rounded Corners 38">
            <a:extLst>
              <a:ext uri="{FF2B5EF4-FFF2-40B4-BE49-F238E27FC236}">
                <a16:creationId xmlns="" xmlns:a16="http://schemas.microsoft.com/office/drawing/2014/main" id="{35B8F292-58A2-4D00-930D-942373823E3B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76" name="Rectangle: Rounded Corners 39">
            <a:extLst>
              <a:ext uri="{FF2B5EF4-FFF2-40B4-BE49-F238E27FC236}">
                <a16:creationId xmlns="" xmlns:a16="http://schemas.microsoft.com/office/drawing/2014/main" id="{430979DE-8D81-4C23-90EC-BE5BE68BA405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77" name="Rectangle: Rounded Corners 40">
            <a:extLst>
              <a:ext uri="{FF2B5EF4-FFF2-40B4-BE49-F238E27FC236}">
                <a16:creationId xmlns="" xmlns:a16="http://schemas.microsoft.com/office/drawing/2014/main" id="{60AA8761-514A-4302-A4E6-3998A0E7E53C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78" name="Rectangle: Rounded Corners 41">
            <a:extLst>
              <a:ext uri="{FF2B5EF4-FFF2-40B4-BE49-F238E27FC236}">
                <a16:creationId xmlns="" xmlns:a16="http://schemas.microsoft.com/office/drawing/2014/main" id="{D3A5B913-CBD6-4118-A6A8-5E7B5948655C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79" name="Rectangle: Rounded Corners 42">
            <a:extLst>
              <a:ext uri="{FF2B5EF4-FFF2-40B4-BE49-F238E27FC236}">
                <a16:creationId xmlns="" xmlns:a16="http://schemas.microsoft.com/office/drawing/2014/main" id="{505A338C-DD09-4D5E-BDAA-42E22B72EB12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0" name="Rectangle: Rounded Corners 43">
            <a:extLst>
              <a:ext uri="{FF2B5EF4-FFF2-40B4-BE49-F238E27FC236}">
                <a16:creationId xmlns="" xmlns:a16="http://schemas.microsoft.com/office/drawing/2014/main" id="{62BEE8F3-AA3B-435F-B052-46D68FD3085E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1" name="Rectangle: Rounded Corners 44">
            <a:extLst>
              <a:ext uri="{FF2B5EF4-FFF2-40B4-BE49-F238E27FC236}">
                <a16:creationId xmlns="" xmlns:a16="http://schemas.microsoft.com/office/drawing/2014/main" id="{9516847E-5737-4C84-BDC6-E20D11E93B66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2" name="Rectangle: Rounded Corners 45">
            <a:extLst>
              <a:ext uri="{FF2B5EF4-FFF2-40B4-BE49-F238E27FC236}">
                <a16:creationId xmlns="" xmlns:a16="http://schemas.microsoft.com/office/drawing/2014/main" id="{148E959C-1E26-4AF9-9C90-E9E8ECED5425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3" name="Rectangle: Rounded Corners 46">
            <a:extLst>
              <a:ext uri="{FF2B5EF4-FFF2-40B4-BE49-F238E27FC236}">
                <a16:creationId xmlns="" xmlns:a16="http://schemas.microsoft.com/office/drawing/2014/main" id="{E76C36CD-5BDC-4686-A577-5384EBECF733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4" name="Rectangle: Rounded Corners 47">
            <a:extLst>
              <a:ext uri="{FF2B5EF4-FFF2-40B4-BE49-F238E27FC236}">
                <a16:creationId xmlns="" xmlns:a16="http://schemas.microsoft.com/office/drawing/2014/main" id="{F01AE494-3A53-4F03-9ABB-773AC264FCEC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85" name="Rectangle: Rounded Corners 48">
            <a:extLst>
              <a:ext uri="{FF2B5EF4-FFF2-40B4-BE49-F238E27FC236}">
                <a16:creationId xmlns="" xmlns:a16="http://schemas.microsoft.com/office/drawing/2014/main" id="{96D8FA9B-3CDC-4EE8-8FEC-D256F9F54FA1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86" name="Rectangle: Rounded Corners 49">
            <a:extLst>
              <a:ext uri="{FF2B5EF4-FFF2-40B4-BE49-F238E27FC236}">
                <a16:creationId xmlns="" xmlns:a16="http://schemas.microsoft.com/office/drawing/2014/main" id="{A943C0F1-C75C-4FB3-8D53-67C2F8921A97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87" name="Rectangle: Rounded Corners 50">
            <a:extLst>
              <a:ext uri="{FF2B5EF4-FFF2-40B4-BE49-F238E27FC236}">
                <a16:creationId xmlns="" xmlns:a16="http://schemas.microsoft.com/office/drawing/2014/main" id="{FA93C957-188A-4280-8DD6-2CEF9C793405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88" name="Rectangle: Rounded Corners 51">
            <a:extLst>
              <a:ext uri="{FF2B5EF4-FFF2-40B4-BE49-F238E27FC236}">
                <a16:creationId xmlns="" xmlns:a16="http://schemas.microsoft.com/office/drawing/2014/main" id="{905336DB-A0C0-4B9D-87C5-E7F280AA9A11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89" name="Rectangle: Rounded Corners 52">
            <a:extLst>
              <a:ext uri="{FF2B5EF4-FFF2-40B4-BE49-F238E27FC236}">
                <a16:creationId xmlns="" xmlns:a16="http://schemas.microsoft.com/office/drawing/2014/main" id="{419ECF4F-79E4-45B5-ABA8-C013CCC136C8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0" name="Rectangle: Rounded Corners 53">
            <a:extLst>
              <a:ext uri="{FF2B5EF4-FFF2-40B4-BE49-F238E27FC236}">
                <a16:creationId xmlns="" xmlns:a16="http://schemas.microsoft.com/office/drawing/2014/main" id="{FF4C7DB8-59A8-47D6-A667-86BF9947DDC1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1" name="Rectangle: Rounded Corners 54">
            <a:extLst>
              <a:ext uri="{FF2B5EF4-FFF2-40B4-BE49-F238E27FC236}">
                <a16:creationId xmlns="" xmlns:a16="http://schemas.microsoft.com/office/drawing/2014/main" id="{8588A349-FA9E-46C8-AEBF-05A3FD6D016F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2" name="Rectangle: Rounded Corners 55">
            <a:extLst>
              <a:ext uri="{FF2B5EF4-FFF2-40B4-BE49-F238E27FC236}">
                <a16:creationId xmlns="" xmlns:a16="http://schemas.microsoft.com/office/drawing/2014/main" id="{E3D13725-EFDD-441D-8A14-D61C0CD87F0A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3" name="Rectangle: Rounded Corners 56">
            <a:extLst>
              <a:ext uri="{FF2B5EF4-FFF2-40B4-BE49-F238E27FC236}">
                <a16:creationId xmlns="" xmlns:a16="http://schemas.microsoft.com/office/drawing/2014/main" id="{317371AD-1A42-45B8-BD10-201E6FA8595C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4" name="Rectangle: Rounded Corners 57">
            <a:extLst>
              <a:ext uri="{FF2B5EF4-FFF2-40B4-BE49-F238E27FC236}">
                <a16:creationId xmlns="" xmlns:a16="http://schemas.microsoft.com/office/drawing/2014/main" id="{BA0EBE94-0398-42D6-91EE-7CEEB9A2438F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95" name="Rectangle: Rounded Corners 58">
            <a:extLst>
              <a:ext uri="{FF2B5EF4-FFF2-40B4-BE49-F238E27FC236}">
                <a16:creationId xmlns="" xmlns:a16="http://schemas.microsoft.com/office/drawing/2014/main" id="{B7057051-BAD2-45F1-930B-6C624F0E9DEF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96" name="Rectangle: Rounded Corners 59">
            <a:extLst>
              <a:ext uri="{FF2B5EF4-FFF2-40B4-BE49-F238E27FC236}">
                <a16:creationId xmlns="" xmlns:a16="http://schemas.microsoft.com/office/drawing/2014/main" id="{9A90CB8E-F7E5-44AB-9F4B-D791404AE8EF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97" name="Rectangle: Rounded Corners 60">
            <a:extLst>
              <a:ext uri="{FF2B5EF4-FFF2-40B4-BE49-F238E27FC236}">
                <a16:creationId xmlns="" xmlns:a16="http://schemas.microsoft.com/office/drawing/2014/main" id="{9E9B0C97-6599-40CA-994D-D0B6874B1BA1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98" name="Rectangle: Rounded Corners 61">
            <a:extLst>
              <a:ext uri="{FF2B5EF4-FFF2-40B4-BE49-F238E27FC236}">
                <a16:creationId xmlns="" xmlns:a16="http://schemas.microsoft.com/office/drawing/2014/main" id="{FFF10F24-120F-4B92-8AAC-3D0A4E122D01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99" name="Rectangle: Rounded Corners 62">
            <a:extLst>
              <a:ext uri="{FF2B5EF4-FFF2-40B4-BE49-F238E27FC236}">
                <a16:creationId xmlns="" xmlns:a16="http://schemas.microsoft.com/office/drawing/2014/main" id="{4EC21965-777B-4CEF-9EFE-D7AC288D0243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0" name="Rectangle: Rounded Corners 63">
            <a:extLst>
              <a:ext uri="{FF2B5EF4-FFF2-40B4-BE49-F238E27FC236}">
                <a16:creationId xmlns="" xmlns:a16="http://schemas.microsoft.com/office/drawing/2014/main" id="{C603282A-7169-4E90-9A68-859CDE2E35CB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1" name="Rectangle: Rounded Corners 64">
            <a:extLst>
              <a:ext uri="{FF2B5EF4-FFF2-40B4-BE49-F238E27FC236}">
                <a16:creationId xmlns="" xmlns:a16="http://schemas.microsoft.com/office/drawing/2014/main" id="{54C3DF58-C9AD-4AAE-841E-A3F4ABC63197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2" name="Rectangle: Rounded Corners 65">
            <a:extLst>
              <a:ext uri="{FF2B5EF4-FFF2-40B4-BE49-F238E27FC236}">
                <a16:creationId xmlns="" xmlns:a16="http://schemas.microsoft.com/office/drawing/2014/main" id="{9FC31254-C25D-4D7F-B0EA-EFD4D7C5DFD6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3" name="Rectangle: Rounded Corners 66">
            <a:extLst>
              <a:ext uri="{FF2B5EF4-FFF2-40B4-BE49-F238E27FC236}">
                <a16:creationId xmlns="" xmlns:a16="http://schemas.microsoft.com/office/drawing/2014/main" id="{5156E598-D06E-4885-8CB2-149D404B3795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4" name="Rectangle: Rounded Corners 67">
            <a:extLst>
              <a:ext uri="{FF2B5EF4-FFF2-40B4-BE49-F238E27FC236}">
                <a16:creationId xmlns="" xmlns:a16="http://schemas.microsoft.com/office/drawing/2014/main" id="{6083BF50-2842-4D10-B4EC-D6D7E0EF40B5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5" name="Rectangle: Rounded Corners 68">
            <a:extLst>
              <a:ext uri="{FF2B5EF4-FFF2-40B4-BE49-F238E27FC236}">
                <a16:creationId xmlns="" xmlns:a16="http://schemas.microsoft.com/office/drawing/2014/main" id="{56FB0ED9-A242-4DB9-8A40-6B6A079FB061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06" name="Rectangle: Rounded Corners 69">
            <a:extLst>
              <a:ext uri="{FF2B5EF4-FFF2-40B4-BE49-F238E27FC236}">
                <a16:creationId xmlns="" xmlns:a16="http://schemas.microsoft.com/office/drawing/2014/main" id="{9709D541-DEC9-4746-A7E0-ACC591C564EE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07" name="Rectangle: Rounded Corners 70">
            <a:extLst>
              <a:ext uri="{FF2B5EF4-FFF2-40B4-BE49-F238E27FC236}">
                <a16:creationId xmlns="" xmlns:a16="http://schemas.microsoft.com/office/drawing/2014/main" id="{115DD669-1905-4D6E-A6D2-5CDE3A6A0600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08" name="Rectangle: Rounded Corners 71">
            <a:extLst>
              <a:ext uri="{FF2B5EF4-FFF2-40B4-BE49-F238E27FC236}">
                <a16:creationId xmlns="" xmlns:a16="http://schemas.microsoft.com/office/drawing/2014/main" id="{2D3721C7-065E-4C1D-86E8-503B8855CDE9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09" name="Rectangle: Rounded Corners 72">
            <a:extLst>
              <a:ext uri="{FF2B5EF4-FFF2-40B4-BE49-F238E27FC236}">
                <a16:creationId xmlns="" xmlns:a16="http://schemas.microsoft.com/office/drawing/2014/main" id="{F8D6F8DF-32A0-4D85-AAD9-3328DF8A737F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0" name="Rectangle: Rounded Corners 73">
            <a:extLst>
              <a:ext uri="{FF2B5EF4-FFF2-40B4-BE49-F238E27FC236}">
                <a16:creationId xmlns="" xmlns:a16="http://schemas.microsoft.com/office/drawing/2014/main" id="{7D09D022-B94D-4581-8443-BE468C7DFA52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1" name="Rectangle: Rounded Corners 74">
            <a:extLst>
              <a:ext uri="{FF2B5EF4-FFF2-40B4-BE49-F238E27FC236}">
                <a16:creationId xmlns="" xmlns:a16="http://schemas.microsoft.com/office/drawing/2014/main" id="{5320431A-B9EC-4150-B8A4-F5310085AA44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2" name="Rectangle: Rounded Corners 75">
            <a:extLst>
              <a:ext uri="{FF2B5EF4-FFF2-40B4-BE49-F238E27FC236}">
                <a16:creationId xmlns="" xmlns:a16="http://schemas.microsoft.com/office/drawing/2014/main" id="{909F11B9-4C72-4307-9D1F-C6AE39648F59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3" name="Rectangle: Rounded Corners 76">
            <a:extLst>
              <a:ext uri="{FF2B5EF4-FFF2-40B4-BE49-F238E27FC236}">
                <a16:creationId xmlns="" xmlns:a16="http://schemas.microsoft.com/office/drawing/2014/main" id="{B6698875-9681-4C38-A564-6383F7ED34D3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4" name="Rectangle: Rounded Corners 77">
            <a:extLst>
              <a:ext uri="{FF2B5EF4-FFF2-40B4-BE49-F238E27FC236}">
                <a16:creationId xmlns="" xmlns:a16="http://schemas.microsoft.com/office/drawing/2014/main" id="{CF70E62E-7998-4566-A4CD-06F715003965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5" name="Rectangle: Rounded Corners 78">
            <a:extLst>
              <a:ext uri="{FF2B5EF4-FFF2-40B4-BE49-F238E27FC236}">
                <a16:creationId xmlns="" xmlns:a16="http://schemas.microsoft.com/office/drawing/2014/main" id="{D6B1DBE1-789C-44BA-AF30-C4F3F2C7F63C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16" name="Rectangle: Rounded Corners 79">
            <a:extLst>
              <a:ext uri="{FF2B5EF4-FFF2-40B4-BE49-F238E27FC236}">
                <a16:creationId xmlns="" xmlns:a16="http://schemas.microsoft.com/office/drawing/2014/main" id="{6EF054B1-36A5-420D-AD9B-7186AA8809DE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17" name="Rectangle: Rounded Corners 80">
            <a:extLst>
              <a:ext uri="{FF2B5EF4-FFF2-40B4-BE49-F238E27FC236}">
                <a16:creationId xmlns="" xmlns:a16="http://schemas.microsoft.com/office/drawing/2014/main" id="{416711FF-92CD-4697-B15F-D71F184ABA3E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18" name="Rectangle: Rounded Corners 81">
            <a:extLst>
              <a:ext uri="{FF2B5EF4-FFF2-40B4-BE49-F238E27FC236}">
                <a16:creationId xmlns="" xmlns:a16="http://schemas.microsoft.com/office/drawing/2014/main" id="{8A3006B8-3446-4172-8348-FE084F662302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19" name="Rectangle: Rounded Corners 82">
            <a:extLst>
              <a:ext uri="{FF2B5EF4-FFF2-40B4-BE49-F238E27FC236}">
                <a16:creationId xmlns="" xmlns:a16="http://schemas.microsoft.com/office/drawing/2014/main" id="{939EC1FA-8ACF-4462-88C5-4B3AB2F55C02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0" name="Rectangle: Rounded Corners 83">
            <a:extLst>
              <a:ext uri="{FF2B5EF4-FFF2-40B4-BE49-F238E27FC236}">
                <a16:creationId xmlns="" xmlns:a16="http://schemas.microsoft.com/office/drawing/2014/main" id="{91CA2B6B-54F5-41FE-88A3-2EC4520B7C62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1" name="Rectangle: Rounded Corners 84">
            <a:extLst>
              <a:ext uri="{FF2B5EF4-FFF2-40B4-BE49-F238E27FC236}">
                <a16:creationId xmlns="" xmlns:a16="http://schemas.microsoft.com/office/drawing/2014/main" id="{6292EAAA-8574-4F79-B135-F8D1E7D9A04C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2" name="Rectangle: Rounded Corners 85">
            <a:extLst>
              <a:ext uri="{FF2B5EF4-FFF2-40B4-BE49-F238E27FC236}">
                <a16:creationId xmlns="" xmlns:a16="http://schemas.microsoft.com/office/drawing/2014/main" id="{82B8B3C8-FDA8-4504-82FD-609E3121AD7E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3" name="Rectangle: Rounded Corners 86">
            <a:extLst>
              <a:ext uri="{FF2B5EF4-FFF2-40B4-BE49-F238E27FC236}">
                <a16:creationId xmlns="" xmlns:a16="http://schemas.microsoft.com/office/drawing/2014/main" id="{D7D881B5-E094-4757-AECA-159837A7EFE5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4" name="Rectangle: Rounded Corners 87">
            <a:extLst>
              <a:ext uri="{FF2B5EF4-FFF2-40B4-BE49-F238E27FC236}">
                <a16:creationId xmlns="" xmlns:a16="http://schemas.microsoft.com/office/drawing/2014/main" id="{4CD2E492-93E6-42D4-80E4-2BFB0DCCC79A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5" name="Rectangle: Rounded Corners 88">
            <a:extLst>
              <a:ext uri="{FF2B5EF4-FFF2-40B4-BE49-F238E27FC236}">
                <a16:creationId xmlns="" xmlns:a16="http://schemas.microsoft.com/office/drawing/2014/main" id="{2700EEAD-868A-4DBF-BB11-6F2710C8F17B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26" name="Rectangle: Rounded Corners 89">
            <a:extLst>
              <a:ext uri="{FF2B5EF4-FFF2-40B4-BE49-F238E27FC236}">
                <a16:creationId xmlns="" xmlns:a16="http://schemas.microsoft.com/office/drawing/2014/main" id="{11EFCADA-4BF6-46E8-A108-E2A435153E68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27" name="Rectangle: Rounded Corners 90">
            <a:extLst>
              <a:ext uri="{FF2B5EF4-FFF2-40B4-BE49-F238E27FC236}">
                <a16:creationId xmlns="" xmlns:a16="http://schemas.microsoft.com/office/drawing/2014/main" id="{995560B1-E4E1-400D-9F6A-11EB21E71DB9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28" name="Rectangle: Rounded Corners 91">
            <a:extLst>
              <a:ext uri="{FF2B5EF4-FFF2-40B4-BE49-F238E27FC236}">
                <a16:creationId xmlns="" xmlns:a16="http://schemas.microsoft.com/office/drawing/2014/main" id="{6789019C-D603-4EEA-BD6D-37305EBB2EC7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29" name="Rectangle: Rounded Corners 92">
            <a:extLst>
              <a:ext uri="{FF2B5EF4-FFF2-40B4-BE49-F238E27FC236}">
                <a16:creationId xmlns="" xmlns:a16="http://schemas.microsoft.com/office/drawing/2014/main" id="{5180E799-57A8-4B97-B695-54DA423EFC3B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0" name="Rectangle: Rounded Corners 93">
            <a:extLst>
              <a:ext uri="{FF2B5EF4-FFF2-40B4-BE49-F238E27FC236}">
                <a16:creationId xmlns="" xmlns:a16="http://schemas.microsoft.com/office/drawing/2014/main" id="{218F619A-BF5C-4D98-BD81-E1AEE886BE4A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1" name="Rectangle: Rounded Corners 94">
            <a:extLst>
              <a:ext uri="{FF2B5EF4-FFF2-40B4-BE49-F238E27FC236}">
                <a16:creationId xmlns="" xmlns:a16="http://schemas.microsoft.com/office/drawing/2014/main" id="{D5DDC197-4707-40B7-BC9A-C3AF0542AA7E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2" name="Rectangle: Rounded Corners 95">
            <a:extLst>
              <a:ext uri="{FF2B5EF4-FFF2-40B4-BE49-F238E27FC236}">
                <a16:creationId xmlns="" xmlns:a16="http://schemas.microsoft.com/office/drawing/2014/main" id="{8D559568-4A92-448B-A531-FBDD65F70D21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3" name="Rectangle: Rounded Corners 96">
            <a:extLst>
              <a:ext uri="{FF2B5EF4-FFF2-40B4-BE49-F238E27FC236}">
                <a16:creationId xmlns="" xmlns:a16="http://schemas.microsoft.com/office/drawing/2014/main" id="{FB1142D7-9F10-4B3C-99E5-6765AC469763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4" name="Rectangle: Rounded Corners 97">
            <a:extLst>
              <a:ext uri="{FF2B5EF4-FFF2-40B4-BE49-F238E27FC236}">
                <a16:creationId xmlns="" xmlns:a16="http://schemas.microsoft.com/office/drawing/2014/main" id="{D8F010DC-CD6C-4F17-9242-B11450E6C7D6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35" name="Rectangle: Rounded Corners 98">
            <a:extLst>
              <a:ext uri="{FF2B5EF4-FFF2-40B4-BE49-F238E27FC236}">
                <a16:creationId xmlns="" xmlns:a16="http://schemas.microsoft.com/office/drawing/2014/main" id="{59364C07-898A-4B15-BF8D-EF29D7981E29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36" name="Rectangle: Rounded Corners 99">
            <a:extLst>
              <a:ext uri="{FF2B5EF4-FFF2-40B4-BE49-F238E27FC236}">
                <a16:creationId xmlns="" xmlns:a16="http://schemas.microsoft.com/office/drawing/2014/main" id="{EE79D50B-15C5-481E-96AA-09334E9F198A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37" name="Rectangle: Rounded Corners 100">
            <a:extLst>
              <a:ext uri="{FF2B5EF4-FFF2-40B4-BE49-F238E27FC236}">
                <a16:creationId xmlns="" xmlns:a16="http://schemas.microsoft.com/office/drawing/2014/main" id="{D4B8B896-6BA9-4363-9FBB-93E4B0C38FEB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38" name="Rectangle: Rounded Corners 101">
            <a:extLst>
              <a:ext uri="{FF2B5EF4-FFF2-40B4-BE49-F238E27FC236}">
                <a16:creationId xmlns="" xmlns:a16="http://schemas.microsoft.com/office/drawing/2014/main" id="{73922620-C02F-4749-993E-DA1FB2476188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39" name="Rectangle: Rounded Corners 102">
            <a:extLst>
              <a:ext uri="{FF2B5EF4-FFF2-40B4-BE49-F238E27FC236}">
                <a16:creationId xmlns="" xmlns:a16="http://schemas.microsoft.com/office/drawing/2014/main" id="{B0ECB203-C5A1-4889-A9C2-1E1D376FD38A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0" name="Rectangle: Rounded Corners 103">
            <a:extLst>
              <a:ext uri="{FF2B5EF4-FFF2-40B4-BE49-F238E27FC236}">
                <a16:creationId xmlns="" xmlns:a16="http://schemas.microsoft.com/office/drawing/2014/main" id="{43267C08-B594-4EB4-9D9B-1230C6BD87F1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1" name="Rectangle: Rounded Corners 104">
            <a:extLst>
              <a:ext uri="{FF2B5EF4-FFF2-40B4-BE49-F238E27FC236}">
                <a16:creationId xmlns="" xmlns:a16="http://schemas.microsoft.com/office/drawing/2014/main" id="{D53D668F-926D-403D-9BE5-DFC13DFBE678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2" name="Rectangle: Rounded Corners 105">
            <a:extLst>
              <a:ext uri="{FF2B5EF4-FFF2-40B4-BE49-F238E27FC236}">
                <a16:creationId xmlns="" xmlns:a16="http://schemas.microsoft.com/office/drawing/2014/main" id="{FA226ECE-9728-4C84-A5B4-22A364F424A8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3" name="Rectangle: Rounded Corners 106">
            <a:extLst>
              <a:ext uri="{FF2B5EF4-FFF2-40B4-BE49-F238E27FC236}">
                <a16:creationId xmlns="" xmlns:a16="http://schemas.microsoft.com/office/drawing/2014/main" id="{236D026A-3BD2-461D-963B-56A4A60E868C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4" name="Rectangle: Rounded Corners 107">
            <a:extLst>
              <a:ext uri="{FF2B5EF4-FFF2-40B4-BE49-F238E27FC236}">
                <a16:creationId xmlns="" xmlns:a16="http://schemas.microsoft.com/office/drawing/2014/main" id="{BEBCD531-9F6A-4424-9D4B-F65FA80D8927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45" name="Rectangle: Rounded Corners 108">
            <a:extLst>
              <a:ext uri="{FF2B5EF4-FFF2-40B4-BE49-F238E27FC236}">
                <a16:creationId xmlns="" xmlns:a16="http://schemas.microsoft.com/office/drawing/2014/main" id="{F8711B58-704B-4F1E-90A0-C7A9BBEFD0EF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46" name="Rectangle: Rounded Corners 109">
            <a:extLst>
              <a:ext uri="{FF2B5EF4-FFF2-40B4-BE49-F238E27FC236}">
                <a16:creationId xmlns="" xmlns:a16="http://schemas.microsoft.com/office/drawing/2014/main" id="{EA4769B4-DF94-40A0-8F97-E592D312571E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47" name="Rectangle: Rounded Corners 110">
            <a:extLst>
              <a:ext uri="{FF2B5EF4-FFF2-40B4-BE49-F238E27FC236}">
                <a16:creationId xmlns="" xmlns:a16="http://schemas.microsoft.com/office/drawing/2014/main" id="{E0724E1C-8F45-445C-86D2-302B751DDF40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48" name="Rectangle: Rounded Corners 111">
            <a:extLst>
              <a:ext uri="{FF2B5EF4-FFF2-40B4-BE49-F238E27FC236}">
                <a16:creationId xmlns="" xmlns:a16="http://schemas.microsoft.com/office/drawing/2014/main" id="{96613555-3D3F-4086-95FF-994687669859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49" name="Rectangle: Rounded Corners 112">
            <a:extLst>
              <a:ext uri="{FF2B5EF4-FFF2-40B4-BE49-F238E27FC236}">
                <a16:creationId xmlns="" xmlns:a16="http://schemas.microsoft.com/office/drawing/2014/main" id="{0975D677-9ED6-4B09-B0B1-6F93C2ABEB2D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0" name="Rectangle: Rounded Corners 113">
            <a:extLst>
              <a:ext uri="{FF2B5EF4-FFF2-40B4-BE49-F238E27FC236}">
                <a16:creationId xmlns="" xmlns:a16="http://schemas.microsoft.com/office/drawing/2014/main" id="{DEBB2BD3-3953-4935-ACC9-4E04DBEA0AE6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1" name="Rectangle: Rounded Corners 114">
            <a:extLst>
              <a:ext uri="{FF2B5EF4-FFF2-40B4-BE49-F238E27FC236}">
                <a16:creationId xmlns="" xmlns:a16="http://schemas.microsoft.com/office/drawing/2014/main" id="{F5DE88CD-8EC2-4367-9AE9-C5809A909C35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2" name="Rectangle: Rounded Corners 115">
            <a:extLst>
              <a:ext uri="{FF2B5EF4-FFF2-40B4-BE49-F238E27FC236}">
                <a16:creationId xmlns="" xmlns:a16="http://schemas.microsoft.com/office/drawing/2014/main" id="{88F650DC-5DE2-4F9C-A58F-18072175BC05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3" name="Rectangle: Rounded Corners 116">
            <a:extLst>
              <a:ext uri="{FF2B5EF4-FFF2-40B4-BE49-F238E27FC236}">
                <a16:creationId xmlns="" xmlns:a16="http://schemas.microsoft.com/office/drawing/2014/main" id="{4B2D81FC-7E70-4F1B-94E8-4E9A6201E8A4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4" name="Rectangle: Rounded Corners 117">
            <a:extLst>
              <a:ext uri="{FF2B5EF4-FFF2-40B4-BE49-F238E27FC236}">
                <a16:creationId xmlns="" xmlns:a16="http://schemas.microsoft.com/office/drawing/2014/main" id="{BF6E00BD-028C-431B-919F-610D2F006CA3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55" name="Rectangle: Rounded Corners 118">
            <a:extLst>
              <a:ext uri="{FF2B5EF4-FFF2-40B4-BE49-F238E27FC236}">
                <a16:creationId xmlns="" xmlns:a16="http://schemas.microsoft.com/office/drawing/2014/main" id="{4765E725-6F92-442A-8FCE-ACEDAC60521A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56" name="Rectangle: Rounded Corners 119">
            <a:extLst>
              <a:ext uri="{FF2B5EF4-FFF2-40B4-BE49-F238E27FC236}">
                <a16:creationId xmlns="" xmlns:a16="http://schemas.microsoft.com/office/drawing/2014/main" id="{22037759-FED5-4FE1-9E09-ED8EB1A0EA6A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57" name="Rectangle: Rounded Corners 120">
            <a:extLst>
              <a:ext uri="{FF2B5EF4-FFF2-40B4-BE49-F238E27FC236}">
                <a16:creationId xmlns="" xmlns:a16="http://schemas.microsoft.com/office/drawing/2014/main" id="{46BD4479-1AE5-4B18-A92A-8CC8655E193B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58" name="Rectangle: Rounded Corners 121">
            <a:extLst>
              <a:ext uri="{FF2B5EF4-FFF2-40B4-BE49-F238E27FC236}">
                <a16:creationId xmlns="" xmlns:a16="http://schemas.microsoft.com/office/drawing/2014/main" id="{B894CF7F-A518-49D8-9188-2F623CED2229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59" name="Rectangle: Rounded Corners 122">
            <a:extLst>
              <a:ext uri="{FF2B5EF4-FFF2-40B4-BE49-F238E27FC236}">
                <a16:creationId xmlns="" xmlns:a16="http://schemas.microsoft.com/office/drawing/2014/main" id="{062888EF-C895-4D8D-B292-E4C449885B21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0" name="Rectangle: Rounded Corners 123">
            <a:extLst>
              <a:ext uri="{FF2B5EF4-FFF2-40B4-BE49-F238E27FC236}">
                <a16:creationId xmlns="" xmlns:a16="http://schemas.microsoft.com/office/drawing/2014/main" id="{55A47D1E-2C51-4350-856B-68F8EDC88463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1" name="Rectangle: Rounded Corners 124">
            <a:extLst>
              <a:ext uri="{FF2B5EF4-FFF2-40B4-BE49-F238E27FC236}">
                <a16:creationId xmlns="" xmlns:a16="http://schemas.microsoft.com/office/drawing/2014/main" id="{4DA8EB02-D630-426B-8150-41C429C94627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2" name="Rectangle: Rounded Corners 125">
            <a:extLst>
              <a:ext uri="{FF2B5EF4-FFF2-40B4-BE49-F238E27FC236}">
                <a16:creationId xmlns="" xmlns:a16="http://schemas.microsoft.com/office/drawing/2014/main" id="{B0FC8AFD-7F81-4C9C-9A50-1DEFE136AE5F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3" name="Rectangle: Rounded Corners 126">
            <a:extLst>
              <a:ext uri="{FF2B5EF4-FFF2-40B4-BE49-F238E27FC236}">
                <a16:creationId xmlns="" xmlns:a16="http://schemas.microsoft.com/office/drawing/2014/main" id="{F3A3672F-A0ED-4E4D-9A42-8DC855426C27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4" name="Rectangle: Rounded Corners 127">
            <a:extLst>
              <a:ext uri="{FF2B5EF4-FFF2-40B4-BE49-F238E27FC236}">
                <a16:creationId xmlns="" xmlns:a16="http://schemas.microsoft.com/office/drawing/2014/main" id="{8C5039FF-21B2-449E-8DA6-7E56595D90AB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65" name="Rectangle: Rounded Corners 128">
            <a:extLst>
              <a:ext uri="{FF2B5EF4-FFF2-40B4-BE49-F238E27FC236}">
                <a16:creationId xmlns="" xmlns:a16="http://schemas.microsoft.com/office/drawing/2014/main" id="{35D97C78-FA7F-4FBF-A7CA-A30635D6DC95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66" name="Rectangle: Rounded Corners 129">
            <a:extLst>
              <a:ext uri="{FF2B5EF4-FFF2-40B4-BE49-F238E27FC236}">
                <a16:creationId xmlns="" xmlns:a16="http://schemas.microsoft.com/office/drawing/2014/main" id="{AE216459-7E90-4BE2-9E1B-EC85461B723E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67" name="Rectangle: Rounded Corners 130">
            <a:extLst>
              <a:ext uri="{FF2B5EF4-FFF2-40B4-BE49-F238E27FC236}">
                <a16:creationId xmlns="" xmlns:a16="http://schemas.microsoft.com/office/drawing/2014/main" id="{BBAEF44E-7B54-490A-A38F-1B528A9DB6CC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68" name="Rectangle: Rounded Corners 131">
            <a:extLst>
              <a:ext uri="{FF2B5EF4-FFF2-40B4-BE49-F238E27FC236}">
                <a16:creationId xmlns="" xmlns:a16="http://schemas.microsoft.com/office/drawing/2014/main" id="{638EDBB5-316F-42CA-A589-473D3EFEE5DD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69" name="Rectangle: Rounded Corners 132">
            <a:extLst>
              <a:ext uri="{FF2B5EF4-FFF2-40B4-BE49-F238E27FC236}">
                <a16:creationId xmlns="" xmlns:a16="http://schemas.microsoft.com/office/drawing/2014/main" id="{4F2D9C42-B41B-4FED-89E6-5106FD27E2F6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0" name="Rectangle: Rounded Corners 133">
            <a:extLst>
              <a:ext uri="{FF2B5EF4-FFF2-40B4-BE49-F238E27FC236}">
                <a16:creationId xmlns="" xmlns:a16="http://schemas.microsoft.com/office/drawing/2014/main" id="{4C232F97-28D7-4DFD-9966-38D66368C18C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1" name="Rectangle: Rounded Corners 134">
            <a:extLst>
              <a:ext uri="{FF2B5EF4-FFF2-40B4-BE49-F238E27FC236}">
                <a16:creationId xmlns="" xmlns:a16="http://schemas.microsoft.com/office/drawing/2014/main" id="{7B0C2730-4063-460F-A06D-ECF7819463F8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2" name="Rectangle: Rounded Corners 135">
            <a:extLst>
              <a:ext uri="{FF2B5EF4-FFF2-40B4-BE49-F238E27FC236}">
                <a16:creationId xmlns="" xmlns:a16="http://schemas.microsoft.com/office/drawing/2014/main" id="{9EBE2C3A-B6A1-48CE-8B40-DADD131896A4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3" name="Rectangle: Rounded Corners 136">
            <a:extLst>
              <a:ext uri="{FF2B5EF4-FFF2-40B4-BE49-F238E27FC236}">
                <a16:creationId xmlns="" xmlns:a16="http://schemas.microsoft.com/office/drawing/2014/main" id="{D6B0CC5F-646C-4495-A067-E0C35C04CD88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4" name="Rectangle: Rounded Corners 137">
            <a:extLst>
              <a:ext uri="{FF2B5EF4-FFF2-40B4-BE49-F238E27FC236}">
                <a16:creationId xmlns="" xmlns:a16="http://schemas.microsoft.com/office/drawing/2014/main" id="{FC53CE58-B902-4CAC-B411-518F7C183AE3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75" name="Rectangle: Rounded Corners 138">
            <a:extLst>
              <a:ext uri="{FF2B5EF4-FFF2-40B4-BE49-F238E27FC236}">
                <a16:creationId xmlns="" xmlns:a16="http://schemas.microsoft.com/office/drawing/2014/main" id="{0A9C4FCF-3659-4F46-A7A8-EBD732E9FFE7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76" name="Rectangle: Rounded Corners 139">
            <a:extLst>
              <a:ext uri="{FF2B5EF4-FFF2-40B4-BE49-F238E27FC236}">
                <a16:creationId xmlns="" xmlns:a16="http://schemas.microsoft.com/office/drawing/2014/main" id="{53700703-1869-45F7-9059-41DB0D75AAE7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77" name="Rectangle: Rounded Corners 140">
            <a:extLst>
              <a:ext uri="{FF2B5EF4-FFF2-40B4-BE49-F238E27FC236}">
                <a16:creationId xmlns="" xmlns:a16="http://schemas.microsoft.com/office/drawing/2014/main" id="{27F2A19D-EF6D-4F52-9F6E-28581B600EBD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78" name="Rectangle: Rounded Corners 141">
            <a:extLst>
              <a:ext uri="{FF2B5EF4-FFF2-40B4-BE49-F238E27FC236}">
                <a16:creationId xmlns="" xmlns:a16="http://schemas.microsoft.com/office/drawing/2014/main" id="{0526BA0E-6742-445E-A5FB-6629EE5F019D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79" name="Rectangle: Rounded Corners 142">
            <a:extLst>
              <a:ext uri="{FF2B5EF4-FFF2-40B4-BE49-F238E27FC236}">
                <a16:creationId xmlns="" xmlns:a16="http://schemas.microsoft.com/office/drawing/2014/main" id="{59AA0A02-3DAA-4B79-8A3A-BBF61FB6B56D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0" name="Rectangle: Rounded Corners 143">
            <a:extLst>
              <a:ext uri="{FF2B5EF4-FFF2-40B4-BE49-F238E27FC236}">
                <a16:creationId xmlns="" xmlns:a16="http://schemas.microsoft.com/office/drawing/2014/main" id="{3A4AFA02-E520-4F16-95FC-010A8B87248E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1" name="Rectangle: Rounded Corners 144">
            <a:extLst>
              <a:ext uri="{FF2B5EF4-FFF2-40B4-BE49-F238E27FC236}">
                <a16:creationId xmlns="" xmlns:a16="http://schemas.microsoft.com/office/drawing/2014/main" id="{CFE7975F-DC8D-440D-8AA9-DA5DCA6FB103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2" name="Rectangle: Rounded Corners 145">
            <a:extLst>
              <a:ext uri="{FF2B5EF4-FFF2-40B4-BE49-F238E27FC236}">
                <a16:creationId xmlns="" xmlns:a16="http://schemas.microsoft.com/office/drawing/2014/main" id="{4E533015-8E1B-49BE-B338-DD8BE237B1F4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3" name="Rectangle: Rounded Corners 146">
            <a:extLst>
              <a:ext uri="{FF2B5EF4-FFF2-40B4-BE49-F238E27FC236}">
                <a16:creationId xmlns="" xmlns:a16="http://schemas.microsoft.com/office/drawing/2014/main" id="{FD36F847-450D-46DC-A718-4F7BAA8FEB54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4" name="Rectangle: Rounded Corners 147">
            <a:extLst>
              <a:ext uri="{FF2B5EF4-FFF2-40B4-BE49-F238E27FC236}">
                <a16:creationId xmlns="" xmlns:a16="http://schemas.microsoft.com/office/drawing/2014/main" id="{799F396B-9BC8-4B7F-BAB2-58CC4A5FB6F4}"/>
              </a:ext>
            </a:extLst>
          </p:cNvPr>
          <p:cNvSpPr/>
          <p:nvPr/>
        </p:nvSpPr>
        <p:spPr>
          <a:xfrm>
            <a:off x="125437" y="6105476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2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3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4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5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6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47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8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49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1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2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3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4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5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6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7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8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75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6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77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8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9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0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81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82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83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4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85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86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87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88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89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0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91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2" grpId="0" uiExpand="1" build="p"/>
      <p:bldP spid="65" grpId="0" animBg="1"/>
      <p:bldP spid="66" grpId="0" animBg="1"/>
      <p:bldP spid="67" grpId="0" animBg="1"/>
      <p:bldP spid="6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3" grpId="0" animBg="1"/>
      <p:bldP spid="6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35467" y="1074084"/>
            <a:ext cx="10113533" cy="52322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SỐ BÔNG HOA ĐÃ NỞ TRONG VƯỜN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800" y="3893348"/>
            <a:ext cx="5655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6 + 4 + 10 = 20 (</a:t>
            </a:r>
            <a:r>
              <a:rPr lang="en-US" sz="2800" dirty="0" err="1"/>
              <a:t>bông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20 </a:t>
            </a:r>
            <a:r>
              <a:rPr lang="en-US" sz="2800" dirty="0" err="1"/>
              <a:t>bông</a:t>
            </a:r>
            <a:endParaRPr lang="en-US" sz="28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0" y="1631368"/>
            <a:ext cx="10470350" cy="238564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117182" y="1808463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8117182" y="258289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11049000" y="3267717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25034" y="3927412"/>
            <a:ext cx="5046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c.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6 – 4 = 2 (</a:t>
            </a:r>
            <a:r>
              <a:rPr lang="en-US" sz="2800" dirty="0" err="1"/>
              <a:t>bông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2 </a:t>
            </a:r>
            <a:r>
              <a:rPr lang="en-US" sz="2800" dirty="0" err="1"/>
              <a:t>bông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233533" y="4104190"/>
            <a:ext cx="0" cy="23241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25">
            <a:extLst>
              <a:ext uri="{FF2B5EF4-FFF2-40B4-BE49-F238E27FC236}">
                <a16:creationId xmlns="" xmlns:a16="http://schemas.microsoft.com/office/drawing/2014/main" id="{B4DC8D05-9F9D-469E-AEB4-511BC894EA0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6" name="Rectangle: Rounded Corners 26">
            <a:extLst>
              <a:ext uri="{FF2B5EF4-FFF2-40B4-BE49-F238E27FC236}">
                <a16:creationId xmlns="" xmlns:a16="http://schemas.microsoft.com/office/drawing/2014/main" id="{4D8DFBD5-30E8-4C14-918A-09FE46BBD3C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7" name="Rectangle: Rounded Corners 27">
            <a:extLst>
              <a:ext uri="{FF2B5EF4-FFF2-40B4-BE49-F238E27FC236}">
                <a16:creationId xmlns="" xmlns:a16="http://schemas.microsoft.com/office/drawing/2014/main" id="{FA528753-2802-4FA6-AC6C-5E04239B2D9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8" name="Rectangle: Rounded Corners 28">
            <a:extLst>
              <a:ext uri="{FF2B5EF4-FFF2-40B4-BE49-F238E27FC236}">
                <a16:creationId xmlns="" xmlns:a16="http://schemas.microsoft.com/office/drawing/2014/main" id="{382C4664-2C47-4EE0-B2AD-BF4A8C0847B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9" name="Rectangle: Rounded Corners 29">
            <a:extLst>
              <a:ext uri="{FF2B5EF4-FFF2-40B4-BE49-F238E27FC236}">
                <a16:creationId xmlns="" xmlns:a16="http://schemas.microsoft.com/office/drawing/2014/main" id="{309075EF-64BF-409A-8CCA-F0AC4F3B45D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20" name="Rectangle: Rounded Corners 30">
            <a:extLst>
              <a:ext uri="{FF2B5EF4-FFF2-40B4-BE49-F238E27FC236}">
                <a16:creationId xmlns="" xmlns:a16="http://schemas.microsoft.com/office/drawing/2014/main" id="{32FA6301-0FF3-41E5-AD99-F2B0D269B44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21" name="Rectangle: Rounded Corners 31">
            <a:extLst>
              <a:ext uri="{FF2B5EF4-FFF2-40B4-BE49-F238E27FC236}">
                <a16:creationId xmlns="" xmlns:a16="http://schemas.microsoft.com/office/drawing/2014/main" id="{7A8B57E2-11C3-4B16-AA85-094CE7687A6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22" name="Rectangle: Rounded Corners 32">
            <a:extLst>
              <a:ext uri="{FF2B5EF4-FFF2-40B4-BE49-F238E27FC236}">
                <a16:creationId xmlns="" xmlns:a16="http://schemas.microsoft.com/office/drawing/2014/main" id="{2AF3E56E-AA1A-4303-913B-F4CE6D17036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23" name="Rectangle: Rounded Corners 33">
            <a:extLst>
              <a:ext uri="{FF2B5EF4-FFF2-40B4-BE49-F238E27FC236}">
                <a16:creationId xmlns="" xmlns:a16="http://schemas.microsoft.com/office/drawing/2014/main" id="{7F6F4B69-FF92-4B3A-BE92-7A2B1FFB138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24" name="Rectangle: Rounded Corners 34">
            <a:extLst>
              <a:ext uri="{FF2B5EF4-FFF2-40B4-BE49-F238E27FC236}">
                <a16:creationId xmlns="" xmlns:a16="http://schemas.microsoft.com/office/drawing/2014/main" id="{420F0775-03D3-480D-AA26-114CC153020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25" name="Rectangle: Rounded Corners 35">
            <a:extLst>
              <a:ext uri="{FF2B5EF4-FFF2-40B4-BE49-F238E27FC236}">
                <a16:creationId xmlns="" xmlns:a16="http://schemas.microsoft.com/office/drawing/2014/main" id="{BAE6E0B7-27E6-4931-9731-01B41A655F7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26" name="Rectangle: Rounded Corners 36">
            <a:extLst>
              <a:ext uri="{FF2B5EF4-FFF2-40B4-BE49-F238E27FC236}">
                <a16:creationId xmlns="" xmlns:a16="http://schemas.microsoft.com/office/drawing/2014/main" id="{D3D68AD2-4131-4251-8EEF-02C281717E4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27" name="Rectangle: Rounded Corners 37">
            <a:extLst>
              <a:ext uri="{FF2B5EF4-FFF2-40B4-BE49-F238E27FC236}">
                <a16:creationId xmlns="" xmlns:a16="http://schemas.microsoft.com/office/drawing/2014/main" id="{5309DF16-3056-4D09-A216-D896C95D990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28" name="Rectangle: Rounded Corners 38">
            <a:extLst>
              <a:ext uri="{FF2B5EF4-FFF2-40B4-BE49-F238E27FC236}">
                <a16:creationId xmlns="" xmlns:a16="http://schemas.microsoft.com/office/drawing/2014/main" id="{35B8F292-58A2-4D00-930D-942373823E3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29" name="Rectangle: Rounded Corners 39">
            <a:extLst>
              <a:ext uri="{FF2B5EF4-FFF2-40B4-BE49-F238E27FC236}">
                <a16:creationId xmlns="" xmlns:a16="http://schemas.microsoft.com/office/drawing/2014/main" id="{430979DE-8D81-4C23-90EC-BE5BE68BA40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30" name="Rectangle: Rounded Corners 40">
            <a:extLst>
              <a:ext uri="{FF2B5EF4-FFF2-40B4-BE49-F238E27FC236}">
                <a16:creationId xmlns="" xmlns:a16="http://schemas.microsoft.com/office/drawing/2014/main" id="{60AA8761-514A-4302-A4E6-3998A0E7E53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31" name="Rectangle: Rounded Corners 41">
            <a:extLst>
              <a:ext uri="{FF2B5EF4-FFF2-40B4-BE49-F238E27FC236}">
                <a16:creationId xmlns="" xmlns:a16="http://schemas.microsoft.com/office/drawing/2014/main" id="{D3A5B913-CBD6-4118-A6A8-5E7B5948655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32" name="Rectangle: Rounded Corners 42">
            <a:extLst>
              <a:ext uri="{FF2B5EF4-FFF2-40B4-BE49-F238E27FC236}">
                <a16:creationId xmlns="" xmlns:a16="http://schemas.microsoft.com/office/drawing/2014/main" id="{505A338C-DD09-4D5E-BDAA-42E22B72EB1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33" name="Rectangle: Rounded Corners 43">
            <a:extLst>
              <a:ext uri="{FF2B5EF4-FFF2-40B4-BE49-F238E27FC236}">
                <a16:creationId xmlns="" xmlns:a16="http://schemas.microsoft.com/office/drawing/2014/main" id="{62BEE8F3-AA3B-435F-B052-46D68FD3085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34" name="Rectangle: Rounded Corners 44">
            <a:extLst>
              <a:ext uri="{FF2B5EF4-FFF2-40B4-BE49-F238E27FC236}">
                <a16:creationId xmlns="" xmlns:a16="http://schemas.microsoft.com/office/drawing/2014/main" id="{9516847E-5737-4C84-BDC6-E20D11E93B6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35" name="Rectangle: Rounded Corners 45">
            <a:extLst>
              <a:ext uri="{FF2B5EF4-FFF2-40B4-BE49-F238E27FC236}">
                <a16:creationId xmlns="" xmlns:a16="http://schemas.microsoft.com/office/drawing/2014/main" id="{148E959C-1E26-4AF9-9C90-E9E8ECED542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36" name="Rectangle: Rounded Corners 46">
            <a:extLst>
              <a:ext uri="{FF2B5EF4-FFF2-40B4-BE49-F238E27FC236}">
                <a16:creationId xmlns="" xmlns:a16="http://schemas.microsoft.com/office/drawing/2014/main" id="{E76C36CD-5BDC-4686-A577-5384EBECF73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37" name="Rectangle: Rounded Corners 47">
            <a:extLst>
              <a:ext uri="{FF2B5EF4-FFF2-40B4-BE49-F238E27FC236}">
                <a16:creationId xmlns="" xmlns:a16="http://schemas.microsoft.com/office/drawing/2014/main" id="{F01AE494-3A53-4F03-9ABB-773AC264FCE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38" name="Rectangle: Rounded Corners 48">
            <a:extLst>
              <a:ext uri="{FF2B5EF4-FFF2-40B4-BE49-F238E27FC236}">
                <a16:creationId xmlns="" xmlns:a16="http://schemas.microsoft.com/office/drawing/2014/main" id="{96D8FA9B-3CDC-4EE8-8FEC-D256F9F54FA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39" name="Rectangle: Rounded Corners 49">
            <a:extLst>
              <a:ext uri="{FF2B5EF4-FFF2-40B4-BE49-F238E27FC236}">
                <a16:creationId xmlns="" xmlns:a16="http://schemas.microsoft.com/office/drawing/2014/main" id="{A943C0F1-C75C-4FB3-8D53-67C2F8921A9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0" name="Rectangle: Rounded Corners 50">
            <a:extLst>
              <a:ext uri="{FF2B5EF4-FFF2-40B4-BE49-F238E27FC236}">
                <a16:creationId xmlns="" xmlns:a16="http://schemas.microsoft.com/office/drawing/2014/main" id="{FA93C957-188A-4280-8DD6-2CEF9C79340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1" name="Rectangle: Rounded Corners 51">
            <a:extLst>
              <a:ext uri="{FF2B5EF4-FFF2-40B4-BE49-F238E27FC236}">
                <a16:creationId xmlns="" xmlns:a16="http://schemas.microsoft.com/office/drawing/2014/main" id="{905336DB-A0C0-4B9D-87C5-E7F280AA9A1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2" name="Rectangle: Rounded Corners 52">
            <a:extLst>
              <a:ext uri="{FF2B5EF4-FFF2-40B4-BE49-F238E27FC236}">
                <a16:creationId xmlns="" xmlns:a16="http://schemas.microsoft.com/office/drawing/2014/main" id="{419ECF4F-79E4-45B5-ABA8-C013CCC136C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3" name="Rectangle: Rounded Corners 53">
            <a:extLst>
              <a:ext uri="{FF2B5EF4-FFF2-40B4-BE49-F238E27FC236}">
                <a16:creationId xmlns="" xmlns:a16="http://schemas.microsoft.com/office/drawing/2014/main" id="{FF4C7DB8-59A8-47D6-A667-86BF9947DDC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4" name="Rectangle: Rounded Corners 54">
            <a:extLst>
              <a:ext uri="{FF2B5EF4-FFF2-40B4-BE49-F238E27FC236}">
                <a16:creationId xmlns="" xmlns:a16="http://schemas.microsoft.com/office/drawing/2014/main" id="{8588A349-FA9E-46C8-AEBF-05A3FD6D016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="" xmlns:a16="http://schemas.microsoft.com/office/drawing/2014/main" id="{E3D13725-EFDD-441D-8A14-D61C0CD87F0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6" name="Rectangle: Rounded Corners 56">
            <a:extLst>
              <a:ext uri="{FF2B5EF4-FFF2-40B4-BE49-F238E27FC236}">
                <a16:creationId xmlns="" xmlns:a16="http://schemas.microsoft.com/office/drawing/2014/main" id="{317371AD-1A42-45B8-BD10-201E6FA8595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7" name="Rectangle: Rounded Corners 57">
            <a:extLst>
              <a:ext uri="{FF2B5EF4-FFF2-40B4-BE49-F238E27FC236}">
                <a16:creationId xmlns="" xmlns:a16="http://schemas.microsoft.com/office/drawing/2014/main" id="{BA0EBE94-0398-42D6-91EE-7CEEB9A2438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8" name="Rectangle: Rounded Corners 58">
            <a:extLst>
              <a:ext uri="{FF2B5EF4-FFF2-40B4-BE49-F238E27FC236}">
                <a16:creationId xmlns="" xmlns:a16="http://schemas.microsoft.com/office/drawing/2014/main" id="{B7057051-BAD2-45F1-930B-6C624F0E9DE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9" name="Rectangle: Rounded Corners 59">
            <a:extLst>
              <a:ext uri="{FF2B5EF4-FFF2-40B4-BE49-F238E27FC236}">
                <a16:creationId xmlns="" xmlns:a16="http://schemas.microsoft.com/office/drawing/2014/main" id="{9A90CB8E-F7E5-44AB-9F4B-D791404AE8E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50" name="Rectangle: Rounded Corners 60">
            <a:extLst>
              <a:ext uri="{FF2B5EF4-FFF2-40B4-BE49-F238E27FC236}">
                <a16:creationId xmlns="" xmlns:a16="http://schemas.microsoft.com/office/drawing/2014/main" id="{9E9B0C97-6599-40CA-994D-D0B6874B1BA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51" name="Rectangle: Rounded Corners 61">
            <a:extLst>
              <a:ext uri="{FF2B5EF4-FFF2-40B4-BE49-F238E27FC236}">
                <a16:creationId xmlns="" xmlns:a16="http://schemas.microsoft.com/office/drawing/2014/main" id="{FFF10F24-120F-4B92-8AAC-3D0A4E122D0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52" name="Rectangle: Rounded Corners 62">
            <a:extLst>
              <a:ext uri="{FF2B5EF4-FFF2-40B4-BE49-F238E27FC236}">
                <a16:creationId xmlns="" xmlns:a16="http://schemas.microsoft.com/office/drawing/2014/main" id="{4EC21965-777B-4CEF-9EFE-D7AC288D024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53" name="Rectangle: Rounded Corners 63">
            <a:extLst>
              <a:ext uri="{FF2B5EF4-FFF2-40B4-BE49-F238E27FC236}">
                <a16:creationId xmlns="" xmlns:a16="http://schemas.microsoft.com/office/drawing/2014/main" id="{C603282A-7169-4E90-9A68-859CDE2E35C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54" name="Rectangle: Rounded Corners 64">
            <a:extLst>
              <a:ext uri="{FF2B5EF4-FFF2-40B4-BE49-F238E27FC236}">
                <a16:creationId xmlns="" xmlns:a16="http://schemas.microsoft.com/office/drawing/2014/main" id="{54C3DF58-C9AD-4AAE-841E-A3F4ABC6319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55" name="Rectangle: Rounded Corners 65">
            <a:extLst>
              <a:ext uri="{FF2B5EF4-FFF2-40B4-BE49-F238E27FC236}">
                <a16:creationId xmlns="" xmlns:a16="http://schemas.microsoft.com/office/drawing/2014/main" id="{9FC31254-C25D-4D7F-B0EA-EFD4D7C5DFD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56" name="Rectangle: Rounded Corners 66">
            <a:extLst>
              <a:ext uri="{FF2B5EF4-FFF2-40B4-BE49-F238E27FC236}">
                <a16:creationId xmlns="" xmlns:a16="http://schemas.microsoft.com/office/drawing/2014/main" id="{5156E598-D06E-4885-8CB2-149D404B379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57" name="Rectangle: Rounded Corners 67">
            <a:extLst>
              <a:ext uri="{FF2B5EF4-FFF2-40B4-BE49-F238E27FC236}">
                <a16:creationId xmlns="" xmlns:a16="http://schemas.microsoft.com/office/drawing/2014/main" id="{6083BF50-2842-4D10-B4EC-D6D7E0EF40B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58" name="Rectangle: Rounded Corners 68">
            <a:extLst>
              <a:ext uri="{FF2B5EF4-FFF2-40B4-BE49-F238E27FC236}">
                <a16:creationId xmlns="" xmlns:a16="http://schemas.microsoft.com/office/drawing/2014/main" id="{56FB0ED9-A242-4DB9-8A40-6B6A079FB06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59" name="Rectangle: Rounded Corners 69">
            <a:extLst>
              <a:ext uri="{FF2B5EF4-FFF2-40B4-BE49-F238E27FC236}">
                <a16:creationId xmlns="" xmlns:a16="http://schemas.microsoft.com/office/drawing/2014/main" id="{9709D541-DEC9-4746-A7E0-ACC591C564E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60" name="Rectangle: Rounded Corners 70">
            <a:extLst>
              <a:ext uri="{FF2B5EF4-FFF2-40B4-BE49-F238E27FC236}">
                <a16:creationId xmlns="" xmlns:a16="http://schemas.microsoft.com/office/drawing/2014/main" id="{115DD669-1905-4D6E-A6D2-5CDE3A6A0600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61" name="Rectangle: Rounded Corners 71">
            <a:extLst>
              <a:ext uri="{FF2B5EF4-FFF2-40B4-BE49-F238E27FC236}">
                <a16:creationId xmlns="" xmlns:a16="http://schemas.microsoft.com/office/drawing/2014/main" id="{2D3721C7-065E-4C1D-86E8-503B8855CDE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62" name="Rectangle: Rounded Corners 72">
            <a:extLst>
              <a:ext uri="{FF2B5EF4-FFF2-40B4-BE49-F238E27FC236}">
                <a16:creationId xmlns="" xmlns:a16="http://schemas.microsoft.com/office/drawing/2014/main" id="{F8D6F8DF-32A0-4D85-AAD9-3328DF8A737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63" name="Rectangle: Rounded Corners 73">
            <a:extLst>
              <a:ext uri="{FF2B5EF4-FFF2-40B4-BE49-F238E27FC236}">
                <a16:creationId xmlns="" xmlns:a16="http://schemas.microsoft.com/office/drawing/2014/main" id="{7D09D022-B94D-4581-8443-BE468C7DFA5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64" name="Rectangle: Rounded Corners 74">
            <a:extLst>
              <a:ext uri="{FF2B5EF4-FFF2-40B4-BE49-F238E27FC236}">
                <a16:creationId xmlns="" xmlns:a16="http://schemas.microsoft.com/office/drawing/2014/main" id="{5320431A-B9EC-4150-B8A4-F5310085AA4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65" name="Rectangle: Rounded Corners 75">
            <a:extLst>
              <a:ext uri="{FF2B5EF4-FFF2-40B4-BE49-F238E27FC236}">
                <a16:creationId xmlns="" xmlns:a16="http://schemas.microsoft.com/office/drawing/2014/main" id="{909F11B9-4C72-4307-9D1F-C6AE39648F5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66" name="Rectangle: Rounded Corners 76">
            <a:extLst>
              <a:ext uri="{FF2B5EF4-FFF2-40B4-BE49-F238E27FC236}">
                <a16:creationId xmlns="" xmlns:a16="http://schemas.microsoft.com/office/drawing/2014/main" id="{B6698875-9681-4C38-A564-6383F7ED34D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67" name="Rectangle: Rounded Corners 77">
            <a:extLst>
              <a:ext uri="{FF2B5EF4-FFF2-40B4-BE49-F238E27FC236}">
                <a16:creationId xmlns="" xmlns:a16="http://schemas.microsoft.com/office/drawing/2014/main" id="{CF70E62E-7998-4566-A4CD-06F71500396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68" name="Rectangle: Rounded Corners 78">
            <a:extLst>
              <a:ext uri="{FF2B5EF4-FFF2-40B4-BE49-F238E27FC236}">
                <a16:creationId xmlns="" xmlns:a16="http://schemas.microsoft.com/office/drawing/2014/main" id="{D6B1DBE1-789C-44BA-AF30-C4F3F2C7F63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69" name="Rectangle: Rounded Corners 79">
            <a:extLst>
              <a:ext uri="{FF2B5EF4-FFF2-40B4-BE49-F238E27FC236}">
                <a16:creationId xmlns="" xmlns:a16="http://schemas.microsoft.com/office/drawing/2014/main" id="{6EF054B1-36A5-420D-AD9B-7186AA8809D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70" name="Rectangle: Rounded Corners 80">
            <a:extLst>
              <a:ext uri="{FF2B5EF4-FFF2-40B4-BE49-F238E27FC236}">
                <a16:creationId xmlns="" xmlns:a16="http://schemas.microsoft.com/office/drawing/2014/main" id="{416711FF-92CD-4697-B15F-D71F184ABA3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71" name="Rectangle: Rounded Corners 81">
            <a:extLst>
              <a:ext uri="{FF2B5EF4-FFF2-40B4-BE49-F238E27FC236}">
                <a16:creationId xmlns="" xmlns:a16="http://schemas.microsoft.com/office/drawing/2014/main" id="{8A3006B8-3446-4172-8348-FE084F66230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72" name="Rectangle: Rounded Corners 82">
            <a:extLst>
              <a:ext uri="{FF2B5EF4-FFF2-40B4-BE49-F238E27FC236}">
                <a16:creationId xmlns="" xmlns:a16="http://schemas.microsoft.com/office/drawing/2014/main" id="{939EC1FA-8ACF-4462-88C5-4B3AB2F55C0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73" name="Rectangle: Rounded Corners 83">
            <a:extLst>
              <a:ext uri="{FF2B5EF4-FFF2-40B4-BE49-F238E27FC236}">
                <a16:creationId xmlns="" xmlns:a16="http://schemas.microsoft.com/office/drawing/2014/main" id="{91CA2B6B-54F5-41FE-88A3-2EC4520B7C6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74" name="Rectangle: Rounded Corners 84">
            <a:extLst>
              <a:ext uri="{FF2B5EF4-FFF2-40B4-BE49-F238E27FC236}">
                <a16:creationId xmlns="" xmlns:a16="http://schemas.microsoft.com/office/drawing/2014/main" id="{6292EAAA-8574-4F79-B135-F8D1E7D9A04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75" name="Rectangle: Rounded Corners 85">
            <a:extLst>
              <a:ext uri="{FF2B5EF4-FFF2-40B4-BE49-F238E27FC236}">
                <a16:creationId xmlns="" xmlns:a16="http://schemas.microsoft.com/office/drawing/2014/main" id="{82B8B3C8-FDA8-4504-82FD-609E3121AD7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76" name="Rectangle: Rounded Corners 86">
            <a:extLst>
              <a:ext uri="{FF2B5EF4-FFF2-40B4-BE49-F238E27FC236}">
                <a16:creationId xmlns="" xmlns:a16="http://schemas.microsoft.com/office/drawing/2014/main" id="{D7D881B5-E094-4757-AECA-159837A7EFE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77" name="Rectangle: Rounded Corners 87">
            <a:extLst>
              <a:ext uri="{FF2B5EF4-FFF2-40B4-BE49-F238E27FC236}">
                <a16:creationId xmlns="" xmlns:a16="http://schemas.microsoft.com/office/drawing/2014/main" id="{4CD2E492-93E6-42D4-80E4-2BFB0DCCC79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78" name="Rectangle: Rounded Corners 88">
            <a:extLst>
              <a:ext uri="{FF2B5EF4-FFF2-40B4-BE49-F238E27FC236}">
                <a16:creationId xmlns="" xmlns:a16="http://schemas.microsoft.com/office/drawing/2014/main" id="{2700EEAD-868A-4DBF-BB11-6F2710C8F17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79" name="Rectangle: Rounded Corners 89">
            <a:extLst>
              <a:ext uri="{FF2B5EF4-FFF2-40B4-BE49-F238E27FC236}">
                <a16:creationId xmlns="" xmlns:a16="http://schemas.microsoft.com/office/drawing/2014/main" id="{11EFCADA-4BF6-46E8-A108-E2A435153E6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80" name="Rectangle: Rounded Corners 90">
            <a:extLst>
              <a:ext uri="{FF2B5EF4-FFF2-40B4-BE49-F238E27FC236}">
                <a16:creationId xmlns="" xmlns:a16="http://schemas.microsoft.com/office/drawing/2014/main" id="{995560B1-E4E1-400D-9F6A-11EB21E71DB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81" name="Rectangle: Rounded Corners 91">
            <a:extLst>
              <a:ext uri="{FF2B5EF4-FFF2-40B4-BE49-F238E27FC236}">
                <a16:creationId xmlns="" xmlns:a16="http://schemas.microsoft.com/office/drawing/2014/main" id="{6789019C-D603-4EEA-BD6D-37305EBB2EC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82" name="Rectangle: Rounded Corners 92">
            <a:extLst>
              <a:ext uri="{FF2B5EF4-FFF2-40B4-BE49-F238E27FC236}">
                <a16:creationId xmlns="" xmlns:a16="http://schemas.microsoft.com/office/drawing/2014/main" id="{5180E799-57A8-4B97-B695-54DA423EFC3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83" name="Rectangle: Rounded Corners 93">
            <a:extLst>
              <a:ext uri="{FF2B5EF4-FFF2-40B4-BE49-F238E27FC236}">
                <a16:creationId xmlns="" xmlns:a16="http://schemas.microsoft.com/office/drawing/2014/main" id="{218F619A-BF5C-4D98-BD81-E1AEE886BE4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84" name="Rectangle: Rounded Corners 94">
            <a:extLst>
              <a:ext uri="{FF2B5EF4-FFF2-40B4-BE49-F238E27FC236}">
                <a16:creationId xmlns="" xmlns:a16="http://schemas.microsoft.com/office/drawing/2014/main" id="{D5DDC197-4707-40B7-BC9A-C3AF0542AA7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85" name="Rectangle: Rounded Corners 95">
            <a:extLst>
              <a:ext uri="{FF2B5EF4-FFF2-40B4-BE49-F238E27FC236}">
                <a16:creationId xmlns="" xmlns:a16="http://schemas.microsoft.com/office/drawing/2014/main" id="{8D559568-4A92-448B-A531-FBDD65F70D2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86" name="Rectangle: Rounded Corners 96">
            <a:extLst>
              <a:ext uri="{FF2B5EF4-FFF2-40B4-BE49-F238E27FC236}">
                <a16:creationId xmlns="" xmlns:a16="http://schemas.microsoft.com/office/drawing/2014/main" id="{FB1142D7-9F10-4B3C-99E5-6765AC46976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87" name="Rectangle: Rounded Corners 97">
            <a:extLst>
              <a:ext uri="{FF2B5EF4-FFF2-40B4-BE49-F238E27FC236}">
                <a16:creationId xmlns="" xmlns:a16="http://schemas.microsoft.com/office/drawing/2014/main" id="{D8F010DC-CD6C-4F17-9242-B11450E6C7D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88" name="Rectangle: Rounded Corners 98">
            <a:extLst>
              <a:ext uri="{FF2B5EF4-FFF2-40B4-BE49-F238E27FC236}">
                <a16:creationId xmlns="" xmlns:a16="http://schemas.microsoft.com/office/drawing/2014/main" id="{59364C07-898A-4B15-BF8D-EF29D7981E2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89" name="Rectangle: Rounded Corners 99">
            <a:extLst>
              <a:ext uri="{FF2B5EF4-FFF2-40B4-BE49-F238E27FC236}">
                <a16:creationId xmlns="" xmlns:a16="http://schemas.microsoft.com/office/drawing/2014/main" id="{EE79D50B-15C5-481E-96AA-09334E9F198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90" name="Rectangle: Rounded Corners 100">
            <a:extLst>
              <a:ext uri="{FF2B5EF4-FFF2-40B4-BE49-F238E27FC236}">
                <a16:creationId xmlns="" xmlns:a16="http://schemas.microsoft.com/office/drawing/2014/main" id="{D4B8B896-6BA9-4363-9FBB-93E4B0C38FE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91" name="Rectangle: Rounded Corners 101">
            <a:extLst>
              <a:ext uri="{FF2B5EF4-FFF2-40B4-BE49-F238E27FC236}">
                <a16:creationId xmlns="" xmlns:a16="http://schemas.microsoft.com/office/drawing/2014/main" id="{73922620-C02F-4749-993E-DA1FB247618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92" name="Rectangle: Rounded Corners 102">
            <a:extLst>
              <a:ext uri="{FF2B5EF4-FFF2-40B4-BE49-F238E27FC236}">
                <a16:creationId xmlns="" xmlns:a16="http://schemas.microsoft.com/office/drawing/2014/main" id="{B0ECB203-C5A1-4889-A9C2-1E1D376FD38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93" name="Rectangle: Rounded Corners 103">
            <a:extLst>
              <a:ext uri="{FF2B5EF4-FFF2-40B4-BE49-F238E27FC236}">
                <a16:creationId xmlns="" xmlns:a16="http://schemas.microsoft.com/office/drawing/2014/main" id="{43267C08-B594-4EB4-9D9B-1230C6BD87F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94" name="Rectangle: Rounded Corners 104">
            <a:extLst>
              <a:ext uri="{FF2B5EF4-FFF2-40B4-BE49-F238E27FC236}">
                <a16:creationId xmlns="" xmlns:a16="http://schemas.microsoft.com/office/drawing/2014/main" id="{D53D668F-926D-403D-9BE5-DFC13DFBE67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95" name="Rectangle: Rounded Corners 105">
            <a:extLst>
              <a:ext uri="{FF2B5EF4-FFF2-40B4-BE49-F238E27FC236}">
                <a16:creationId xmlns="" xmlns:a16="http://schemas.microsoft.com/office/drawing/2014/main" id="{FA226ECE-9728-4C84-A5B4-22A364F424A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96" name="Rectangle: Rounded Corners 106">
            <a:extLst>
              <a:ext uri="{FF2B5EF4-FFF2-40B4-BE49-F238E27FC236}">
                <a16:creationId xmlns="" xmlns:a16="http://schemas.microsoft.com/office/drawing/2014/main" id="{236D026A-3BD2-461D-963B-56A4A60E868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97" name="Rectangle: Rounded Corners 107">
            <a:extLst>
              <a:ext uri="{FF2B5EF4-FFF2-40B4-BE49-F238E27FC236}">
                <a16:creationId xmlns="" xmlns:a16="http://schemas.microsoft.com/office/drawing/2014/main" id="{BEBCD531-9F6A-4424-9D4B-F65FA80D892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98" name="Rectangle: Rounded Corners 108">
            <a:extLst>
              <a:ext uri="{FF2B5EF4-FFF2-40B4-BE49-F238E27FC236}">
                <a16:creationId xmlns="" xmlns:a16="http://schemas.microsoft.com/office/drawing/2014/main" id="{F8711B58-704B-4F1E-90A0-C7A9BBEFD0E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99" name="Rectangle: Rounded Corners 109">
            <a:extLst>
              <a:ext uri="{FF2B5EF4-FFF2-40B4-BE49-F238E27FC236}">
                <a16:creationId xmlns="" xmlns:a16="http://schemas.microsoft.com/office/drawing/2014/main" id="{EA4769B4-DF94-40A0-8F97-E592D312571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00" name="Rectangle: Rounded Corners 110">
            <a:extLst>
              <a:ext uri="{FF2B5EF4-FFF2-40B4-BE49-F238E27FC236}">
                <a16:creationId xmlns="" xmlns:a16="http://schemas.microsoft.com/office/drawing/2014/main" id="{E0724E1C-8F45-445C-86D2-302B751DDF40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01" name="Rectangle: Rounded Corners 111">
            <a:extLst>
              <a:ext uri="{FF2B5EF4-FFF2-40B4-BE49-F238E27FC236}">
                <a16:creationId xmlns="" xmlns:a16="http://schemas.microsoft.com/office/drawing/2014/main" id="{96613555-3D3F-4086-95FF-99468766985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02" name="Rectangle: Rounded Corners 112">
            <a:extLst>
              <a:ext uri="{FF2B5EF4-FFF2-40B4-BE49-F238E27FC236}">
                <a16:creationId xmlns="" xmlns:a16="http://schemas.microsoft.com/office/drawing/2014/main" id="{0975D677-9ED6-4B09-B0B1-6F93C2ABEB2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03" name="Rectangle: Rounded Corners 113">
            <a:extLst>
              <a:ext uri="{FF2B5EF4-FFF2-40B4-BE49-F238E27FC236}">
                <a16:creationId xmlns="" xmlns:a16="http://schemas.microsoft.com/office/drawing/2014/main" id="{DEBB2BD3-3953-4935-ACC9-4E04DBEA0AE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04" name="Rectangle: Rounded Corners 114">
            <a:extLst>
              <a:ext uri="{FF2B5EF4-FFF2-40B4-BE49-F238E27FC236}">
                <a16:creationId xmlns="" xmlns:a16="http://schemas.microsoft.com/office/drawing/2014/main" id="{F5DE88CD-8EC2-4367-9AE9-C5809A909C3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05" name="Rectangle: Rounded Corners 115">
            <a:extLst>
              <a:ext uri="{FF2B5EF4-FFF2-40B4-BE49-F238E27FC236}">
                <a16:creationId xmlns="" xmlns:a16="http://schemas.microsoft.com/office/drawing/2014/main" id="{88F650DC-5DE2-4F9C-A58F-18072175BC0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06" name="Rectangle: Rounded Corners 116">
            <a:extLst>
              <a:ext uri="{FF2B5EF4-FFF2-40B4-BE49-F238E27FC236}">
                <a16:creationId xmlns="" xmlns:a16="http://schemas.microsoft.com/office/drawing/2014/main" id="{4B2D81FC-7E70-4F1B-94E8-4E9A6201E8A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07" name="Rectangle: Rounded Corners 117">
            <a:extLst>
              <a:ext uri="{FF2B5EF4-FFF2-40B4-BE49-F238E27FC236}">
                <a16:creationId xmlns="" xmlns:a16="http://schemas.microsoft.com/office/drawing/2014/main" id="{BF6E00BD-028C-431B-919F-610D2F006CA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08" name="Rectangle: Rounded Corners 118">
            <a:extLst>
              <a:ext uri="{FF2B5EF4-FFF2-40B4-BE49-F238E27FC236}">
                <a16:creationId xmlns="" xmlns:a16="http://schemas.microsoft.com/office/drawing/2014/main" id="{4765E725-6F92-442A-8FCE-ACEDAC60521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09" name="Rectangle: Rounded Corners 119">
            <a:extLst>
              <a:ext uri="{FF2B5EF4-FFF2-40B4-BE49-F238E27FC236}">
                <a16:creationId xmlns="" xmlns:a16="http://schemas.microsoft.com/office/drawing/2014/main" id="{22037759-FED5-4FE1-9E09-ED8EB1A0EA6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10" name="Rectangle: Rounded Corners 120">
            <a:extLst>
              <a:ext uri="{FF2B5EF4-FFF2-40B4-BE49-F238E27FC236}">
                <a16:creationId xmlns="" xmlns:a16="http://schemas.microsoft.com/office/drawing/2014/main" id="{46BD4479-1AE5-4B18-A92A-8CC8655E193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11" name="Rectangle: Rounded Corners 121">
            <a:extLst>
              <a:ext uri="{FF2B5EF4-FFF2-40B4-BE49-F238E27FC236}">
                <a16:creationId xmlns="" xmlns:a16="http://schemas.microsoft.com/office/drawing/2014/main" id="{B894CF7F-A518-49D8-9188-2F623CED222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12" name="Rectangle: Rounded Corners 122">
            <a:extLst>
              <a:ext uri="{FF2B5EF4-FFF2-40B4-BE49-F238E27FC236}">
                <a16:creationId xmlns="" xmlns:a16="http://schemas.microsoft.com/office/drawing/2014/main" id="{062888EF-C895-4D8D-B292-E4C449885B2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13" name="Rectangle: Rounded Corners 123">
            <a:extLst>
              <a:ext uri="{FF2B5EF4-FFF2-40B4-BE49-F238E27FC236}">
                <a16:creationId xmlns="" xmlns:a16="http://schemas.microsoft.com/office/drawing/2014/main" id="{55A47D1E-2C51-4350-856B-68F8EDC8846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14" name="Rectangle: Rounded Corners 124">
            <a:extLst>
              <a:ext uri="{FF2B5EF4-FFF2-40B4-BE49-F238E27FC236}">
                <a16:creationId xmlns="" xmlns:a16="http://schemas.microsoft.com/office/drawing/2014/main" id="{4DA8EB02-D630-426B-8150-41C429C9462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15" name="Rectangle: Rounded Corners 125">
            <a:extLst>
              <a:ext uri="{FF2B5EF4-FFF2-40B4-BE49-F238E27FC236}">
                <a16:creationId xmlns="" xmlns:a16="http://schemas.microsoft.com/office/drawing/2014/main" id="{B0FC8AFD-7F81-4C9C-9A50-1DEFE136AE5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16" name="Rectangle: Rounded Corners 126">
            <a:extLst>
              <a:ext uri="{FF2B5EF4-FFF2-40B4-BE49-F238E27FC236}">
                <a16:creationId xmlns="" xmlns:a16="http://schemas.microsoft.com/office/drawing/2014/main" id="{F3A3672F-A0ED-4E4D-9A42-8DC855426C2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17" name="Rectangle: Rounded Corners 127">
            <a:extLst>
              <a:ext uri="{FF2B5EF4-FFF2-40B4-BE49-F238E27FC236}">
                <a16:creationId xmlns="" xmlns:a16="http://schemas.microsoft.com/office/drawing/2014/main" id="{8C5039FF-21B2-449E-8DA6-7E56595D90A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18" name="Rectangle: Rounded Corners 128">
            <a:extLst>
              <a:ext uri="{FF2B5EF4-FFF2-40B4-BE49-F238E27FC236}">
                <a16:creationId xmlns="" xmlns:a16="http://schemas.microsoft.com/office/drawing/2014/main" id="{35D97C78-FA7F-4FBF-A7CA-A30635D6DC9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19" name="Rectangle: Rounded Corners 129">
            <a:extLst>
              <a:ext uri="{FF2B5EF4-FFF2-40B4-BE49-F238E27FC236}">
                <a16:creationId xmlns="" xmlns:a16="http://schemas.microsoft.com/office/drawing/2014/main" id="{AE216459-7E90-4BE2-9E1B-EC85461B723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20" name="Rectangle: Rounded Corners 130">
            <a:extLst>
              <a:ext uri="{FF2B5EF4-FFF2-40B4-BE49-F238E27FC236}">
                <a16:creationId xmlns="" xmlns:a16="http://schemas.microsoft.com/office/drawing/2014/main" id="{BBAEF44E-7B54-490A-A38F-1B528A9DB6C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21" name="Rectangle: Rounded Corners 131">
            <a:extLst>
              <a:ext uri="{FF2B5EF4-FFF2-40B4-BE49-F238E27FC236}">
                <a16:creationId xmlns="" xmlns:a16="http://schemas.microsoft.com/office/drawing/2014/main" id="{638EDBB5-316F-42CA-A589-473D3EFEE5D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22" name="Rectangle: Rounded Corners 132">
            <a:extLst>
              <a:ext uri="{FF2B5EF4-FFF2-40B4-BE49-F238E27FC236}">
                <a16:creationId xmlns="" xmlns:a16="http://schemas.microsoft.com/office/drawing/2014/main" id="{4F2D9C42-B41B-4FED-89E6-5106FD27E2F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23" name="Rectangle: Rounded Corners 133">
            <a:extLst>
              <a:ext uri="{FF2B5EF4-FFF2-40B4-BE49-F238E27FC236}">
                <a16:creationId xmlns="" xmlns:a16="http://schemas.microsoft.com/office/drawing/2014/main" id="{4C232F97-28D7-4DFD-9966-38D66368C18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24" name="Rectangle: Rounded Corners 134">
            <a:extLst>
              <a:ext uri="{FF2B5EF4-FFF2-40B4-BE49-F238E27FC236}">
                <a16:creationId xmlns="" xmlns:a16="http://schemas.microsoft.com/office/drawing/2014/main" id="{7B0C2730-4063-460F-A06D-ECF7819463F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25" name="Rectangle: Rounded Corners 135">
            <a:extLst>
              <a:ext uri="{FF2B5EF4-FFF2-40B4-BE49-F238E27FC236}">
                <a16:creationId xmlns="" xmlns:a16="http://schemas.microsoft.com/office/drawing/2014/main" id="{9EBE2C3A-B6A1-48CE-8B40-DADD131896A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26" name="Rectangle: Rounded Corners 136">
            <a:extLst>
              <a:ext uri="{FF2B5EF4-FFF2-40B4-BE49-F238E27FC236}">
                <a16:creationId xmlns="" xmlns:a16="http://schemas.microsoft.com/office/drawing/2014/main" id="{D6B0CC5F-646C-4495-A067-E0C35C04CD8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7" name="Rectangle: Rounded Corners 137">
            <a:extLst>
              <a:ext uri="{FF2B5EF4-FFF2-40B4-BE49-F238E27FC236}">
                <a16:creationId xmlns="" xmlns:a16="http://schemas.microsoft.com/office/drawing/2014/main" id="{FC53CE58-B902-4CAC-B411-518F7C183AE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28" name="Rectangle: Rounded Corners 138">
            <a:extLst>
              <a:ext uri="{FF2B5EF4-FFF2-40B4-BE49-F238E27FC236}">
                <a16:creationId xmlns="" xmlns:a16="http://schemas.microsoft.com/office/drawing/2014/main" id="{0A9C4FCF-3659-4F46-A7A8-EBD732E9FFE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29" name="Rectangle: Rounded Corners 139">
            <a:extLst>
              <a:ext uri="{FF2B5EF4-FFF2-40B4-BE49-F238E27FC236}">
                <a16:creationId xmlns="" xmlns:a16="http://schemas.microsoft.com/office/drawing/2014/main" id="{53700703-1869-45F7-9059-41DB0D75AAE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30" name="Rectangle: Rounded Corners 140">
            <a:extLst>
              <a:ext uri="{FF2B5EF4-FFF2-40B4-BE49-F238E27FC236}">
                <a16:creationId xmlns="" xmlns:a16="http://schemas.microsoft.com/office/drawing/2014/main" id="{27F2A19D-EF6D-4F52-9F6E-28581B600EB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31" name="Rectangle: Rounded Corners 141">
            <a:extLst>
              <a:ext uri="{FF2B5EF4-FFF2-40B4-BE49-F238E27FC236}">
                <a16:creationId xmlns="" xmlns:a16="http://schemas.microsoft.com/office/drawing/2014/main" id="{0526BA0E-6742-445E-A5FB-6629EE5F019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32" name="Rectangle: Rounded Corners 142">
            <a:extLst>
              <a:ext uri="{FF2B5EF4-FFF2-40B4-BE49-F238E27FC236}">
                <a16:creationId xmlns="" xmlns:a16="http://schemas.microsoft.com/office/drawing/2014/main" id="{59AA0A02-3DAA-4B79-8A3A-BBF61FB6B56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33" name="Rectangle: Rounded Corners 143">
            <a:extLst>
              <a:ext uri="{FF2B5EF4-FFF2-40B4-BE49-F238E27FC236}">
                <a16:creationId xmlns="" xmlns:a16="http://schemas.microsoft.com/office/drawing/2014/main" id="{3A4AFA02-E520-4F16-95FC-010A8B87248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34" name="Rectangle: Rounded Corners 144">
            <a:extLst>
              <a:ext uri="{FF2B5EF4-FFF2-40B4-BE49-F238E27FC236}">
                <a16:creationId xmlns="" xmlns:a16="http://schemas.microsoft.com/office/drawing/2014/main" id="{CFE7975F-DC8D-440D-8AA9-DA5DCA6FB10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35" name="Rectangle: Rounded Corners 145">
            <a:extLst>
              <a:ext uri="{FF2B5EF4-FFF2-40B4-BE49-F238E27FC236}">
                <a16:creationId xmlns="" xmlns:a16="http://schemas.microsoft.com/office/drawing/2014/main" id="{4E533015-8E1B-49BE-B338-DD8BE237B1F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36" name="Rectangle: Rounded Corners 146">
            <a:extLst>
              <a:ext uri="{FF2B5EF4-FFF2-40B4-BE49-F238E27FC236}">
                <a16:creationId xmlns="" xmlns:a16="http://schemas.microsoft.com/office/drawing/2014/main" id="{FD36F847-450D-46DC-A718-4F7BAA8FEB5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37" name="Rectangle: Rounded Corners 147">
            <a:extLst>
              <a:ext uri="{FF2B5EF4-FFF2-40B4-BE49-F238E27FC236}">
                <a16:creationId xmlns="" xmlns:a16="http://schemas.microsoft.com/office/drawing/2014/main" id="{799F396B-9BC8-4B7F-BAB2-58CC4A5FB6F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2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3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4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5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6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47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8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49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1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2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3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4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5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6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7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8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75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6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77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8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9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0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81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82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83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4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85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86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87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88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89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0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91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5" grpId="0" build="p"/>
      <p:bldP spid="10" grpId="0" animBg="1"/>
      <p:bldP spid="11" grpId="0" animBg="1"/>
      <p:bldP spid="12" grpId="0" animBg="1"/>
      <p:bldP spid="13" grpId="0" build="p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256524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1391953"/>
            <a:ext cx="3653598" cy="570588"/>
            <a:chOff x="1183343" y="1464304"/>
            <a:chExt cx="36535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Cho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110744"/>
              </p:ext>
            </p:extLst>
          </p:nvPr>
        </p:nvGraphicFramePr>
        <p:xfrm>
          <a:off x="6058211" y="412042"/>
          <a:ext cx="5168652" cy="592859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22884">
                  <a:extLst>
                    <a:ext uri="{9D8B030D-6E8A-4147-A177-3AD203B41FA5}">
                      <a16:colId xmlns="" xmlns:a16="http://schemas.microsoft.com/office/drawing/2014/main" val="3272789016"/>
                    </a:ext>
                  </a:extLst>
                </a:gridCol>
                <a:gridCol w="1722884">
                  <a:extLst>
                    <a:ext uri="{9D8B030D-6E8A-4147-A177-3AD203B41FA5}">
                      <a16:colId xmlns="" xmlns:a16="http://schemas.microsoft.com/office/drawing/2014/main" val="3390251747"/>
                    </a:ext>
                  </a:extLst>
                </a:gridCol>
                <a:gridCol w="1722884">
                  <a:extLst>
                    <a:ext uri="{9D8B030D-6E8A-4147-A177-3AD203B41FA5}">
                      <a16:colId xmlns="" xmlns:a16="http://schemas.microsoft.com/office/drawing/2014/main" val="898359590"/>
                    </a:ext>
                  </a:extLst>
                </a:gridCol>
              </a:tblGrid>
              <a:tr h="54680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7980505"/>
                  </a:ext>
                </a:extLst>
              </a:tr>
              <a:tr h="4605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Búp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bê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Gấu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Sóc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bông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9152631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9905936" y="656406"/>
            <a:ext cx="914528" cy="5147494"/>
            <a:chOff x="9905936" y="656406"/>
            <a:chExt cx="914528" cy="5147494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5010150"/>
              <a:ext cx="914528" cy="793750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4138022"/>
              <a:ext cx="914528" cy="793750"/>
            </a:xfrm>
            <a:prstGeom prst="rect">
              <a:avLst/>
            </a:prstGeom>
          </p:spPr>
        </p:pic>
        <p:pic>
          <p:nvPicPr>
            <p:cNvPr id="13" name="Picture 12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3272790"/>
              <a:ext cx="914528" cy="793750"/>
            </a:xfrm>
            <a:prstGeom prst="rect">
              <a:avLst/>
            </a:prstGeom>
          </p:spPr>
        </p:pic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2400662"/>
              <a:ext cx="914528" cy="793750"/>
            </a:xfrm>
            <a:prstGeom prst="rect">
              <a:avLst/>
            </a:prstGeom>
          </p:spPr>
        </p:pic>
        <p:pic>
          <p:nvPicPr>
            <p:cNvPr id="15" name="Picture 14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1528534"/>
              <a:ext cx="914528" cy="793750"/>
            </a:xfrm>
            <a:prstGeom prst="rect">
              <a:avLst/>
            </a:prstGeom>
          </p:spPr>
        </p:pic>
        <p:pic>
          <p:nvPicPr>
            <p:cNvPr id="16" name="Picture 15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9" b="6469"/>
            <a:stretch/>
          </p:blipFill>
          <p:spPr>
            <a:xfrm>
              <a:off x="9905936" y="656406"/>
              <a:ext cx="914528" cy="79375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545134" y="638885"/>
            <a:ext cx="790685" cy="5182535"/>
            <a:chOff x="6545134" y="638885"/>
            <a:chExt cx="790685" cy="5182535"/>
          </a:xfrm>
        </p:grpSpPr>
        <p:pic>
          <p:nvPicPr>
            <p:cNvPr id="17" name="Picture 16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992629"/>
              <a:ext cx="790685" cy="828791"/>
            </a:xfrm>
            <a:prstGeom prst="rect">
              <a:avLst/>
            </a:prstGeom>
          </p:spPr>
        </p:pic>
        <p:pic>
          <p:nvPicPr>
            <p:cNvPr id="18" name="Picture 17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4102981"/>
              <a:ext cx="790685" cy="828791"/>
            </a:xfrm>
            <a:prstGeom prst="rect">
              <a:avLst/>
            </a:prstGeom>
          </p:spPr>
        </p:pic>
        <p:pic>
          <p:nvPicPr>
            <p:cNvPr id="19" name="Picture 18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3255269"/>
              <a:ext cx="790685" cy="828791"/>
            </a:xfrm>
            <a:prstGeom prst="rect">
              <a:avLst/>
            </a:prstGeom>
          </p:spPr>
        </p:pic>
        <p:pic>
          <p:nvPicPr>
            <p:cNvPr id="20" name="Picture 19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2383141"/>
              <a:ext cx="790685" cy="828791"/>
            </a:xfrm>
            <a:prstGeom prst="rect">
              <a:avLst/>
            </a:prstGeom>
          </p:spPr>
        </p:pic>
        <p:pic>
          <p:nvPicPr>
            <p:cNvPr id="21" name="Picture 20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1511013"/>
              <a:ext cx="790685" cy="828791"/>
            </a:xfrm>
            <a:prstGeom prst="rect">
              <a:avLst/>
            </a:prstGeom>
          </p:spPr>
        </p:pic>
        <p:pic>
          <p:nvPicPr>
            <p:cNvPr id="22" name="Picture 21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134" y="638885"/>
              <a:ext cx="790685" cy="82879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8294792" y="2400662"/>
            <a:ext cx="733527" cy="3420758"/>
            <a:chOff x="8294792" y="2400662"/>
            <a:chExt cx="733527" cy="3420758"/>
          </a:xfrm>
        </p:grpSpPr>
        <p:pic>
          <p:nvPicPr>
            <p:cNvPr id="23" name="Picture 22" descr="Screen Clippin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501168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4" name="Picture 23" descr="Screen Clippin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413802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32643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  <p:pic>
          <p:nvPicPr>
            <p:cNvPr id="26" name="Picture 25" descr="Screen Clipping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792" y="2400662"/>
              <a:ext cx="733527" cy="809738"/>
            </a:xfrm>
            <a:prstGeom prst="roundRect">
              <a:avLst>
                <a:gd name="adj" fmla="val 35279"/>
              </a:avLst>
            </a:prstGeom>
          </p:spPr>
        </p:pic>
      </p:grpSp>
      <p:sp>
        <p:nvSpPr>
          <p:cNvPr id="30" name="Rounded Rectangle 29"/>
          <p:cNvSpPr/>
          <p:nvPr/>
        </p:nvSpPr>
        <p:spPr>
          <a:xfrm>
            <a:off x="1216318" y="2048359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27934" y="2040382"/>
            <a:ext cx="668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/>
              <a:t>Số</a:t>
            </a:r>
            <a:r>
              <a:rPr lang="en-US" sz="2800" dirty="0"/>
              <a:t>  ?</a:t>
            </a:r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037"/>
          <a:stretch/>
        </p:blipFill>
        <p:spPr>
          <a:xfrm>
            <a:off x="2615765" y="2063510"/>
            <a:ext cx="1554615" cy="1952898"/>
          </a:xfrm>
          <a:prstGeom prst="rect">
            <a:avLst/>
          </a:prstGeom>
        </p:spPr>
      </p:pic>
      <p:pic>
        <p:nvPicPr>
          <p:cNvPr id="35" name="Picture 34" descr="Screen Clipping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-650" r="-3503" b="650"/>
          <a:stretch/>
        </p:blipFill>
        <p:spPr>
          <a:xfrm>
            <a:off x="1216318" y="3904489"/>
            <a:ext cx="4554858" cy="22113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778052" y="5524956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F06858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84700" y="5524955"/>
            <a:ext cx="26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rgbClr val="F06858"/>
                </a:solidFill>
              </a:rPr>
              <a:t>6</a:t>
            </a:r>
          </a:p>
        </p:txBody>
      </p:sp>
      <p:sp>
        <p:nvSpPr>
          <p:cNvPr id="33" name="Rectangle: Rounded Corners 25">
            <a:extLst>
              <a:ext uri="{FF2B5EF4-FFF2-40B4-BE49-F238E27FC236}">
                <a16:creationId xmlns="" xmlns:a16="http://schemas.microsoft.com/office/drawing/2014/main" id="{B4DC8D05-9F9D-469E-AEB4-511BC894EA0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4" name="Rectangle: Rounded Corners 26">
            <a:extLst>
              <a:ext uri="{FF2B5EF4-FFF2-40B4-BE49-F238E27FC236}">
                <a16:creationId xmlns="" xmlns:a16="http://schemas.microsoft.com/office/drawing/2014/main" id="{4D8DFBD5-30E8-4C14-918A-09FE46BBD3C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38" name="Rectangle: Rounded Corners 27">
            <a:extLst>
              <a:ext uri="{FF2B5EF4-FFF2-40B4-BE49-F238E27FC236}">
                <a16:creationId xmlns="" xmlns:a16="http://schemas.microsoft.com/office/drawing/2014/main" id="{FA528753-2802-4FA6-AC6C-5E04239B2D9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39" name="Rectangle: Rounded Corners 28">
            <a:extLst>
              <a:ext uri="{FF2B5EF4-FFF2-40B4-BE49-F238E27FC236}">
                <a16:creationId xmlns="" xmlns:a16="http://schemas.microsoft.com/office/drawing/2014/main" id="{382C4664-2C47-4EE0-B2AD-BF4A8C0847B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0" name="Rectangle: Rounded Corners 29">
            <a:extLst>
              <a:ext uri="{FF2B5EF4-FFF2-40B4-BE49-F238E27FC236}">
                <a16:creationId xmlns="" xmlns:a16="http://schemas.microsoft.com/office/drawing/2014/main" id="{309075EF-64BF-409A-8CCA-F0AC4F3B45D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1" name="Rectangle: Rounded Corners 30">
            <a:extLst>
              <a:ext uri="{FF2B5EF4-FFF2-40B4-BE49-F238E27FC236}">
                <a16:creationId xmlns="" xmlns:a16="http://schemas.microsoft.com/office/drawing/2014/main" id="{32FA6301-0FF3-41E5-AD99-F2B0D269B44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2" name="Rectangle: Rounded Corners 31">
            <a:extLst>
              <a:ext uri="{FF2B5EF4-FFF2-40B4-BE49-F238E27FC236}">
                <a16:creationId xmlns="" xmlns:a16="http://schemas.microsoft.com/office/drawing/2014/main" id="{7A8B57E2-11C3-4B16-AA85-094CE7687A6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3" name="Rectangle: Rounded Corners 32">
            <a:extLst>
              <a:ext uri="{FF2B5EF4-FFF2-40B4-BE49-F238E27FC236}">
                <a16:creationId xmlns="" xmlns:a16="http://schemas.microsoft.com/office/drawing/2014/main" id="{2AF3E56E-AA1A-4303-913B-F4CE6D17036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4" name="Rectangle: Rounded Corners 33">
            <a:extLst>
              <a:ext uri="{FF2B5EF4-FFF2-40B4-BE49-F238E27FC236}">
                <a16:creationId xmlns="" xmlns:a16="http://schemas.microsoft.com/office/drawing/2014/main" id="{7F6F4B69-FF92-4B3A-BE92-7A2B1FFB138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5" name="Rectangle: Rounded Corners 34">
            <a:extLst>
              <a:ext uri="{FF2B5EF4-FFF2-40B4-BE49-F238E27FC236}">
                <a16:creationId xmlns="" xmlns:a16="http://schemas.microsoft.com/office/drawing/2014/main" id="{420F0775-03D3-480D-AA26-114CC153020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6" name="Rectangle: Rounded Corners 35">
            <a:extLst>
              <a:ext uri="{FF2B5EF4-FFF2-40B4-BE49-F238E27FC236}">
                <a16:creationId xmlns="" xmlns:a16="http://schemas.microsoft.com/office/drawing/2014/main" id="{BAE6E0B7-27E6-4931-9731-01B41A655F7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7" name="Rectangle: Rounded Corners 36">
            <a:extLst>
              <a:ext uri="{FF2B5EF4-FFF2-40B4-BE49-F238E27FC236}">
                <a16:creationId xmlns="" xmlns:a16="http://schemas.microsoft.com/office/drawing/2014/main" id="{D3D68AD2-4131-4251-8EEF-02C281717E4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8" name="Rectangle: Rounded Corners 37">
            <a:extLst>
              <a:ext uri="{FF2B5EF4-FFF2-40B4-BE49-F238E27FC236}">
                <a16:creationId xmlns="" xmlns:a16="http://schemas.microsoft.com/office/drawing/2014/main" id="{5309DF16-3056-4D09-A216-D896C95D990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9" name="Rectangle: Rounded Corners 38">
            <a:extLst>
              <a:ext uri="{FF2B5EF4-FFF2-40B4-BE49-F238E27FC236}">
                <a16:creationId xmlns="" xmlns:a16="http://schemas.microsoft.com/office/drawing/2014/main" id="{35B8F292-58A2-4D00-930D-942373823E3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50" name="Rectangle: Rounded Corners 39">
            <a:extLst>
              <a:ext uri="{FF2B5EF4-FFF2-40B4-BE49-F238E27FC236}">
                <a16:creationId xmlns="" xmlns:a16="http://schemas.microsoft.com/office/drawing/2014/main" id="{430979DE-8D81-4C23-90EC-BE5BE68BA40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51" name="Rectangle: Rounded Corners 40">
            <a:extLst>
              <a:ext uri="{FF2B5EF4-FFF2-40B4-BE49-F238E27FC236}">
                <a16:creationId xmlns="" xmlns:a16="http://schemas.microsoft.com/office/drawing/2014/main" id="{60AA8761-514A-4302-A4E6-3998A0E7E53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52" name="Rectangle: Rounded Corners 41">
            <a:extLst>
              <a:ext uri="{FF2B5EF4-FFF2-40B4-BE49-F238E27FC236}">
                <a16:creationId xmlns="" xmlns:a16="http://schemas.microsoft.com/office/drawing/2014/main" id="{D3A5B913-CBD6-4118-A6A8-5E7B5948655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53" name="Rectangle: Rounded Corners 42">
            <a:extLst>
              <a:ext uri="{FF2B5EF4-FFF2-40B4-BE49-F238E27FC236}">
                <a16:creationId xmlns="" xmlns:a16="http://schemas.microsoft.com/office/drawing/2014/main" id="{505A338C-DD09-4D5E-BDAA-42E22B72EB1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54" name="Rectangle: Rounded Corners 43">
            <a:extLst>
              <a:ext uri="{FF2B5EF4-FFF2-40B4-BE49-F238E27FC236}">
                <a16:creationId xmlns="" xmlns:a16="http://schemas.microsoft.com/office/drawing/2014/main" id="{62BEE8F3-AA3B-435F-B052-46D68FD3085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55" name="Rectangle: Rounded Corners 44">
            <a:extLst>
              <a:ext uri="{FF2B5EF4-FFF2-40B4-BE49-F238E27FC236}">
                <a16:creationId xmlns="" xmlns:a16="http://schemas.microsoft.com/office/drawing/2014/main" id="{9516847E-5737-4C84-BDC6-E20D11E93B6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56" name="Rectangle: Rounded Corners 45">
            <a:extLst>
              <a:ext uri="{FF2B5EF4-FFF2-40B4-BE49-F238E27FC236}">
                <a16:creationId xmlns="" xmlns:a16="http://schemas.microsoft.com/office/drawing/2014/main" id="{148E959C-1E26-4AF9-9C90-E9E8ECED542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57" name="Rectangle: Rounded Corners 46">
            <a:extLst>
              <a:ext uri="{FF2B5EF4-FFF2-40B4-BE49-F238E27FC236}">
                <a16:creationId xmlns="" xmlns:a16="http://schemas.microsoft.com/office/drawing/2014/main" id="{E76C36CD-5BDC-4686-A577-5384EBECF73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58" name="Rectangle: Rounded Corners 47">
            <a:extLst>
              <a:ext uri="{FF2B5EF4-FFF2-40B4-BE49-F238E27FC236}">
                <a16:creationId xmlns="" xmlns:a16="http://schemas.microsoft.com/office/drawing/2014/main" id="{F01AE494-3A53-4F03-9ABB-773AC264FCE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59" name="Rectangle: Rounded Corners 48">
            <a:extLst>
              <a:ext uri="{FF2B5EF4-FFF2-40B4-BE49-F238E27FC236}">
                <a16:creationId xmlns="" xmlns:a16="http://schemas.microsoft.com/office/drawing/2014/main" id="{96D8FA9B-3CDC-4EE8-8FEC-D256F9F54FA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60" name="Rectangle: Rounded Corners 49">
            <a:extLst>
              <a:ext uri="{FF2B5EF4-FFF2-40B4-BE49-F238E27FC236}">
                <a16:creationId xmlns="" xmlns:a16="http://schemas.microsoft.com/office/drawing/2014/main" id="{A943C0F1-C75C-4FB3-8D53-67C2F8921A9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61" name="Rectangle: Rounded Corners 50">
            <a:extLst>
              <a:ext uri="{FF2B5EF4-FFF2-40B4-BE49-F238E27FC236}">
                <a16:creationId xmlns="" xmlns:a16="http://schemas.microsoft.com/office/drawing/2014/main" id="{FA93C957-188A-4280-8DD6-2CEF9C79340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62" name="Rectangle: Rounded Corners 51">
            <a:extLst>
              <a:ext uri="{FF2B5EF4-FFF2-40B4-BE49-F238E27FC236}">
                <a16:creationId xmlns="" xmlns:a16="http://schemas.microsoft.com/office/drawing/2014/main" id="{905336DB-A0C0-4B9D-87C5-E7F280AA9A1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63" name="Rectangle: Rounded Corners 52">
            <a:extLst>
              <a:ext uri="{FF2B5EF4-FFF2-40B4-BE49-F238E27FC236}">
                <a16:creationId xmlns="" xmlns:a16="http://schemas.microsoft.com/office/drawing/2014/main" id="{419ECF4F-79E4-45B5-ABA8-C013CCC136C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64" name="Rectangle: Rounded Corners 53">
            <a:extLst>
              <a:ext uri="{FF2B5EF4-FFF2-40B4-BE49-F238E27FC236}">
                <a16:creationId xmlns="" xmlns:a16="http://schemas.microsoft.com/office/drawing/2014/main" id="{FF4C7DB8-59A8-47D6-A667-86BF9947DDC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65" name="Rectangle: Rounded Corners 54">
            <a:extLst>
              <a:ext uri="{FF2B5EF4-FFF2-40B4-BE49-F238E27FC236}">
                <a16:creationId xmlns="" xmlns:a16="http://schemas.microsoft.com/office/drawing/2014/main" id="{8588A349-FA9E-46C8-AEBF-05A3FD6D016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66" name="Rectangle: Rounded Corners 55">
            <a:extLst>
              <a:ext uri="{FF2B5EF4-FFF2-40B4-BE49-F238E27FC236}">
                <a16:creationId xmlns="" xmlns:a16="http://schemas.microsoft.com/office/drawing/2014/main" id="{E3D13725-EFDD-441D-8A14-D61C0CD87F0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67" name="Rectangle: Rounded Corners 56">
            <a:extLst>
              <a:ext uri="{FF2B5EF4-FFF2-40B4-BE49-F238E27FC236}">
                <a16:creationId xmlns="" xmlns:a16="http://schemas.microsoft.com/office/drawing/2014/main" id="{317371AD-1A42-45B8-BD10-201E6FA8595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68" name="Rectangle: Rounded Corners 57">
            <a:extLst>
              <a:ext uri="{FF2B5EF4-FFF2-40B4-BE49-F238E27FC236}">
                <a16:creationId xmlns="" xmlns:a16="http://schemas.microsoft.com/office/drawing/2014/main" id="{BA0EBE94-0398-42D6-91EE-7CEEB9A2438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69" name="Rectangle: Rounded Corners 58">
            <a:extLst>
              <a:ext uri="{FF2B5EF4-FFF2-40B4-BE49-F238E27FC236}">
                <a16:creationId xmlns="" xmlns:a16="http://schemas.microsoft.com/office/drawing/2014/main" id="{B7057051-BAD2-45F1-930B-6C624F0E9DE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70" name="Rectangle: Rounded Corners 59">
            <a:extLst>
              <a:ext uri="{FF2B5EF4-FFF2-40B4-BE49-F238E27FC236}">
                <a16:creationId xmlns="" xmlns:a16="http://schemas.microsoft.com/office/drawing/2014/main" id="{9A90CB8E-F7E5-44AB-9F4B-D791404AE8E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71" name="Rectangle: Rounded Corners 60">
            <a:extLst>
              <a:ext uri="{FF2B5EF4-FFF2-40B4-BE49-F238E27FC236}">
                <a16:creationId xmlns="" xmlns:a16="http://schemas.microsoft.com/office/drawing/2014/main" id="{9E9B0C97-6599-40CA-994D-D0B6874B1BA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72" name="Rectangle: Rounded Corners 61">
            <a:extLst>
              <a:ext uri="{FF2B5EF4-FFF2-40B4-BE49-F238E27FC236}">
                <a16:creationId xmlns="" xmlns:a16="http://schemas.microsoft.com/office/drawing/2014/main" id="{FFF10F24-120F-4B92-8AAC-3D0A4E122D0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73" name="Rectangle: Rounded Corners 62">
            <a:extLst>
              <a:ext uri="{FF2B5EF4-FFF2-40B4-BE49-F238E27FC236}">
                <a16:creationId xmlns="" xmlns:a16="http://schemas.microsoft.com/office/drawing/2014/main" id="{4EC21965-777B-4CEF-9EFE-D7AC288D024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74" name="Rectangle: Rounded Corners 63">
            <a:extLst>
              <a:ext uri="{FF2B5EF4-FFF2-40B4-BE49-F238E27FC236}">
                <a16:creationId xmlns="" xmlns:a16="http://schemas.microsoft.com/office/drawing/2014/main" id="{C603282A-7169-4E90-9A68-859CDE2E35C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75" name="Rectangle: Rounded Corners 64">
            <a:extLst>
              <a:ext uri="{FF2B5EF4-FFF2-40B4-BE49-F238E27FC236}">
                <a16:creationId xmlns="" xmlns:a16="http://schemas.microsoft.com/office/drawing/2014/main" id="{54C3DF58-C9AD-4AAE-841E-A3F4ABC6319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76" name="Rectangle: Rounded Corners 65">
            <a:extLst>
              <a:ext uri="{FF2B5EF4-FFF2-40B4-BE49-F238E27FC236}">
                <a16:creationId xmlns="" xmlns:a16="http://schemas.microsoft.com/office/drawing/2014/main" id="{9FC31254-C25D-4D7F-B0EA-EFD4D7C5DFD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77" name="Rectangle: Rounded Corners 66">
            <a:extLst>
              <a:ext uri="{FF2B5EF4-FFF2-40B4-BE49-F238E27FC236}">
                <a16:creationId xmlns="" xmlns:a16="http://schemas.microsoft.com/office/drawing/2014/main" id="{5156E598-D06E-4885-8CB2-149D404B379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78" name="Rectangle: Rounded Corners 67">
            <a:extLst>
              <a:ext uri="{FF2B5EF4-FFF2-40B4-BE49-F238E27FC236}">
                <a16:creationId xmlns="" xmlns:a16="http://schemas.microsoft.com/office/drawing/2014/main" id="{6083BF50-2842-4D10-B4EC-D6D7E0EF40B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79" name="Rectangle: Rounded Corners 68">
            <a:extLst>
              <a:ext uri="{FF2B5EF4-FFF2-40B4-BE49-F238E27FC236}">
                <a16:creationId xmlns="" xmlns:a16="http://schemas.microsoft.com/office/drawing/2014/main" id="{56FB0ED9-A242-4DB9-8A40-6B6A079FB06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80" name="Rectangle: Rounded Corners 69">
            <a:extLst>
              <a:ext uri="{FF2B5EF4-FFF2-40B4-BE49-F238E27FC236}">
                <a16:creationId xmlns="" xmlns:a16="http://schemas.microsoft.com/office/drawing/2014/main" id="{9709D541-DEC9-4746-A7E0-ACC591C564E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81" name="Rectangle: Rounded Corners 70">
            <a:extLst>
              <a:ext uri="{FF2B5EF4-FFF2-40B4-BE49-F238E27FC236}">
                <a16:creationId xmlns="" xmlns:a16="http://schemas.microsoft.com/office/drawing/2014/main" id="{115DD669-1905-4D6E-A6D2-5CDE3A6A0600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82" name="Rectangle: Rounded Corners 71">
            <a:extLst>
              <a:ext uri="{FF2B5EF4-FFF2-40B4-BE49-F238E27FC236}">
                <a16:creationId xmlns="" xmlns:a16="http://schemas.microsoft.com/office/drawing/2014/main" id="{2D3721C7-065E-4C1D-86E8-503B8855CDE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83" name="Rectangle: Rounded Corners 72">
            <a:extLst>
              <a:ext uri="{FF2B5EF4-FFF2-40B4-BE49-F238E27FC236}">
                <a16:creationId xmlns="" xmlns:a16="http://schemas.microsoft.com/office/drawing/2014/main" id="{F8D6F8DF-32A0-4D85-AAD9-3328DF8A737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84" name="Rectangle: Rounded Corners 73">
            <a:extLst>
              <a:ext uri="{FF2B5EF4-FFF2-40B4-BE49-F238E27FC236}">
                <a16:creationId xmlns="" xmlns:a16="http://schemas.microsoft.com/office/drawing/2014/main" id="{7D09D022-B94D-4581-8443-BE468C7DFA5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85" name="Rectangle: Rounded Corners 74">
            <a:extLst>
              <a:ext uri="{FF2B5EF4-FFF2-40B4-BE49-F238E27FC236}">
                <a16:creationId xmlns="" xmlns:a16="http://schemas.microsoft.com/office/drawing/2014/main" id="{5320431A-B9EC-4150-B8A4-F5310085AA4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86" name="Rectangle: Rounded Corners 75">
            <a:extLst>
              <a:ext uri="{FF2B5EF4-FFF2-40B4-BE49-F238E27FC236}">
                <a16:creationId xmlns="" xmlns:a16="http://schemas.microsoft.com/office/drawing/2014/main" id="{909F11B9-4C72-4307-9D1F-C6AE39648F5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87" name="Rectangle: Rounded Corners 76">
            <a:extLst>
              <a:ext uri="{FF2B5EF4-FFF2-40B4-BE49-F238E27FC236}">
                <a16:creationId xmlns="" xmlns:a16="http://schemas.microsoft.com/office/drawing/2014/main" id="{B6698875-9681-4C38-A564-6383F7ED34D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88" name="Rectangle: Rounded Corners 77">
            <a:extLst>
              <a:ext uri="{FF2B5EF4-FFF2-40B4-BE49-F238E27FC236}">
                <a16:creationId xmlns="" xmlns:a16="http://schemas.microsoft.com/office/drawing/2014/main" id="{CF70E62E-7998-4566-A4CD-06F71500396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89" name="Rectangle: Rounded Corners 78">
            <a:extLst>
              <a:ext uri="{FF2B5EF4-FFF2-40B4-BE49-F238E27FC236}">
                <a16:creationId xmlns="" xmlns:a16="http://schemas.microsoft.com/office/drawing/2014/main" id="{D6B1DBE1-789C-44BA-AF30-C4F3F2C7F63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90" name="Rectangle: Rounded Corners 79">
            <a:extLst>
              <a:ext uri="{FF2B5EF4-FFF2-40B4-BE49-F238E27FC236}">
                <a16:creationId xmlns="" xmlns:a16="http://schemas.microsoft.com/office/drawing/2014/main" id="{6EF054B1-36A5-420D-AD9B-7186AA8809D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91" name="Rectangle: Rounded Corners 80">
            <a:extLst>
              <a:ext uri="{FF2B5EF4-FFF2-40B4-BE49-F238E27FC236}">
                <a16:creationId xmlns="" xmlns:a16="http://schemas.microsoft.com/office/drawing/2014/main" id="{416711FF-92CD-4697-B15F-D71F184ABA3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92" name="Rectangle: Rounded Corners 81">
            <a:extLst>
              <a:ext uri="{FF2B5EF4-FFF2-40B4-BE49-F238E27FC236}">
                <a16:creationId xmlns="" xmlns:a16="http://schemas.microsoft.com/office/drawing/2014/main" id="{8A3006B8-3446-4172-8348-FE084F66230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93" name="Rectangle: Rounded Corners 82">
            <a:extLst>
              <a:ext uri="{FF2B5EF4-FFF2-40B4-BE49-F238E27FC236}">
                <a16:creationId xmlns="" xmlns:a16="http://schemas.microsoft.com/office/drawing/2014/main" id="{939EC1FA-8ACF-4462-88C5-4B3AB2F55C0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94" name="Rectangle: Rounded Corners 83">
            <a:extLst>
              <a:ext uri="{FF2B5EF4-FFF2-40B4-BE49-F238E27FC236}">
                <a16:creationId xmlns="" xmlns:a16="http://schemas.microsoft.com/office/drawing/2014/main" id="{91CA2B6B-54F5-41FE-88A3-2EC4520B7C62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95" name="Rectangle: Rounded Corners 84">
            <a:extLst>
              <a:ext uri="{FF2B5EF4-FFF2-40B4-BE49-F238E27FC236}">
                <a16:creationId xmlns="" xmlns:a16="http://schemas.microsoft.com/office/drawing/2014/main" id="{6292EAAA-8574-4F79-B135-F8D1E7D9A04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96" name="Rectangle: Rounded Corners 85">
            <a:extLst>
              <a:ext uri="{FF2B5EF4-FFF2-40B4-BE49-F238E27FC236}">
                <a16:creationId xmlns="" xmlns:a16="http://schemas.microsoft.com/office/drawing/2014/main" id="{82B8B3C8-FDA8-4504-82FD-609E3121AD7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97" name="Rectangle: Rounded Corners 86">
            <a:extLst>
              <a:ext uri="{FF2B5EF4-FFF2-40B4-BE49-F238E27FC236}">
                <a16:creationId xmlns="" xmlns:a16="http://schemas.microsoft.com/office/drawing/2014/main" id="{D7D881B5-E094-4757-AECA-159837A7EFE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98" name="Rectangle: Rounded Corners 87">
            <a:extLst>
              <a:ext uri="{FF2B5EF4-FFF2-40B4-BE49-F238E27FC236}">
                <a16:creationId xmlns="" xmlns:a16="http://schemas.microsoft.com/office/drawing/2014/main" id="{4CD2E492-93E6-42D4-80E4-2BFB0DCCC79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99" name="Rectangle: Rounded Corners 88">
            <a:extLst>
              <a:ext uri="{FF2B5EF4-FFF2-40B4-BE49-F238E27FC236}">
                <a16:creationId xmlns="" xmlns:a16="http://schemas.microsoft.com/office/drawing/2014/main" id="{2700EEAD-868A-4DBF-BB11-6F2710C8F17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00" name="Rectangle: Rounded Corners 89">
            <a:extLst>
              <a:ext uri="{FF2B5EF4-FFF2-40B4-BE49-F238E27FC236}">
                <a16:creationId xmlns="" xmlns:a16="http://schemas.microsoft.com/office/drawing/2014/main" id="{11EFCADA-4BF6-46E8-A108-E2A435153E6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01" name="Rectangle: Rounded Corners 90">
            <a:extLst>
              <a:ext uri="{FF2B5EF4-FFF2-40B4-BE49-F238E27FC236}">
                <a16:creationId xmlns="" xmlns:a16="http://schemas.microsoft.com/office/drawing/2014/main" id="{995560B1-E4E1-400D-9F6A-11EB21E71DB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02" name="Rectangle: Rounded Corners 91">
            <a:extLst>
              <a:ext uri="{FF2B5EF4-FFF2-40B4-BE49-F238E27FC236}">
                <a16:creationId xmlns="" xmlns:a16="http://schemas.microsoft.com/office/drawing/2014/main" id="{6789019C-D603-4EEA-BD6D-37305EBB2EC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03" name="Rectangle: Rounded Corners 92">
            <a:extLst>
              <a:ext uri="{FF2B5EF4-FFF2-40B4-BE49-F238E27FC236}">
                <a16:creationId xmlns="" xmlns:a16="http://schemas.microsoft.com/office/drawing/2014/main" id="{5180E799-57A8-4B97-B695-54DA423EFC3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04" name="Rectangle: Rounded Corners 93">
            <a:extLst>
              <a:ext uri="{FF2B5EF4-FFF2-40B4-BE49-F238E27FC236}">
                <a16:creationId xmlns="" xmlns:a16="http://schemas.microsoft.com/office/drawing/2014/main" id="{218F619A-BF5C-4D98-BD81-E1AEE886BE4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05" name="Rectangle: Rounded Corners 94">
            <a:extLst>
              <a:ext uri="{FF2B5EF4-FFF2-40B4-BE49-F238E27FC236}">
                <a16:creationId xmlns="" xmlns:a16="http://schemas.microsoft.com/office/drawing/2014/main" id="{D5DDC197-4707-40B7-BC9A-C3AF0542AA7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06" name="Rectangle: Rounded Corners 95">
            <a:extLst>
              <a:ext uri="{FF2B5EF4-FFF2-40B4-BE49-F238E27FC236}">
                <a16:creationId xmlns="" xmlns:a16="http://schemas.microsoft.com/office/drawing/2014/main" id="{8D559568-4A92-448B-A531-FBDD65F70D2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07" name="Rectangle: Rounded Corners 96">
            <a:extLst>
              <a:ext uri="{FF2B5EF4-FFF2-40B4-BE49-F238E27FC236}">
                <a16:creationId xmlns="" xmlns:a16="http://schemas.microsoft.com/office/drawing/2014/main" id="{FB1142D7-9F10-4B3C-99E5-6765AC46976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08" name="Rectangle: Rounded Corners 97">
            <a:extLst>
              <a:ext uri="{FF2B5EF4-FFF2-40B4-BE49-F238E27FC236}">
                <a16:creationId xmlns="" xmlns:a16="http://schemas.microsoft.com/office/drawing/2014/main" id="{D8F010DC-CD6C-4F17-9242-B11450E6C7D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09" name="Rectangle: Rounded Corners 98">
            <a:extLst>
              <a:ext uri="{FF2B5EF4-FFF2-40B4-BE49-F238E27FC236}">
                <a16:creationId xmlns="" xmlns:a16="http://schemas.microsoft.com/office/drawing/2014/main" id="{59364C07-898A-4B15-BF8D-EF29D7981E2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10" name="Rectangle: Rounded Corners 99">
            <a:extLst>
              <a:ext uri="{FF2B5EF4-FFF2-40B4-BE49-F238E27FC236}">
                <a16:creationId xmlns="" xmlns:a16="http://schemas.microsoft.com/office/drawing/2014/main" id="{EE79D50B-15C5-481E-96AA-09334E9F198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11" name="Rectangle: Rounded Corners 100">
            <a:extLst>
              <a:ext uri="{FF2B5EF4-FFF2-40B4-BE49-F238E27FC236}">
                <a16:creationId xmlns="" xmlns:a16="http://schemas.microsoft.com/office/drawing/2014/main" id="{D4B8B896-6BA9-4363-9FBB-93E4B0C38FE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12" name="Rectangle: Rounded Corners 101">
            <a:extLst>
              <a:ext uri="{FF2B5EF4-FFF2-40B4-BE49-F238E27FC236}">
                <a16:creationId xmlns="" xmlns:a16="http://schemas.microsoft.com/office/drawing/2014/main" id="{73922620-C02F-4749-993E-DA1FB247618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13" name="Rectangle: Rounded Corners 102">
            <a:extLst>
              <a:ext uri="{FF2B5EF4-FFF2-40B4-BE49-F238E27FC236}">
                <a16:creationId xmlns="" xmlns:a16="http://schemas.microsoft.com/office/drawing/2014/main" id="{B0ECB203-C5A1-4889-A9C2-1E1D376FD38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14" name="Rectangle: Rounded Corners 103">
            <a:extLst>
              <a:ext uri="{FF2B5EF4-FFF2-40B4-BE49-F238E27FC236}">
                <a16:creationId xmlns="" xmlns:a16="http://schemas.microsoft.com/office/drawing/2014/main" id="{43267C08-B594-4EB4-9D9B-1230C6BD87F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15" name="Rectangle: Rounded Corners 104">
            <a:extLst>
              <a:ext uri="{FF2B5EF4-FFF2-40B4-BE49-F238E27FC236}">
                <a16:creationId xmlns="" xmlns:a16="http://schemas.microsoft.com/office/drawing/2014/main" id="{D53D668F-926D-403D-9BE5-DFC13DFBE67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16" name="Rectangle: Rounded Corners 105">
            <a:extLst>
              <a:ext uri="{FF2B5EF4-FFF2-40B4-BE49-F238E27FC236}">
                <a16:creationId xmlns="" xmlns:a16="http://schemas.microsoft.com/office/drawing/2014/main" id="{FA226ECE-9728-4C84-A5B4-22A364F424A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17" name="Rectangle: Rounded Corners 106">
            <a:extLst>
              <a:ext uri="{FF2B5EF4-FFF2-40B4-BE49-F238E27FC236}">
                <a16:creationId xmlns="" xmlns:a16="http://schemas.microsoft.com/office/drawing/2014/main" id="{236D026A-3BD2-461D-963B-56A4A60E868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18" name="Rectangle: Rounded Corners 107">
            <a:extLst>
              <a:ext uri="{FF2B5EF4-FFF2-40B4-BE49-F238E27FC236}">
                <a16:creationId xmlns="" xmlns:a16="http://schemas.microsoft.com/office/drawing/2014/main" id="{BEBCD531-9F6A-4424-9D4B-F65FA80D892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19" name="Rectangle: Rounded Corners 108">
            <a:extLst>
              <a:ext uri="{FF2B5EF4-FFF2-40B4-BE49-F238E27FC236}">
                <a16:creationId xmlns="" xmlns:a16="http://schemas.microsoft.com/office/drawing/2014/main" id="{F8711B58-704B-4F1E-90A0-C7A9BBEFD0E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20" name="Rectangle: Rounded Corners 109">
            <a:extLst>
              <a:ext uri="{FF2B5EF4-FFF2-40B4-BE49-F238E27FC236}">
                <a16:creationId xmlns="" xmlns:a16="http://schemas.microsoft.com/office/drawing/2014/main" id="{EA4769B4-DF94-40A0-8F97-E592D312571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21" name="Rectangle: Rounded Corners 110">
            <a:extLst>
              <a:ext uri="{FF2B5EF4-FFF2-40B4-BE49-F238E27FC236}">
                <a16:creationId xmlns="" xmlns:a16="http://schemas.microsoft.com/office/drawing/2014/main" id="{E0724E1C-8F45-445C-86D2-302B751DDF40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22" name="Rectangle: Rounded Corners 111">
            <a:extLst>
              <a:ext uri="{FF2B5EF4-FFF2-40B4-BE49-F238E27FC236}">
                <a16:creationId xmlns="" xmlns:a16="http://schemas.microsoft.com/office/drawing/2014/main" id="{96613555-3D3F-4086-95FF-99468766985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23" name="Rectangle: Rounded Corners 112">
            <a:extLst>
              <a:ext uri="{FF2B5EF4-FFF2-40B4-BE49-F238E27FC236}">
                <a16:creationId xmlns="" xmlns:a16="http://schemas.microsoft.com/office/drawing/2014/main" id="{0975D677-9ED6-4B09-B0B1-6F93C2ABEB2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24" name="Rectangle: Rounded Corners 113">
            <a:extLst>
              <a:ext uri="{FF2B5EF4-FFF2-40B4-BE49-F238E27FC236}">
                <a16:creationId xmlns="" xmlns:a16="http://schemas.microsoft.com/office/drawing/2014/main" id="{DEBB2BD3-3953-4935-ACC9-4E04DBEA0AE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25" name="Rectangle: Rounded Corners 114">
            <a:extLst>
              <a:ext uri="{FF2B5EF4-FFF2-40B4-BE49-F238E27FC236}">
                <a16:creationId xmlns="" xmlns:a16="http://schemas.microsoft.com/office/drawing/2014/main" id="{F5DE88CD-8EC2-4367-9AE9-C5809A909C3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26" name="Rectangle: Rounded Corners 115">
            <a:extLst>
              <a:ext uri="{FF2B5EF4-FFF2-40B4-BE49-F238E27FC236}">
                <a16:creationId xmlns="" xmlns:a16="http://schemas.microsoft.com/office/drawing/2014/main" id="{88F650DC-5DE2-4F9C-A58F-18072175BC0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27" name="Rectangle: Rounded Corners 116">
            <a:extLst>
              <a:ext uri="{FF2B5EF4-FFF2-40B4-BE49-F238E27FC236}">
                <a16:creationId xmlns="" xmlns:a16="http://schemas.microsoft.com/office/drawing/2014/main" id="{4B2D81FC-7E70-4F1B-94E8-4E9A6201E8A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28" name="Rectangle: Rounded Corners 117">
            <a:extLst>
              <a:ext uri="{FF2B5EF4-FFF2-40B4-BE49-F238E27FC236}">
                <a16:creationId xmlns="" xmlns:a16="http://schemas.microsoft.com/office/drawing/2014/main" id="{BF6E00BD-028C-431B-919F-610D2F006CA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29" name="Rectangle: Rounded Corners 118">
            <a:extLst>
              <a:ext uri="{FF2B5EF4-FFF2-40B4-BE49-F238E27FC236}">
                <a16:creationId xmlns="" xmlns:a16="http://schemas.microsoft.com/office/drawing/2014/main" id="{4765E725-6F92-442A-8FCE-ACEDAC60521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30" name="Rectangle: Rounded Corners 119">
            <a:extLst>
              <a:ext uri="{FF2B5EF4-FFF2-40B4-BE49-F238E27FC236}">
                <a16:creationId xmlns="" xmlns:a16="http://schemas.microsoft.com/office/drawing/2014/main" id="{22037759-FED5-4FE1-9E09-ED8EB1A0EA6A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31" name="Rectangle: Rounded Corners 120">
            <a:extLst>
              <a:ext uri="{FF2B5EF4-FFF2-40B4-BE49-F238E27FC236}">
                <a16:creationId xmlns="" xmlns:a16="http://schemas.microsoft.com/office/drawing/2014/main" id="{46BD4479-1AE5-4B18-A92A-8CC8655E193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32" name="Rectangle: Rounded Corners 121">
            <a:extLst>
              <a:ext uri="{FF2B5EF4-FFF2-40B4-BE49-F238E27FC236}">
                <a16:creationId xmlns="" xmlns:a16="http://schemas.microsoft.com/office/drawing/2014/main" id="{B894CF7F-A518-49D8-9188-2F623CED2229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33" name="Rectangle: Rounded Corners 122">
            <a:extLst>
              <a:ext uri="{FF2B5EF4-FFF2-40B4-BE49-F238E27FC236}">
                <a16:creationId xmlns="" xmlns:a16="http://schemas.microsoft.com/office/drawing/2014/main" id="{062888EF-C895-4D8D-B292-E4C449885B21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34" name="Rectangle: Rounded Corners 123">
            <a:extLst>
              <a:ext uri="{FF2B5EF4-FFF2-40B4-BE49-F238E27FC236}">
                <a16:creationId xmlns="" xmlns:a16="http://schemas.microsoft.com/office/drawing/2014/main" id="{55A47D1E-2C51-4350-856B-68F8EDC8846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35" name="Rectangle: Rounded Corners 124">
            <a:extLst>
              <a:ext uri="{FF2B5EF4-FFF2-40B4-BE49-F238E27FC236}">
                <a16:creationId xmlns="" xmlns:a16="http://schemas.microsoft.com/office/drawing/2014/main" id="{4DA8EB02-D630-426B-8150-41C429C9462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36" name="Rectangle: Rounded Corners 125">
            <a:extLst>
              <a:ext uri="{FF2B5EF4-FFF2-40B4-BE49-F238E27FC236}">
                <a16:creationId xmlns="" xmlns:a16="http://schemas.microsoft.com/office/drawing/2014/main" id="{B0FC8AFD-7F81-4C9C-9A50-1DEFE136AE5F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37" name="Rectangle: Rounded Corners 126">
            <a:extLst>
              <a:ext uri="{FF2B5EF4-FFF2-40B4-BE49-F238E27FC236}">
                <a16:creationId xmlns="" xmlns:a16="http://schemas.microsoft.com/office/drawing/2014/main" id="{F3A3672F-A0ED-4E4D-9A42-8DC855426C2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38" name="Rectangle: Rounded Corners 127">
            <a:extLst>
              <a:ext uri="{FF2B5EF4-FFF2-40B4-BE49-F238E27FC236}">
                <a16:creationId xmlns="" xmlns:a16="http://schemas.microsoft.com/office/drawing/2014/main" id="{8C5039FF-21B2-449E-8DA6-7E56595D90AB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39" name="Rectangle: Rounded Corners 128">
            <a:extLst>
              <a:ext uri="{FF2B5EF4-FFF2-40B4-BE49-F238E27FC236}">
                <a16:creationId xmlns="" xmlns:a16="http://schemas.microsoft.com/office/drawing/2014/main" id="{35D97C78-FA7F-4FBF-A7CA-A30635D6DC95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40" name="Rectangle: Rounded Corners 129">
            <a:extLst>
              <a:ext uri="{FF2B5EF4-FFF2-40B4-BE49-F238E27FC236}">
                <a16:creationId xmlns="" xmlns:a16="http://schemas.microsoft.com/office/drawing/2014/main" id="{AE216459-7E90-4BE2-9E1B-EC85461B723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41" name="Rectangle: Rounded Corners 130">
            <a:extLst>
              <a:ext uri="{FF2B5EF4-FFF2-40B4-BE49-F238E27FC236}">
                <a16:creationId xmlns="" xmlns:a16="http://schemas.microsoft.com/office/drawing/2014/main" id="{BBAEF44E-7B54-490A-A38F-1B528A9DB6C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42" name="Rectangle: Rounded Corners 131">
            <a:extLst>
              <a:ext uri="{FF2B5EF4-FFF2-40B4-BE49-F238E27FC236}">
                <a16:creationId xmlns="" xmlns:a16="http://schemas.microsoft.com/office/drawing/2014/main" id="{638EDBB5-316F-42CA-A589-473D3EFEE5D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43" name="Rectangle: Rounded Corners 132">
            <a:extLst>
              <a:ext uri="{FF2B5EF4-FFF2-40B4-BE49-F238E27FC236}">
                <a16:creationId xmlns="" xmlns:a16="http://schemas.microsoft.com/office/drawing/2014/main" id="{4F2D9C42-B41B-4FED-89E6-5106FD27E2F6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44" name="Rectangle: Rounded Corners 133">
            <a:extLst>
              <a:ext uri="{FF2B5EF4-FFF2-40B4-BE49-F238E27FC236}">
                <a16:creationId xmlns="" xmlns:a16="http://schemas.microsoft.com/office/drawing/2014/main" id="{4C232F97-28D7-4DFD-9966-38D66368C18C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45" name="Rectangle: Rounded Corners 134">
            <a:extLst>
              <a:ext uri="{FF2B5EF4-FFF2-40B4-BE49-F238E27FC236}">
                <a16:creationId xmlns="" xmlns:a16="http://schemas.microsoft.com/office/drawing/2014/main" id="{7B0C2730-4063-460F-A06D-ECF7819463F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46" name="Rectangle: Rounded Corners 135">
            <a:extLst>
              <a:ext uri="{FF2B5EF4-FFF2-40B4-BE49-F238E27FC236}">
                <a16:creationId xmlns="" xmlns:a16="http://schemas.microsoft.com/office/drawing/2014/main" id="{9EBE2C3A-B6A1-48CE-8B40-DADD131896A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47" name="Rectangle: Rounded Corners 136">
            <a:extLst>
              <a:ext uri="{FF2B5EF4-FFF2-40B4-BE49-F238E27FC236}">
                <a16:creationId xmlns="" xmlns:a16="http://schemas.microsoft.com/office/drawing/2014/main" id="{D6B0CC5F-646C-4495-A067-E0C35C04CD88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48" name="Rectangle: Rounded Corners 137">
            <a:extLst>
              <a:ext uri="{FF2B5EF4-FFF2-40B4-BE49-F238E27FC236}">
                <a16:creationId xmlns="" xmlns:a16="http://schemas.microsoft.com/office/drawing/2014/main" id="{FC53CE58-B902-4CAC-B411-518F7C183AE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49" name="Rectangle: Rounded Corners 138">
            <a:extLst>
              <a:ext uri="{FF2B5EF4-FFF2-40B4-BE49-F238E27FC236}">
                <a16:creationId xmlns="" xmlns:a16="http://schemas.microsoft.com/office/drawing/2014/main" id="{0A9C4FCF-3659-4F46-A7A8-EBD732E9FFE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50" name="Rectangle: Rounded Corners 139">
            <a:extLst>
              <a:ext uri="{FF2B5EF4-FFF2-40B4-BE49-F238E27FC236}">
                <a16:creationId xmlns="" xmlns:a16="http://schemas.microsoft.com/office/drawing/2014/main" id="{53700703-1869-45F7-9059-41DB0D75AAE7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51" name="Rectangle: Rounded Corners 140">
            <a:extLst>
              <a:ext uri="{FF2B5EF4-FFF2-40B4-BE49-F238E27FC236}">
                <a16:creationId xmlns="" xmlns:a16="http://schemas.microsoft.com/office/drawing/2014/main" id="{27F2A19D-EF6D-4F52-9F6E-28581B600EB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52" name="Rectangle: Rounded Corners 141">
            <a:extLst>
              <a:ext uri="{FF2B5EF4-FFF2-40B4-BE49-F238E27FC236}">
                <a16:creationId xmlns="" xmlns:a16="http://schemas.microsoft.com/office/drawing/2014/main" id="{0526BA0E-6742-445E-A5FB-6629EE5F019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53" name="Rectangle: Rounded Corners 142">
            <a:extLst>
              <a:ext uri="{FF2B5EF4-FFF2-40B4-BE49-F238E27FC236}">
                <a16:creationId xmlns="" xmlns:a16="http://schemas.microsoft.com/office/drawing/2014/main" id="{59AA0A02-3DAA-4B79-8A3A-BBF61FB6B56D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54" name="Rectangle: Rounded Corners 143">
            <a:extLst>
              <a:ext uri="{FF2B5EF4-FFF2-40B4-BE49-F238E27FC236}">
                <a16:creationId xmlns="" xmlns:a16="http://schemas.microsoft.com/office/drawing/2014/main" id="{3A4AFA02-E520-4F16-95FC-010A8B87248E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55" name="Rectangle: Rounded Corners 144">
            <a:extLst>
              <a:ext uri="{FF2B5EF4-FFF2-40B4-BE49-F238E27FC236}">
                <a16:creationId xmlns="" xmlns:a16="http://schemas.microsoft.com/office/drawing/2014/main" id="{CFE7975F-DC8D-440D-8AA9-DA5DCA6FB103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56" name="Rectangle: Rounded Corners 145">
            <a:extLst>
              <a:ext uri="{FF2B5EF4-FFF2-40B4-BE49-F238E27FC236}">
                <a16:creationId xmlns="" xmlns:a16="http://schemas.microsoft.com/office/drawing/2014/main" id="{4E533015-8E1B-49BE-B338-DD8BE237B1F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57" name="Rectangle: Rounded Corners 146">
            <a:extLst>
              <a:ext uri="{FF2B5EF4-FFF2-40B4-BE49-F238E27FC236}">
                <a16:creationId xmlns="" xmlns:a16="http://schemas.microsoft.com/office/drawing/2014/main" id="{FD36F847-450D-46DC-A718-4F7BAA8FEB5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58" name="Rectangle: Rounded Corners 147">
            <a:extLst>
              <a:ext uri="{FF2B5EF4-FFF2-40B4-BE49-F238E27FC236}">
                <a16:creationId xmlns="" xmlns:a16="http://schemas.microsoft.com/office/drawing/2014/main" id="{799F396B-9BC8-4B7F-BAB2-58CC4A5FB6F4}"/>
              </a:ext>
            </a:extLst>
          </p:cNvPr>
          <p:cNvSpPr/>
          <p:nvPr/>
        </p:nvSpPr>
        <p:spPr>
          <a:xfrm>
            <a:off x="-145774" y="6133054"/>
            <a:ext cx="2498505" cy="71371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7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4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7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4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7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0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4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7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0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4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7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0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4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7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4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7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uiExpand="1" build="p"/>
      <p:bldP spid="33" grpId="0" animBg="1"/>
      <p:bldP spid="34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D5A9C27-C25C-4D3F-8C75-F49ADDB8B573"/>
  <p:tag name="ISPRING_CMI5_LAUNCH_METHOD" val="any window"/>
  <p:tag name="ISPRING_SCORM_RATE_SLIDES" val="1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Bai65.Bieudotranh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Ս\uFFFD\u0004{A126BDFF-15C2-4984-8D5F-67C3521194DC}&quot;,&quot;C:\\Users\\STD_NHA\\Desktop&quot;],[&quot;\uFFFD\uFFFD\uFFFD{D234E8E4-0EC1-41A7-BA04-A50D91F55142}&quot;,&quot;D:\\PAPOI GỬI THƯ VIỆN&quot;]]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6DCBBA-51D3-4147-A14C-E8449451701C}:29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B1E988-D82F-468A-8BDF-2BC63B26874C}: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910E65-F0A2-4443-8F1E-3E7AD293298A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B76019-F8E5-4FA0-BDFF-5B82142881F9}:2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7218B0-37A5-4B21-9F6C-1F131E977202}:2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349EFB-7676-4390-B0BE-AFC419C9075B}:2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636C0D-66DD-40E5-9F4A-34950EC45257}:2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B5250C-AE03-4CD0-93D5-7EF2C8CFD2BD}:3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A4667F-8E0D-43EE-BB75-C41B04E41ABE}:28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E73589-59CE-49F0-85ED-0D6E14927343}:2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D6C395-7742-4E0B-803D-B7DB551F38E7}:30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2078</Words>
  <Application>Microsoft Office PowerPoint</Application>
  <PresentationFormat>Widescreen</PresentationFormat>
  <Paragraphs>689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Bai65.Bieudotranh</dc:title>
  <dc:creator>Phạm Thanh Hằng (ADAS – GV)</dc:creator>
  <cp:lastModifiedBy>STD_NHA</cp:lastModifiedBy>
  <cp:revision>97</cp:revision>
  <dcterms:created xsi:type="dcterms:W3CDTF">2021-06-02T01:34:28Z</dcterms:created>
  <dcterms:modified xsi:type="dcterms:W3CDTF">2025-04-21T01:29:40Z</dcterms:modified>
</cp:coreProperties>
</file>