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82" r:id="rId3"/>
    <p:sldId id="296" r:id="rId4"/>
    <p:sldId id="284" r:id="rId5"/>
    <p:sldId id="297" r:id="rId6"/>
    <p:sldId id="299" r:id="rId7"/>
    <p:sldId id="300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E3B3F-6E5C-48D2-9527-54524113F60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EE529-97B5-4715-8C84-E1061B6E7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5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42AE4-C4EB-4D44-B4FB-2E869D29C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8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234" y="-621439"/>
            <a:ext cx="13222638" cy="7617041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227495" y="4494952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6838" y="2542884"/>
            <a:ext cx="2825509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ôn: Toán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894" y="2068497"/>
            <a:ext cx="42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9673" y="3597404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66: Lựa chọn khả năng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9422" y="4851192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Hà</a:t>
            </a:r>
          </a:p>
          <a:p>
            <a:pPr algn="ctr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Lớp: 2A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21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Mai,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Nam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8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9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0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1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4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5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7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8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9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30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31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32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34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36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37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38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39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0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1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2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3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4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5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8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9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50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51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52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53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54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55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56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57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58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59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60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61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62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63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64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65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66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67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68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69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0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1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2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3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4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5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6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8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9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0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1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82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83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84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85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86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87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88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89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0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1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92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93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4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95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96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97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98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99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0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1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02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03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4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05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06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7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8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9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0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1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2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3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5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6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7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8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9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20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1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2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3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4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5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6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7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8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9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30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1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2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3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4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5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6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7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-145774" y="6133054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 ?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9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30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32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33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34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35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36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37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39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0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1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3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4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5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6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7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8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9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50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51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52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53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54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55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56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57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58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59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60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61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62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63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64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65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66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67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68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69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0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1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2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3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74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75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76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7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8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9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80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81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82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83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84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85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86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87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88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9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90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91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92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93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94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95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96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7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8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9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00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01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02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03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04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05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6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7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8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9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0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1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2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4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5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6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7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8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9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20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21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22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23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24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25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26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7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8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29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30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31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32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33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34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35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36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37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38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9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0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41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2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43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4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45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6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7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48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9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9595126" y="8032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6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7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7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9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endParaRPr lang="en-US" sz="2800" dirty="0"/>
            </a:p>
            <a:p>
              <a:r>
                <a:rPr lang="en-US" sz="2800" dirty="0"/>
                <a:t>Mai </a:t>
              </a:r>
              <a:r>
                <a:rPr lang="en-US" sz="2800" dirty="0" err="1"/>
                <a:t>gieo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xúc</a:t>
              </a:r>
              <a:r>
                <a:rPr lang="en-US" sz="2800" dirty="0"/>
                <a:t> </a:t>
              </a:r>
              <a:r>
                <a:rPr lang="en-US" sz="2800" dirty="0" err="1"/>
                <a:t>xắc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mặt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/>
              <a:t>4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 A.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3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5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6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7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8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9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50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51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52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53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54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55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56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57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58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59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60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61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62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63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64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65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66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67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68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69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0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1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2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3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5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6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7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8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9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80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81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82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83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84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85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86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87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88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89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90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91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92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93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94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95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96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97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98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99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00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01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02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03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04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05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06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07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08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09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0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2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3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4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5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6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7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8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9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20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1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22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23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24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25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26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27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28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29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30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31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32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33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4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5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36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37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38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39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40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41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42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43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44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45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46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47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48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49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50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51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52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53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54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55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6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7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8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9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0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1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62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3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4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9662019" y="4912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1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2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4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5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.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4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35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36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37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38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39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0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1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2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3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4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5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6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7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8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9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50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51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52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53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54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55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56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57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58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59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60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61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63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64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65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66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67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68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69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0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1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2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3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4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5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6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7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8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9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80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81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82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83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84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85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86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87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88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89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90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91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92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93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94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95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96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97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98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99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00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01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02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03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04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05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06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07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08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09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0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1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3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4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5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6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7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8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9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20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21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2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23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24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25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26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27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28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29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30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31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32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33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34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35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36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37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38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39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40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41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42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43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44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45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46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47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8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49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0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1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52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3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54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55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9693495" y="6119308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6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9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1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3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6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7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9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9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1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2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3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4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5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6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7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8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69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70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1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2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3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4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5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6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77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78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79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81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2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83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4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85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7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8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93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4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5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96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97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98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9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5E075C-4CA9-423E-8AC7-DA278E5746B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66. Luachonkhana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2199DE-308B-4633-BD79-CC0F56CEE4A4}: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C328AF-C5E4-4D49-8175-F18CE388147F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A0AE9E-1B41-463E-BBCF-220044A0486C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174CED-95DB-4210-8805-499319EBFDAE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BE2205-5E3B-4672-9AAE-ED84764401F4}: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621E68-767B-4C9C-8F18-A82C20681A43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1C0D37-5306-4871-B9EC-06F9C30C3F44}:30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1713</Words>
  <Application>Microsoft Office PowerPoint</Application>
  <PresentationFormat>Widescreen</PresentationFormat>
  <Paragraphs>533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Bai66. Luachonkhanang</dc:title>
  <dc:creator>Phạm Thanh Hằng (ADAS – GV)</dc:creator>
  <cp:lastModifiedBy>STD_NHA</cp:lastModifiedBy>
  <cp:revision>105</cp:revision>
  <dcterms:created xsi:type="dcterms:W3CDTF">2021-06-02T01:34:28Z</dcterms:created>
  <dcterms:modified xsi:type="dcterms:W3CDTF">2025-04-21T00:59:44Z</dcterms:modified>
</cp:coreProperties>
</file>