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2" r:id="rId3"/>
  </p:sldMasterIdLst>
  <p:notesMasterIdLst>
    <p:notesMasterId r:id="rId8"/>
  </p:notesMasterIdLst>
  <p:sldIdLst>
    <p:sldId id="2645" r:id="rId4"/>
    <p:sldId id="257" r:id="rId5"/>
    <p:sldId id="256" r:id="rId6"/>
    <p:sldId id="266" r:id="rId7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9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A54A5-1EDC-44EF-BE78-449DB2B8FBC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8E97E-A1A6-4FC8-8E84-C36664BD0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44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FD831-A322-40CE-9411-6E8D2E6C19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17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33FF0-0745-D1D5-4B90-ABDDA3133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9B8ED-FBBA-3C01-42C8-538656E8C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15046-10B7-533D-5EA9-3B71E57E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B708D-5B2B-470E-BC2C-A6D28B87D244}" type="datetimeFigureOut">
              <a:rPr lang="vi-VN" smtClean="0"/>
              <a:t>21/04/2025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52505-F004-FEF6-FD24-9F9C6F5F5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BC4FD-326A-3F71-5284-AD3AD171C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971C1C-CEB1-4F38-9F9B-8A850534C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551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883D1-1527-8D4B-4AE2-D0E8F8FCF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D793CA-0961-5155-1D6F-D5596F5F9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1F1D9-6ADD-576E-AEEC-EFB853A440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B708D-5B2B-470E-BC2C-A6D28B87D244}" type="datetimeFigureOut">
              <a:rPr lang="vi-VN" smtClean="0"/>
              <a:t>21/04/2025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DD61B-F812-4DC1-A126-60E36243D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0AC7E-4DB8-E0E9-3383-272D78DA8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971C1C-CEB1-4F38-9F9B-8A850534C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158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7DBBF1-BA01-C6A3-7254-F221AFF974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B1FD1B-A8B2-E586-DBA5-AA9555C62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2F84F-C51A-3078-3D35-689DF39F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B708D-5B2B-470E-BC2C-A6D28B87D244}" type="datetimeFigureOut">
              <a:rPr lang="vi-VN" smtClean="0"/>
              <a:t>21/04/2025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EACD-3250-63F0-1081-24AB50EC5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81285-D48B-DC5F-2ECB-A70D750BD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971C1C-CEB1-4F38-9F9B-8A850534C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900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78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49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98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68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64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55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11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95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A7404-FC6B-8441-861A-51EAE4253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D3CA6-C3AF-A0C0-ACAD-87716487A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B7BA5-37BF-B5F6-090A-A0FD04DD53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B708D-5B2B-470E-BC2C-A6D28B87D244}" type="datetimeFigureOut">
              <a:rPr lang="vi-VN" smtClean="0"/>
              <a:t>21/04/2025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B30FD-2CBF-ED42-6330-40AB5320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F5CAF-1328-739E-A176-50CAC35DD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971C1C-CEB1-4F38-9F9B-8A850534C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114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31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9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74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1232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2C5AE06-28D5-4F22-973B-2A07B6E547C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824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2C5AE06-28D5-4F22-973B-2A07B6E547C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44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2C5AE06-28D5-4F22-973B-2A07B6E547C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50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2C5AE06-28D5-4F22-973B-2A07B6E547C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55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2C5AE06-28D5-4F22-973B-2A07B6E547C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81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2C5AE06-28D5-4F22-973B-2A07B6E547C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9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3BFAB-E569-463C-1E20-BED23E432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9647-85F0-148E-5F2E-A2B470CBC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4C9FA-1C09-26A4-C92D-7470FE6AFF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B708D-5B2B-470E-BC2C-A6D28B87D244}" type="datetimeFigureOut">
              <a:rPr lang="vi-VN" smtClean="0"/>
              <a:t>21/04/2025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59746-E874-6FE6-BAD2-0641F155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2E76B-00AF-1A0C-9F00-8CFA6B6D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971C1C-CEB1-4F38-9F9B-8A850534C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586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2C5AE06-28D5-4F22-973B-2A07B6E547C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4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2C5AE06-28D5-4F22-973B-2A07B6E547C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41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2C5AE06-28D5-4F22-973B-2A07B6E547C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119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2C5AE06-28D5-4F22-973B-2A07B6E547C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416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2C5AE06-28D5-4F22-973B-2A07B6E547C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986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96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E9809-6335-0187-1B10-79C21DF5A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53144-21D4-79BD-CA0D-FBF9611224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8C49E8-D322-8338-410C-9BEF21B60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777CD7-4FE4-03A0-2D1A-729DF5F0D5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B708D-5B2B-470E-BC2C-A6D28B87D244}" type="datetimeFigureOut">
              <a:rPr lang="vi-VN" smtClean="0"/>
              <a:t>21/04/2025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07ADC-0657-EF94-AC96-CCBEFDCF0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898E2-1F13-1134-55D2-18BB234DA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971C1C-CEB1-4F38-9F9B-8A850534C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085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50203-70A8-B50F-384B-C7D57E35A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A60CC-C076-B708-5750-C8FA5A65F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EF1AF-B8AD-B233-47A2-E383A5611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7CEB8B-A51F-D3C6-9EA4-6DF9C63126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D0CE10-5B4A-902F-27CF-E57FEB4D3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B9A696-B3E1-82F9-E08B-FA32DA29EF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B708D-5B2B-470E-BC2C-A6D28B87D244}" type="datetimeFigureOut">
              <a:rPr lang="vi-VN" smtClean="0"/>
              <a:t>21/04/2025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530E2B-FBEF-B45F-F21A-1D929EA5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AE281D-ECEE-1F77-37D5-77122BF4D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971C1C-CEB1-4F38-9F9B-8A850534C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718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B7B89-4C3C-9DC7-7576-05B4B8238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880CBB-0989-B005-C4C4-9EFD1AFB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B708D-5B2B-470E-BC2C-A6D28B87D244}" type="datetimeFigureOut">
              <a:rPr lang="vi-VN" smtClean="0"/>
              <a:t>21/04/2025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B65C85-63D3-5CC7-59BA-6BABE54E0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C7A005-8E2F-98C1-C559-824B7724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971C1C-CEB1-4F38-9F9B-8A850534C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520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B19792-7FE7-4C71-D166-321CAE87C0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B708D-5B2B-470E-BC2C-A6D28B87D244}" type="datetimeFigureOut">
              <a:rPr lang="vi-VN" smtClean="0"/>
              <a:t>21/04/2025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E11750-5D64-0ADF-79E2-4AEB70267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AFF72-F27E-9471-DEC3-3F6BF0F3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971C1C-CEB1-4F38-9F9B-8A850534C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579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2A51C-6DF7-DA06-39E5-542F3F29D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8E8C8-9C22-F900-D730-847B15289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38F129-DC66-AC5D-A951-928966B41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AD91E5-EB22-1EE3-7D0E-8FDF8B9ABA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B708D-5B2B-470E-BC2C-A6D28B87D244}" type="datetimeFigureOut">
              <a:rPr lang="vi-VN" smtClean="0"/>
              <a:t>21/04/2025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98222-F0D4-17A2-EACD-54032F9AB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63327-60C6-CB8D-5166-5FD8D12FD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971C1C-CEB1-4F38-9F9B-8A850534C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392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0367E-0361-7937-EDDA-3A6710617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A09989-5B8C-3D7D-A5E3-748208A0A0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84BD2-3556-436A-44FA-E86869482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B75DB-2750-B6F6-18E3-1788DF707F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B708D-5B2B-470E-BC2C-A6D28B87D244}" type="datetimeFigureOut">
              <a:rPr lang="vi-VN" smtClean="0"/>
              <a:t>21/04/2025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71B1D-A3A0-8BBD-A36D-BABF15ACA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7D369-D263-9CE0-6C0B-21F380BE5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971C1C-CEB1-4F38-9F9B-8A850534C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198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36CC01C-9B84-5EBD-827D-C802766B9FC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8593" y="81096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A0D2A13C-EE56-6BF5-10ED-613E9F4EB49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F35BC-FFC4-3130-BFC6-379BC31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C8303-A8B5-07DE-6D52-2103E2AFC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EDD5A-2F3F-F56C-A720-D57C4798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E3AD6-5A13-B96C-974D-152D1272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4A2CD-8830-B48C-AB38-18EC092D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:a16="http://schemas.microsoft.com/office/drawing/2014/main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AB26174-F099-8A59-9F3F-3104B4A2D8C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8593" y="81096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1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:a16="http://schemas.microsoft.com/office/drawing/2014/main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1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"/>
          <p:cNvSpPr/>
          <p:nvPr/>
        </p:nvSpPr>
        <p:spPr>
          <a:xfrm>
            <a:off x="11808511" y="21080"/>
            <a:ext cx="390905" cy="6788694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664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564" y="5079227"/>
            <a:ext cx="6084464" cy="1782704"/>
          </a:xfrm>
          <a:prstGeom prst="rect">
            <a:avLst/>
          </a:prstGeom>
        </p:spPr>
      </p:pic>
      <p:pic>
        <p:nvPicPr>
          <p:cNvPr id="13" name="Google Shape;230;p17"/>
          <p:cNvPicPr preferRelativeResize="0"/>
          <p:nvPr/>
        </p:nvPicPr>
        <p:blipFill rotWithShape="1">
          <a:blip r:embed="rId5"/>
          <a:srcRect t="63870" r="26742"/>
          <a:stretch>
            <a:fillRect/>
          </a:stretch>
        </p:blipFill>
        <p:spPr>
          <a:xfrm>
            <a:off x="-739440" y="3619583"/>
            <a:ext cx="3084305" cy="2675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08" y="5027070"/>
            <a:ext cx="6013588" cy="1782704"/>
          </a:xfrm>
          <a:prstGeom prst="rect">
            <a:avLst/>
          </a:prstGeom>
        </p:spPr>
      </p:pic>
      <p:pic>
        <p:nvPicPr>
          <p:cNvPr id="18" name="Google Shape;100;p2"/>
          <p:cNvPicPr preferRelativeResize="0"/>
          <p:nvPr/>
        </p:nvPicPr>
        <p:blipFill rotWithShape="1">
          <a:blip r:embed="rId7"/>
          <a:srcRect t="63870" r="26742"/>
          <a:stretch>
            <a:fillRect/>
          </a:stretch>
        </p:blipFill>
        <p:spPr>
          <a:xfrm flipH="1">
            <a:off x="9325484" y="3704036"/>
            <a:ext cx="3511548" cy="3105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6908" y="5031457"/>
            <a:ext cx="5285092" cy="178270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962317A-0643-125F-93F2-30E824F0B54F}"/>
              </a:ext>
            </a:extLst>
          </p:cNvPr>
          <p:cNvSpPr txBox="1"/>
          <p:nvPr/>
        </p:nvSpPr>
        <p:spPr>
          <a:xfrm>
            <a:off x="0" y="784536"/>
            <a:ext cx="118168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</a:t>
            </a:r>
          </a:p>
          <a:p>
            <a:pPr algn="ctr"/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LTVC: LUYỆN TẬP VỀ TỪ ĐỒNG NGHĨA VÀ TỪ ĐA NGHĨA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5E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HẠNH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5924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24 0.00926 L 0.26055 0.02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5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73460-C2C2-0F7E-7EBC-AFD36F3511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650729-C8B5-4906-47B5-8C9DC1C99E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frame of flowers and trees&#10;&#10;Description automatically generated">
            <a:extLst>
              <a:ext uri="{FF2B5EF4-FFF2-40B4-BE49-F238E27FC236}">
                <a16:creationId xmlns:a16="http://schemas.microsoft.com/office/drawing/2014/main" id="{E0EB0C71-F75A-D41B-29E9-E9BC35550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1F1476-B7E3-EC34-AD93-8224DAC6E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417" y="1122363"/>
            <a:ext cx="6272652" cy="5093640"/>
          </a:xfrm>
          <a:prstGeom prst="rect">
            <a:avLst/>
          </a:prstGeom>
        </p:spPr>
      </p:pic>
      <p:sp>
        <p:nvSpPr>
          <p:cNvPr id="9" name="Freeform 7">
            <a:extLst>
              <a:ext uri="{FF2B5EF4-FFF2-40B4-BE49-F238E27FC236}">
                <a16:creationId xmlns:a16="http://schemas.microsoft.com/office/drawing/2014/main" id="{88486698-BF85-C80B-F8A1-214464A5749D}"/>
              </a:ext>
            </a:extLst>
          </p:cNvPr>
          <p:cNvSpPr/>
          <p:nvPr/>
        </p:nvSpPr>
        <p:spPr>
          <a:xfrm>
            <a:off x="8305665" y="2277373"/>
            <a:ext cx="3667799" cy="4109138"/>
          </a:xfrm>
          <a:custGeom>
            <a:avLst/>
            <a:gdLst/>
            <a:ahLst/>
            <a:cxnLst/>
            <a:rect l="l" t="t" r="r" b="b"/>
            <a:pathLst>
              <a:path w="2622158" h="2738546">
                <a:moveTo>
                  <a:pt x="0" y="0"/>
                </a:moveTo>
                <a:lnTo>
                  <a:pt x="2622158" y="0"/>
                </a:lnTo>
                <a:lnTo>
                  <a:pt x="2622158" y="2738546"/>
                </a:lnTo>
                <a:lnTo>
                  <a:pt x="0" y="27385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513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73460-C2C2-0F7E-7EBC-AFD36F3511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650729-C8B5-4906-47B5-8C9DC1C99E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frame of flowers and trees&#10;&#10;Description automatically generated">
            <a:extLst>
              <a:ext uri="{FF2B5EF4-FFF2-40B4-BE49-F238E27FC236}">
                <a16:creationId xmlns:a16="http://schemas.microsoft.com/office/drawing/2014/main" id="{E0EB0C71-F75A-D41B-29E9-E9BC35550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E85B69-0101-165A-A384-EAE46C892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7492" y="824909"/>
            <a:ext cx="4438273" cy="1261981"/>
          </a:xfrm>
          <a:prstGeom prst="rect">
            <a:avLst/>
          </a:prstGeom>
        </p:spPr>
      </p:pic>
      <p:sp>
        <p:nvSpPr>
          <p:cNvPr id="7" name="Freeform 2">
            <a:extLst>
              <a:ext uri="{FF2B5EF4-FFF2-40B4-BE49-F238E27FC236}">
                <a16:creationId xmlns:a16="http://schemas.microsoft.com/office/drawing/2014/main" id="{85F1561A-AC8A-802D-5DFC-C98AA16F77C3}"/>
              </a:ext>
            </a:extLst>
          </p:cNvPr>
          <p:cNvSpPr/>
          <p:nvPr/>
        </p:nvSpPr>
        <p:spPr>
          <a:xfrm>
            <a:off x="7624012" y="4321833"/>
            <a:ext cx="4832531" cy="3392471"/>
          </a:xfrm>
          <a:custGeom>
            <a:avLst/>
            <a:gdLst/>
            <a:ahLst/>
            <a:cxnLst/>
            <a:rect l="l" t="t" r="r" b="b"/>
            <a:pathLst>
              <a:path w="3196767" h="2469503">
                <a:moveTo>
                  <a:pt x="0" y="0"/>
                </a:moveTo>
                <a:lnTo>
                  <a:pt x="3196767" y="0"/>
                </a:lnTo>
                <a:lnTo>
                  <a:pt x="3196767" y="2469503"/>
                </a:lnTo>
                <a:lnTo>
                  <a:pt x="0" y="2469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5DE8D39F-2B78-B29D-8AA0-DF6D11BB1BBB}"/>
              </a:ext>
            </a:extLst>
          </p:cNvPr>
          <p:cNvSpPr/>
          <p:nvPr/>
        </p:nvSpPr>
        <p:spPr>
          <a:xfrm>
            <a:off x="1064314" y="4681530"/>
            <a:ext cx="2245998" cy="1594659"/>
          </a:xfrm>
          <a:custGeom>
            <a:avLst/>
            <a:gdLst/>
            <a:ahLst/>
            <a:cxnLst/>
            <a:rect l="l" t="t" r="r" b="b"/>
            <a:pathLst>
              <a:path w="2245998" h="1594659">
                <a:moveTo>
                  <a:pt x="0" y="0"/>
                </a:moveTo>
                <a:lnTo>
                  <a:pt x="2245998" y="0"/>
                </a:lnTo>
                <a:lnTo>
                  <a:pt x="2245998" y="1594658"/>
                </a:lnTo>
                <a:lnTo>
                  <a:pt x="0" y="15946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A0F53D-6628-B3BE-3B8B-18D9E80333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0141" y="1701612"/>
            <a:ext cx="9022862" cy="3773751"/>
          </a:xfrm>
          <a:prstGeom prst="rect">
            <a:avLst/>
          </a:prstGeom>
        </p:spPr>
      </p:pic>
      <p:pic>
        <p:nvPicPr>
          <p:cNvPr id="9" name="Picture 8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F3ECA3E-C620-D529-CC09-56FB16F107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8593" y="81096"/>
            <a:ext cx="1456042" cy="14560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155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73460-C2C2-0F7E-7EBC-AFD36F3511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650729-C8B5-4906-47B5-8C9DC1C99E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frame of flowers and trees&#10;&#10;Description automatically generated">
            <a:extLst>
              <a:ext uri="{FF2B5EF4-FFF2-40B4-BE49-F238E27FC236}">
                <a16:creationId xmlns:a16="http://schemas.microsoft.com/office/drawing/2014/main" id="{E0EB0C71-F75A-D41B-29E9-E9BC35550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reeform 15">
            <a:extLst>
              <a:ext uri="{FF2B5EF4-FFF2-40B4-BE49-F238E27FC236}">
                <a16:creationId xmlns:a16="http://schemas.microsoft.com/office/drawing/2014/main" id="{57727E57-B7D0-26C3-8481-3C51A99BB472}"/>
              </a:ext>
            </a:extLst>
          </p:cNvPr>
          <p:cNvSpPr/>
          <p:nvPr/>
        </p:nvSpPr>
        <p:spPr>
          <a:xfrm>
            <a:off x="3950963" y="3784691"/>
            <a:ext cx="3701588" cy="3475724"/>
          </a:xfrm>
          <a:custGeom>
            <a:avLst/>
            <a:gdLst/>
            <a:ahLst/>
            <a:cxnLst/>
            <a:rect l="l" t="t" r="r" b="b"/>
            <a:pathLst>
              <a:path w="2706406" h="2472978">
                <a:moveTo>
                  <a:pt x="0" y="0"/>
                </a:moveTo>
                <a:lnTo>
                  <a:pt x="2706406" y="0"/>
                </a:lnTo>
                <a:lnTo>
                  <a:pt x="2706406" y="2472978"/>
                </a:lnTo>
                <a:lnTo>
                  <a:pt x="0" y="24729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706ED9-68A9-F8F5-4AAD-0F4B96BD74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300" y="923106"/>
            <a:ext cx="10047079" cy="27861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759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7366C62-5320-4D01-AF5A-BB1365DAC4B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?F\uFFFD\uFFFD{933BFB93-89A2-42AE-B556-D1B6B18D2C69}&quot;,&quot;C:\\Users\\STD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2. Luyentapvetudongnghiavadanghi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5A8995-5B0F-4E66-B7D9-3BA4E407960D}:264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70A5138-5A83-4CDA-87E6-918D103D4928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FE201D-6E3A-4923-A770-C7F9818421C7}:2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B2BB4B3-6369-4B67-A359-327D97BB4D19}:26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234</TotalTime>
  <Words>34</Words>
  <Application>Microsoft Office PowerPoint</Application>
  <PresentationFormat>Widescreen</PresentationFormat>
  <Paragraphs>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Times New Roman</vt:lpstr>
      <vt:lpstr>Office Theme</vt:lpstr>
      <vt:lpstr>Custom Design</vt:lpstr>
      <vt:lpstr>2_Custom Design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T2. Luyentapvetudongnghiavadanghia</dc:title>
  <dc:subject>9Slide.vn</dc:subject>
  <dc:creator>huong</dc:creator>
  <dc:description>9Slide.vn</dc:description>
  <cp:lastModifiedBy>Minh Ngọc Bùi</cp:lastModifiedBy>
  <cp:revision>39</cp:revision>
  <dcterms:created xsi:type="dcterms:W3CDTF">2024-03-31T11:53:42Z</dcterms:created>
  <dcterms:modified xsi:type="dcterms:W3CDTF">2025-04-21T15:15:03Z</dcterms:modified>
  <cp:category>9Slide.vn</cp:category>
</cp:coreProperties>
</file>