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43" r:id="rId2"/>
  </p:sldMasterIdLst>
  <p:notesMasterIdLst>
    <p:notesMasterId r:id="rId20"/>
  </p:notesMasterIdLst>
  <p:sldIdLst>
    <p:sldId id="371" r:id="rId3"/>
    <p:sldId id="381" r:id="rId4"/>
    <p:sldId id="382" r:id="rId5"/>
    <p:sldId id="383" r:id="rId6"/>
    <p:sldId id="384" r:id="rId7"/>
    <p:sldId id="386" r:id="rId8"/>
    <p:sldId id="409" r:id="rId9"/>
    <p:sldId id="407" r:id="rId10"/>
    <p:sldId id="385" r:id="rId11"/>
    <p:sldId id="374" r:id="rId12"/>
    <p:sldId id="376" r:id="rId13"/>
    <p:sldId id="375" r:id="rId14"/>
    <p:sldId id="396" r:id="rId15"/>
    <p:sldId id="401" r:id="rId16"/>
    <p:sldId id="397" r:id="rId17"/>
    <p:sldId id="395" r:id="rId18"/>
    <p:sldId id="400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anose="00000500000000000000" pitchFamily="2" charset="0"/>
      <p:regular r:id="rId25"/>
      <p:bold r:id="rId26"/>
      <p:italic r:id="rId27"/>
      <p:boldItalic r:id="rId28"/>
    </p:embeddedFont>
    <p:embeddedFont>
      <p:font typeface="Nunito ExtraBold" panose="00000900000000000000" pitchFamily="2" charset="0"/>
      <p:bold r:id="rId29"/>
      <p:boldItalic r:id="rId30"/>
    </p:embeddedFont>
    <p:embeddedFont>
      <p:font typeface="Bebas Neue" panose="020B0604020202020204" charset="0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Sport Day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55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3D3B5E-6E1E-4ECD-B6B0-2EB636302709}">
  <a:tblStyle styleId="{9B3D3B5E-6E1E-4ECD-B6B0-2EB6363027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19" autoAdjust="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574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Invite 1 pupil to go to the board, look at the picture, then say aloud what toy the boy wants for Christmas. The fastest pupil gets one points for his/her team.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join in the game.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12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9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4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0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8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8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0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8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Invite 1 pupil from each team to come to the front to look at the clues then rearrange the words in order to make a sentence. Then quickly say aloud the sentence. If it is correct, give points for that team.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Encourage pupils to practice speaking English.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6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CAC7C082-CE7C-4D42-A739-25CD95ED9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1913"/>
            <a:ext cx="908050" cy="5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4848738D-4E92-4139-B0A3-D09E4247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671F-35C0-4163-ADE1-9ACFECD3B531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AD4E3E76-7B37-4824-B00A-AEBA121A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DA2D27F3-1A1F-4930-9EF0-66354F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DB037-B4ED-474A-BE72-0A8DB520B08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5204034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0E4D44EE-6F9D-4822-ACA9-2AD7FD0C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E9FF-5D47-4184-87D1-EEE277DF44F3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A4C8C8CA-F793-4DAA-95ED-5DEC0F4B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1EA33244-135E-4222-9B35-D57F8F0A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53D26-F26B-46D0-9A5D-D4F082521BF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13296453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9701A46F-C02F-4BC0-B6B4-C3E29D99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542C-A7C7-449F-BB47-8E6739CF3A60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F56C856A-9E8E-4FFB-8378-A29B01C6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5BB688FF-CBFE-47F9-B778-D655E9E4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69932-1321-4103-92D0-03013B127C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27222763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6E3996C0-AE66-4B5E-911C-48BEB4A8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8CFB-CC12-41D1-BDDF-FC3D9814BFDE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AD3D4A64-1D90-4948-B8B3-41C9D785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4AC3FADD-D048-4450-B7A0-53E35A89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A379F-414A-4402-991D-1E94B69BD51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61754606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xmlns="" id="{CCE8F4D2-052E-4653-A6DC-A5719311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61E4-FD69-4D6F-872E-14821AF04A5F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xmlns="" id="{680AF98E-934C-46FD-9287-40DA6913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xmlns="" id="{842E4EF4-0E2A-47A8-A839-09AF1C81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AD3C6-37B4-4FBF-8224-2A60F88C6BC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89434159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xmlns="" id="{D9AF600E-2C0A-44FF-AFD4-FBA74D83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DA53-A574-4C4D-9FAB-8DC5E1765533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xmlns="" id="{1CC9EB25-BE2F-4C5A-9037-8458B1AA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xmlns="" id="{921ED806-E41C-4FF1-9C1D-97170B72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754D5-397E-4A22-860F-0585E8E02B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83361196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xmlns="" id="{FFFBE9CC-C44C-4583-A09E-7B327CA8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B086-F23F-4E7F-84BF-1E1F70834E6F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xmlns="" id="{7FBD7CB9-35E4-473F-BEF9-2CDEE61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xmlns="" id="{12422F9A-C4AE-456C-9822-922CC929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DA5EA-C3CA-4552-B82A-F33B8803899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8824265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99552324-3A8A-4EC1-8B95-DD83CF0A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8617-4DAD-4E54-934E-9BFE709BA874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E65D0EF1-0106-46AD-9477-96F5ECDA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AB0763BC-BCF2-48DA-A5CB-6D3ECD28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0C695-EA48-4615-9D7E-CB03771B7DB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98429003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BE720315-52DF-4BF0-B3CA-9DE57274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9917-77D0-42DA-B45D-F8A6EFFFFF88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574634E3-CAB3-42BC-AF14-51C6BB68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0D5D93A4-FD11-417B-BA7F-1746C9A9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49E88-642C-42E5-9CDF-738BF641AF9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9144824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C12B78FE-305D-4826-AFD0-317D3749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DE3E-8F58-4B6E-8C71-ABC08943259F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AD9AF2EE-830B-46A4-906B-20556556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E39B0B18-EF95-4D53-A639-CBB6C100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58DB7-9A71-4EAD-9965-567C5C30D1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21464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AD2BA176-E6E5-4619-80C7-59E1A8BB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0591-3785-4801-8DAF-D1836266B0C3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A37684E7-8D9B-40ED-B3BE-702A27C0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B1D59E87-679C-4C77-A767-160F5AD3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1C1AF-D6A2-4E66-A2E9-7B51DB44CE8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9447525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715100" y="3206200"/>
            <a:ext cx="4354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17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32" name="Google Shape;232;p17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99225" y="1433200"/>
            <a:ext cx="3796500" cy="13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bg>
      <p:bgPr>
        <a:solidFill>
          <a:schemeClr val="lt2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/>
          <p:nvPr/>
        </p:nvSpPr>
        <p:spPr>
          <a:xfrm flipH="1">
            <a:off x="-355415" y="-127775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/>
          <p:nvPr/>
        </p:nvSpPr>
        <p:spPr>
          <a:xfrm>
            <a:off x="6862475" y="-205750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36"/>
          <p:cNvSpPr txBox="1">
            <a:spLocks noGrp="1"/>
          </p:cNvSpPr>
          <p:nvPr>
            <p:ph type="title"/>
          </p:nvPr>
        </p:nvSpPr>
        <p:spPr>
          <a:xfrm>
            <a:off x="720000" y="1809850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subTitle" idx="1"/>
          </p:nvPr>
        </p:nvSpPr>
        <p:spPr>
          <a:xfrm>
            <a:off x="720025" y="4167638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2" name="Google Shape;522;p36"/>
          <p:cNvGrpSpPr/>
          <p:nvPr/>
        </p:nvGrpSpPr>
        <p:grpSpPr>
          <a:xfrm rot="10800000">
            <a:off x="265826" y="149717"/>
            <a:ext cx="8601325" cy="4616249"/>
            <a:chOff x="265826" y="198451"/>
            <a:chExt cx="8601325" cy="4616249"/>
          </a:xfrm>
        </p:grpSpPr>
        <p:sp>
          <p:nvSpPr>
            <p:cNvPr id="523" name="Google Shape;523;p36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30" name="Google Shape;530;p36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BE7EA-C030-4819-89EC-A7658463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C8819-4C58-4FE1-AB64-7DB53667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5C4A0-2A24-45A7-80A2-57C042F6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ABD04-2CF6-43E5-82A5-A5A4A670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674FB-183B-4144-BDE6-FFE52BB7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059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3" r:id="rId3"/>
    <p:sldLayoutId id="2147483682" r:id="rId4"/>
    <p:sldLayoutId id="2147483688" r:id="rId5"/>
    <p:sldLayoutId id="2147483689" r:id="rId6"/>
    <p:sldLayoutId id="2147483690" r:id="rId7"/>
    <p:sldLayoutId id="2147483767" r:id="rId8"/>
    <p:sldLayoutId id="21474837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xmlns="" id="{5A11B28F-A113-4F03-8C8F-7FC0D67739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xmlns="" id="{C245AE2E-B828-4F0B-BC9B-0290583F2F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5209B632-ED16-43BF-9332-D098F5FB1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D855CB-BC88-425E-B56B-7F735C3592D0}" type="datetimeFigureOut">
              <a:rPr lang="es-ES"/>
              <a:pPr>
                <a:defRPr/>
              </a:pPr>
              <a:t>18/04/2025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3747AE2B-0617-47D8-8F99-3759DBDF1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0F85BF29-B5AD-49EA-A30F-647747CB3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56A6DFE0-C6BF-41F4-AF3D-07625DEFB89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335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wmf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9.png"/><Relationship Id="rId10" Type="http://schemas.openxmlformats.org/officeDocument/2006/relationships/image" Target="../media/image18.wmf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21.png"/><Relationship Id="rId10" Type="http://schemas.openxmlformats.org/officeDocument/2006/relationships/image" Target="../media/image18.wmf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18.wmf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AFBFE91-5667-4645-9D02-027C508A2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DC51B9-251E-40F6-A6D3-BF20A381B23A}" type="slidenum"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C59A72"/>
                </a:solidFill>
                <a:effectLst/>
                <a:uLnTx/>
                <a:uFillTx/>
                <a:latin typeface="Nunito"/>
                <a:sym typeface="Nuni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C59A72"/>
              </a:solidFill>
              <a:effectLst/>
              <a:uLnTx/>
              <a:uFillTx/>
              <a:latin typeface="Nunito"/>
              <a:sym typeface="Nunito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F10DD4B-0CC4-43CA-A995-F13AD1241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939" y="2016514"/>
            <a:ext cx="2386240" cy="808500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Period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B918BB-B527-4F0F-8425-F38CC370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352" y="-49351"/>
            <a:ext cx="4852936" cy="1373400"/>
          </a:xfrm>
        </p:spPr>
        <p:txBody>
          <a:bodyPr/>
          <a:lstStyle/>
          <a:p>
            <a:r>
              <a:rPr lang="en-US" sz="7000" dirty="0">
                <a:solidFill>
                  <a:srgbClr val="F99B33"/>
                </a:solidFill>
              </a:rPr>
              <a:t>Our toys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89869BA4-8A63-438B-A53D-954191517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3013" y="0"/>
            <a:ext cx="1852153" cy="191141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xmlns="" id="{6201A163-20D3-4035-B07E-1796997C3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" y="156350"/>
            <a:ext cx="707396" cy="359903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xmlns="" id="{6B3207B3-94D3-43A4-9AD7-2BDF019123A6}"/>
              </a:ext>
            </a:extLst>
          </p:cNvPr>
          <p:cNvSpPr txBox="1"/>
          <p:nvPr/>
        </p:nvSpPr>
        <p:spPr>
          <a:xfrm>
            <a:off x="33257" y="341109"/>
            <a:ext cx="157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B070C4-0895-4EE0-B714-FFC63EDFF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93" y="1172309"/>
            <a:ext cx="3205546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E42138-495D-457B-901C-EF064556EC4C}"/>
              </a:ext>
            </a:extLst>
          </p:cNvPr>
          <p:cNvSpPr txBox="1"/>
          <p:nvPr/>
        </p:nvSpPr>
        <p:spPr>
          <a:xfrm>
            <a:off x="3782868" y="1231684"/>
            <a:ext cx="2102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3C3CF19-0C67-4C20-B165-479C088A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061"/>
            <a:ext cx="3205546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25025C9-74E8-43BC-8CDB-656D9AA21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8822319" y="3763059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872F1869-C16E-43DF-8607-44B081855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6950347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20B4C5E8-7D56-4C9A-BF91-86C04DDF4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5029665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0227EA5A-8335-45AE-82DE-71190A48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3157693" y="3763061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9758" y="2898699"/>
            <a:ext cx="51603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 smtClean="0">
                <a:ln w="0"/>
                <a:solidFill>
                  <a:srgbClr val="0D55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Quang</a:t>
            </a:r>
            <a:r>
              <a:rPr lang="en-US" sz="3000" b="0" cap="none" spc="0" dirty="0" smtClean="0">
                <a:ln w="0"/>
                <a:solidFill>
                  <a:srgbClr val="0D55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0" cap="none" spc="0" dirty="0" err="1" smtClean="0">
                <a:ln w="0"/>
                <a:solidFill>
                  <a:srgbClr val="0D55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Trung</a:t>
            </a:r>
            <a:r>
              <a:rPr lang="en-US" sz="3000" b="0" cap="none" spc="0" dirty="0" smtClean="0">
                <a:ln w="0"/>
                <a:solidFill>
                  <a:srgbClr val="0D55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Primary School</a:t>
            </a:r>
            <a:endParaRPr lang="en-US" sz="3000" b="0" cap="none" spc="0" dirty="0">
              <a:ln w="0"/>
              <a:solidFill>
                <a:srgbClr val="0D555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7616" y="3426128"/>
            <a:ext cx="488467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0"/>
                <a:solidFill>
                  <a:srgbClr val="0D55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Teacher: Bui </a:t>
            </a:r>
            <a:r>
              <a:rPr lang="en-US" sz="3000" dirty="0" err="1" smtClean="0">
                <a:ln w="0"/>
                <a:solidFill>
                  <a:srgbClr val="0D55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</a:t>
            </a:r>
            <a:r>
              <a:rPr lang="en-US" sz="3000" dirty="0" smtClean="0">
                <a:ln w="0"/>
                <a:solidFill>
                  <a:srgbClr val="0D55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Thu </a:t>
            </a:r>
            <a:r>
              <a:rPr lang="en-US" sz="3000" dirty="0" err="1" smtClean="0">
                <a:ln w="0"/>
                <a:solidFill>
                  <a:srgbClr val="0D55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endParaRPr lang="en-US" sz="3000" b="0" cap="none" spc="0" dirty="0">
              <a:ln w="0"/>
              <a:solidFill>
                <a:srgbClr val="0D555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FE4B03-CF78-4527-90C9-73C07C766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18" y="44976"/>
            <a:ext cx="7602984" cy="492212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D402C8EB-7F6F-4F9B-8CD0-227EE67F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330" y="2309237"/>
            <a:ext cx="2256300" cy="393600"/>
          </a:xfrm>
        </p:spPr>
        <p:txBody>
          <a:bodyPr/>
          <a:lstStyle/>
          <a:p>
            <a:r>
              <a:rPr lang="en-US" sz="3000" dirty="0">
                <a:solidFill>
                  <a:srgbClr val="FF0000"/>
                </a:solidFill>
              </a:rPr>
              <a:t>car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653EE357-7834-47A4-90D8-716C2BE312F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955282" y="2332474"/>
            <a:ext cx="2256300" cy="393600"/>
          </a:xfrm>
        </p:spPr>
        <p:txBody>
          <a:bodyPr/>
          <a:lstStyle/>
          <a:p>
            <a:r>
              <a:rPr lang="en-US" sz="3000" dirty="0">
                <a:solidFill>
                  <a:srgbClr val="FF0000"/>
                </a:solidFill>
              </a:rPr>
              <a:t>a kite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89803B8A-87F8-456D-A99B-240C994F693E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1121935" y="4614188"/>
            <a:ext cx="1859670" cy="393600"/>
          </a:xfrm>
        </p:spPr>
        <p:txBody>
          <a:bodyPr/>
          <a:lstStyle/>
          <a:p>
            <a:r>
              <a:rPr lang="en-US" sz="2500" dirty="0">
                <a:solidFill>
                  <a:srgbClr val="FF0000"/>
                </a:solidFill>
              </a:rPr>
              <a:t>He has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93CC125C-557A-48E8-82C4-B8447E3E25B7}"/>
              </a:ext>
            </a:extLst>
          </p:cNvPr>
          <p:cNvSpPr>
            <a:spLocks noGrp="1"/>
          </p:cNvSpPr>
          <p:nvPr>
            <p:ph type="title" idx="20"/>
          </p:nvPr>
        </p:nvSpPr>
        <p:spPr>
          <a:xfrm>
            <a:off x="5733445" y="4565499"/>
            <a:ext cx="1782415" cy="554100"/>
          </a:xfrm>
        </p:spPr>
        <p:txBody>
          <a:bodyPr/>
          <a:lstStyle/>
          <a:p>
            <a:r>
              <a:rPr lang="en-US" sz="2500" dirty="0">
                <a:solidFill>
                  <a:srgbClr val="FF0000"/>
                </a:solidFill>
              </a:rPr>
              <a:t>has two</a:t>
            </a:r>
          </a:p>
        </p:txBody>
      </p:sp>
    </p:spTree>
    <p:extLst>
      <p:ext uri="{BB962C8B-B14F-4D97-AF65-F5344CB8AC3E}">
        <p14:creationId xmlns:p14="http://schemas.microsoft.com/office/powerpoint/2010/main" val="36017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331"/>
            <a:ext cx="9144000" cy="50491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03CFD2-7DA3-4D40-9DC1-2DC082DF28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Track 067">
            <a:hlinkClick r:id="" action="ppaction://media"/>
            <a:extLst>
              <a:ext uri="{FF2B5EF4-FFF2-40B4-BE49-F238E27FC236}">
                <a16:creationId xmlns:a16="http://schemas.microsoft.com/office/drawing/2014/main" xmlns="" id="{F191755F-40F6-44D7-B0DE-25A47D577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0899" y="199435"/>
            <a:ext cx="575266" cy="5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53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9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331"/>
            <a:ext cx="9144000" cy="50491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03CFD2-7DA3-4D40-9DC1-2DC082DF28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Track 067">
            <a:hlinkClick r:id="" action="ppaction://media"/>
            <a:extLst>
              <a:ext uri="{FF2B5EF4-FFF2-40B4-BE49-F238E27FC236}">
                <a16:creationId xmlns:a16="http://schemas.microsoft.com/office/drawing/2014/main" xmlns="" id="{F191755F-40F6-44D7-B0DE-25A47D577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0720" y="163316"/>
            <a:ext cx="611090" cy="611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791D3D-284E-4210-B64F-DAA7ED1B306D}"/>
              </a:ext>
            </a:extLst>
          </p:cNvPr>
          <p:cNvSpPr/>
          <p:nvPr/>
        </p:nvSpPr>
        <p:spPr>
          <a:xfrm>
            <a:off x="1860331" y="827593"/>
            <a:ext cx="673158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0B4542-7F90-49E9-9C76-633943427718}"/>
              </a:ext>
            </a:extLst>
          </p:cNvPr>
          <p:cNvSpPr/>
          <p:nvPr/>
        </p:nvSpPr>
        <p:spPr>
          <a:xfrm>
            <a:off x="1860332" y="1271112"/>
            <a:ext cx="673158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6F9F61-6105-46B0-BD74-158D93A380D7}"/>
              </a:ext>
            </a:extLst>
          </p:cNvPr>
          <p:cNvSpPr/>
          <p:nvPr/>
        </p:nvSpPr>
        <p:spPr>
          <a:xfrm>
            <a:off x="1634646" y="1677661"/>
            <a:ext cx="1717164" cy="330572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0DE083-2304-42A7-9D14-22E3E0F92EF7}"/>
              </a:ext>
            </a:extLst>
          </p:cNvPr>
          <p:cNvSpPr/>
          <p:nvPr/>
        </p:nvSpPr>
        <p:spPr>
          <a:xfrm>
            <a:off x="1634646" y="2128855"/>
            <a:ext cx="2179748" cy="328215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B92A7F-993A-4CDF-ABC7-020D86FF3635}"/>
              </a:ext>
            </a:extLst>
          </p:cNvPr>
          <p:cNvSpPr/>
          <p:nvPr/>
        </p:nvSpPr>
        <p:spPr>
          <a:xfrm>
            <a:off x="4747834" y="2410936"/>
            <a:ext cx="926757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FE2B825-64A5-47FA-9523-7D3FC79FD3CB}"/>
              </a:ext>
            </a:extLst>
          </p:cNvPr>
          <p:cNvSpPr/>
          <p:nvPr/>
        </p:nvSpPr>
        <p:spPr>
          <a:xfrm>
            <a:off x="4789307" y="2790678"/>
            <a:ext cx="911724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5B2E525-2E96-464F-A914-A378B6255B93}"/>
              </a:ext>
            </a:extLst>
          </p:cNvPr>
          <p:cNvSpPr/>
          <p:nvPr/>
        </p:nvSpPr>
        <p:spPr>
          <a:xfrm>
            <a:off x="4497005" y="3170420"/>
            <a:ext cx="2114002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A05268-BA31-4FF0-8313-D605512CCADA}"/>
              </a:ext>
            </a:extLst>
          </p:cNvPr>
          <p:cNvSpPr/>
          <p:nvPr/>
        </p:nvSpPr>
        <p:spPr>
          <a:xfrm>
            <a:off x="3537558" y="3643879"/>
            <a:ext cx="3073449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53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D465264-0167-46AD-AC11-E5287D391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E4D023A9-6851-470E-92D7-D6287C59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1711208"/>
            <a:ext cx="8424000" cy="1397752"/>
          </a:xfrm>
        </p:spPr>
        <p:txBody>
          <a:bodyPr/>
          <a:lstStyle/>
          <a:p>
            <a:r>
              <a:rPr lang="en-US" sz="8000" b="1" dirty="0">
                <a:solidFill>
                  <a:srgbClr val="0070C0"/>
                </a:solidFill>
              </a:rPr>
              <a:t>Sentence Puzzle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31C816E-85A6-463F-93BA-6F308C4E999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314325"/>
            <a:ext cx="5399888" cy="1000125"/>
          </a:xfr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dirty="0"/>
              <a:t>Game time!!!</a:t>
            </a:r>
          </a:p>
        </p:txBody>
      </p:sp>
    </p:spTree>
    <p:extLst>
      <p:ext uri="{BB962C8B-B14F-4D97-AF65-F5344CB8AC3E}">
        <p14:creationId xmlns:p14="http://schemas.microsoft.com/office/powerpoint/2010/main" val="152763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EEE5EEEB-F44B-4E30-BC59-EB5652E002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9" r="34716"/>
          <a:stretch/>
        </p:blipFill>
        <p:spPr>
          <a:xfrm>
            <a:off x="0" y="-70172"/>
            <a:ext cx="4155688" cy="2863247"/>
          </a:xfrm>
          <a:prstGeom prst="rect">
            <a:avLst/>
          </a:prstGeom>
        </p:spPr>
      </p:pic>
      <p:sp>
        <p:nvSpPr>
          <p:cNvPr id="15" name="Scroll: Horizontal 14">
            <a:extLst>
              <a:ext uri="{FF2B5EF4-FFF2-40B4-BE49-F238E27FC236}">
                <a16:creationId xmlns:a16="http://schemas.microsoft.com/office/drawing/2014/main" xmlns="" id="{FC0D0255-F6F8-46B7-B4BE-2182E0FB4FFF}"/>
              </a:ext>
            </a:extLst>
          </p:cNvPr>
          <p:cNvSpPr/>
          <p:nvPr/>
        </p:nvSpPr>
        <p:spPr>
          <a:xfrm>
            <a:off x="840659" y="3195800"/>
            <a:ext cx="7245145" cy="1545863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ysClr val="windowText" lastClr="000000"/>
                </a:solidFill>
              </a:rPr>
              <a:t>___ __ ____.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0548F2-6A91-4E48-8112-D1FFEF7FB823}"/>
              </a:ext>
            </a:extLst>
          </p:cNvPr>
          <p:cNvSpPr/>
          <p:nvPr/>
        </p:nvSpPr>
        <p:spPr>
          <a:xfrm>
            <a:off x="6405990" y="694319"/>
            <a:ext cx="193956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B05CED-709F-4EA9-B7D4-5476563D359A}"/>
              </a:ext>
            </a:extLst>
          </p:cNvPr>
          <p:cNvSpPr/>
          <p:nvPr/>
        </p:nvSpPr>
        <p:spPr>
          <a:xfrm>
            <a:off x="4233783" y="1068326"/>
            <a:ext cx="1047056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has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3E33B2-C216-4D47-B473-021E9216A4E0}"/>
              </a:ext>
            </a:extLst>
          </p:cNvPr>
          <p:cNvSpPr/>
          <p:nvPr/>
        </p:nvSpPr>
        <p:spPr>
          <a:xfrm>
            <a:off x="5513484" y="1698822"/>
            <a:ext cx="193956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a car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4C2CE2F-5609-495F-8892-55F022E8FC98}"/>
              </a:ext>
            </a:extLst>
          </p:cNvPr>
          <p:cNvSpPr/>
          <p:nvPr/>
        </p:nvSpPr>
        <p:spPr>
          <a:xfrm>
            <a:off x="2660740" y="5493473"/>
            <a:ext cx="3496791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 has a car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xmlns="" id="{E6E1EDAD-13CA-4E83-A22C-098662E347CE}"/>
              </a:ext>
            </a:extLst>
          </p:cNvPr>
          <p:cNvSpPr/>
          <p:nvPr/>
        </p:nvSpPr>
        <p:spPr>
          <a:xfrm>
            <a:off x="7846801" y="2863247"/>
            <a:ext cx="895964" cy="806700"/>
          </a:xfrm>
          <a:prstGeom prst="star10">
            <a:avLst/>
          </a:prstGeom>
          <a:solidFill>
            <a:srgbClr val="5CC95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+5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EF6FA45F-9285-4871-BA8B-6696A177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68" r="100000">
                        <a14:foregroundMark x1="49183" y1="77843" x2="52941" y2="77843"/>
                        <a14:foregroundMark x1="57516" y1="77843" x2="56209" y2="78431"/>
                        <a14:foregroundMark x1="41830" y1="75686" x2="43464" y2="77255"/>
                        <a14:foregroundMark x1="59477" y1="24706" x2="59477" y2="24706"/>
                        <a14:foregroundMark x1="59150" y1="34118" x2="58333" y2="39608"/>
                        <a14:foregroundMark x1="64542" y1="34706" x2="64542" y2="34706"/>
                        <a14:foregroundMark x1="72222" y1="28039" x2="72222" y2="28039"/>
                        <a14:foregroundMark x1="78922" y1="27059" x2="78922" y2="27059"/>
                        <a14:foregroundMark x1="82190" y1="34510" x2="82190" y2="34510"/>
                        <a14:foregroundMark x1="46405" y1="31961" x2="46405" y2="31961"/>
                        <a14:foregroundMark x1="42484" y1="32353" x2="42484" y2="32353"/>
                        <a14:foregroundMark x1="28595" y1="29216" x2="28595" y2="29216"/>
                        <a14:foregroundMark x1="43791" y1="19216" x2="43791" y2="19216"/>
                        <a14:foregroundMark x1="49673" y1="17843" x2="49673" y2="17843"/>
                        <a14:foregroundMark x1="61928" y1="13529" x2="61928" y2="13529"/>
                        <a14:foregroundMark x1="71078" y1="17059" x2="71078" y2="17059"/>
                        <a14:foregroundMark x1="60294" y1="44118" x2="60294" y2="44118"/>
                        <a14:foregroundMark x1="44118" y1="40784" x2="44118" y2="40784"/>
                        <a14:foregroundMark x1="61275" y1="35686" x2="61275" y2="35686"/>
                        <a14:foregroundMark x1="49673" y1="37059" x2="49673" y2="3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89" y="3423223"/>
            <a:ext cx="2231653" cy="185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057ED6-55B0-4F17-B424-1AE7990BC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49" y="538845"/>
            <a:ext cx="3547943" cy="19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9877E-6 L -0.00556 -0.37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8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EEE5EEEB-F44B-4E30-BC59-EB5652E002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9" r="34716"/>
          <a:stretch/>
        </p:blipFill>
        <p:spPr>
          <a:xfrm>
            <a:off x="0" y="-70172"/>
            <a:ext cx="4155688" cy="2863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1AEC47-CF48-4763-913A-5BCCBAD02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218" b="3732"/>
          <a:stretch/>
        </p:blipFill>
        <p:spPr>
          <a:xfrm>
            <a:off x="324634" y="528685"/>
            <a:ext cx="3506419" cy="1836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croll: Horizontal 14">
            <a:extLst>
              <a:ext uri="{FF2B5EF4-FFF2-40B4-BE49-F238E27FC236}">
                <a16:creationId xmlns:a16="http://schemas.microsoft.com/office/drawing/2014/main" xmlns="" id="{FC0D0255-F6F8-46B7-B4BE-2182E0FB4FFF}"/>
              </a:ext>
            </a:extLst>
          </p:cNvPr>
          <p:cNvSpPr/>
          <p:nvPr/>
        </p:nvSpPr>
        <p:spPr>
          <a:xfrm>
            <a:off x="786563" y="3238138"/>
            <a:ext cx="7245145" cy="1545863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ysClr val="windowText" lastClr="000000"/>
                </a:solidFill>
              </a:rPr>
              <a:t>___ __ ________.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0548F2-6A91-4E48-8112-D1FFEF7FB823}"/>
              </a:ext>
            </a:extLst>
          </p:cNvPr>
          <p:cNvSpPr/>
          <p:nvPr/>
        </p:nvSpPr>
        <p:spPr>
          <a:xfrm>
            <a:off x="6405990" y="694319"/>
            <a:ext cx="193956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B05CED-709F-4EA9-B7D4-5476563D359A}"/>
              </a:ext>
            </a:extLst>
          </p:cNvPr>
          <p:cNvSpPr/>
          <p:nvPr/>
        </p:nvSpPr>
        <p:spPr>
          <a:xfrm>
            <a:off x="4048471" y="1361452"/>
            <a:ext cx="1047056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has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3E33B2-C216-4D47-B473-021E9216A4E0}"/>
              </a:ext>
            </a:extLst>
          </p:cNvPr>
          <p:cNvSpPr/>
          <p:nvPr/>
        </p:nvSpPr>
        <p:spPr>
          <a:xfrm>
            <a:off x="5705508" y="1778783"/>
            <a:ext cx="2258916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two trains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4C2CE2F-5609-495F-8892-55F022E8FC98}"/>
              </a:ext>
            </a:extLst>
          </p:cNvPr>
          <p:cNvSpPr/>
          <p:nvPr/>
        </p:nvSpPr>
        <p:spPr>
          <a:xfrm>
            <a:off x="1307592" y="5343977"/>
            <a:ext cx="5809197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She has two trains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xmlns="" id="{E6E1EDAD-13CA-4E83-A22C-098662E347CE}"/>
              </a:ext>
            </a:extLst>
          </p:cNvPr>
          <p:cNvSpPr/>
          <p:nvPr/>
        </p:nvSpPr>
        <p:spPr>
          <a:xfrm>
            <a:off x="7846801" y="2863247"/>
            <a:ext cx="895964" cy="806700"/>
          </a:xfrm>
          <a:prstGeom prst="star10">
            <a:avLst/>
          </a:prstGeom>
          <a:solidFill>
            <a:srgbClr val="5CC95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accent2"/>
                </a:solidFill>
              </a:rPr>
              <a:t>+7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EF6FA45F-9285-4871-BA8B-6696A177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268" r="100000">
                        <a14:foregroundMark x1="49183" y1="77843" x2="52941" y2="77843"/>
                        <a14:foregroundMark x1="57516" y1="77843" x2="56209" y2="78431"/>
                        <a14:foregroundMark x1="41830" y1="75686" x2="43464" y2="77255"/>
                        <a14:foregroundMark x1="59477" y1="24706" x2="59477" y2="24706"/>
                        <a14:foregroundMark x1="59150" y1="34118" x2="58333" y2="39608"/>
                        <a14:foregroundMark x1="64542" y1="34706" x2="64542" y2="34706"/>
                        <a14:foregroundMark x1="72222" y1="28039" x2="72222" y2="28039"/>
                        <a14:foregroundMark x1="78922" y1="27059" x2="78922" y2="27059"/>
                        <a14:foregroundMark x1="82190" y1="34510" x2="82190" y2="34510"/>
                        <a14:foregroundMark x1="46405" y1="31961" x2="46405" y2="31961"/>
                        <a14:foregroundMark x1="42484" y1="32353" x2="42484" y2="32353"/>
                        <a14:foregroundMark x1="28595" y1="29216" x2="28595" y2="29216"/>
                        <a14:foregroundMark x1="43791" y1="19216" x2="43791" y2="19216"/>
                        <a14:foregroundMark x1="49673" y1="17843" x2="49673" y2="17843"/>
                        <a14:foregroundMark x1="61928" y1="13529" x2="61928" y2="13529"/>
                        <a14:foregroundMark x1="71078" y1="17059" x2="71078" y2="17059"/>
                        <a14:foregroundMark x1="60294" y1="44118" x2="60294" y2="44118"/>
                        <a14:foregroundMark x1="44118" y1="40784" x2="44118" y2="40784"/>
                        <a14:foregroundMark x1="61275" y1="35686" x2="61275" y2="35686"/>
                        <a14:foregroundMark x1="49673" y1="37059" x2="49673" y2="3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89" y="3423223"/>
            <a:ext cx="2231653" cy="185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46914E-7 L -0.00608 -0.33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69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EEE5EEEB-F44B-4E30-BC59-EB5652E002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9" r="34716"/>
          <a:stretch/>
        </p:blipFill>
        <p:spPr>
          <a:xfrm>
            <a:off x="307543" y="0"/>
            <a:ext cx="4155688" cy="2863247"/>
          </a:xfrm>
          <a:prstGeom prst="rect">
            <a:avLst/>
          </a:prstGeom>
        </p:spPr>
      </p:pic>
      <p:sp>
        <p:nvSpPr>
          <p:cNvPr id="15" name="Scroll: Horizontal 14">
            <a:extLst>
              <a:ext uri="{FF2B5EF4-FFF2-40B4-BE49-F238E27FC236}">
                <a16:creationId xmlns:a16="http://schemas.microsoft.com/office/drawing/2014/main" xmlns="" id="{FC0D0255-F6F8-46B7-B4BE-2182E0FB4FFF}"/>
              </a:ext>
            </a:extLst>
          </p:cNvPr>
          <p:cNvSpPr/>
          <p:nvPr/>
        </p:nvSpPr>
        <p:spPr>
          <a:xfrm>
            <a:off x="840659" y="3195800"/>
            <a:ext cx="7245145" cy="1545863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ysClr val="windowText" lastClr="000000"/>
                </a:solidFill>
              </a:rPr>
              <a:t>___ ___ ________.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0548F2-6A91-4E48-8112-D1FFEF7FB823}"/>
              </a:ext>
            </a:extLst>
          </p:cNvPr>
          <p:cNvSpPr/>
          <p:nvPr/>
        </p:nvSpPr>
        <p:spPr>
          <a:xfrm>
            <a:off x="6405990" y="694319"/>
            <a:ext cx="193956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B05CED-709F-4EA9-B7D4-5476563D359A}"/>
              </a:ext>
            </a:extLst>
          </p:cNvPr>
          <p:cNvSpPr/>
          <p:nvPr/>
        </p:nvSpPr>
        <p:spPr>
          <a:xfrm>
            <a:off x="4601751" y="947012"/>
            <a:ext cx="1047056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has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3E33B2-C216-4D47-B473-021E9216A4E0}"/>
              </a:ext>
            </a:extLst>
          </p:cNvPr>
          <p:cNvSpPr/>
          <p:nvPr/>
        </p:nvSpPr>
        <p:spPr>
          <a:xfrm>
            <a:off x="5513484" y="1698822"/>
            <a:ext cx="2405220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two planes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4C2CE2F-5609-495F-8892-55F022E8FC98}"/>
              </a:ext>
            </a:extLst>
          </p:cNvPr>
          <p:cNvSpPr/>
          <p:nvPr/>
        </p:nvSpPr>
        <p:spPr>
          <a:xfrm>
            <a:off x="1732690" y="5493473"/>
            <a:ext cx="5381923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She has two planes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xmlns="" id="{E6E1EDAD-13CA-4E83-A22C-098662E347CE}"/>
              </a:ext>
            </a:extLst>
          </p:cNvPr>
          <p:cNvSpPr/>
          <p:nvPr/>
        </p:nvSpPr>
        <p:spPr>
          <a:xfrm>
            <a:off x="7846800" y="2703325"/>
            <a:ext cx="1086887" cy="966622"/>
          </a:xfrm>
          <a:prstGeom prst="star10">
            <a:avLst/>
          </a:prstGeom>
          <a:solidFill>
            <a:srgbClr val="5CC95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accent2"/>
                </a:solidFill>
              </a:rPr>
              <a:t>+10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EF6FA45F-9285-4871-BA8B-6696A177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268" r="100000">
                        <a14:foregroundMark x1="49183" y1="77843" x2="52941" y2="77843"/>
                        <a14:foregroundMark x1="57516" y1="77843" x2="56209" y2="78431"/>
                        <a14:foregroundMark x1="41830" y1="75686" x2="43464" y2="77255"/>
                        <a14:foregroundMark x1="59477" y1="24706" x2="59477" y2="24706"/>
                        <a14:foregroundMark x1="59150" y1="34118" x2="58333" y2="39608"/>
                        <a14:foregroundMark x1="64542" y1="34706" x2="64542" y2="34706"/>
                        <a14:foregroundMark x1="72222" y1="28039" x2="72222" y2="28039"/>
                        <a14:foregroundMark x1="78922" y1="27059" x2="78922" y2="27059"/>
                        <a14:foregroundMark x1="82190" y1="34510" x2="82190" y2="34510"/>
                        <a14:foregroundMark x1="46405" y1="31961" x2="46405" y2="31961"/>
                        <a14:foregroundMark x1="42484" y1="32353" x2="42484" y2="32353"/>
                        <a14:foregroundMark x1="28595" y1="29216" x2="28595" y2="29216"/>
                        <a14:foregroundMark x1="43791" y1="19216" x2="43791" y2="19216"/>
                        <a14:foregroundMark x1="49673" y1="17843" x2="49673" y2="17843"/>
                        <a14:foregroundMark x1="61928" y1="13529" x2="61928" y2="13529"/>
                        <a14:foregroundMark x1="71078" y1="17059" x2="71078" y2="17059"/>
                        <a14:foregroundMark x1="60294" y1="44118" x2="60294" y2="44118"/>
                        <a14:foregroundMark x1="44118" y1="40784" x2="44118" y2="40784"/>
                        <a14:foregroundMark x1="61275" y1="35686" x2="61275" y2="35686"/>
                        <a14:foregroundMark x1="49673" y1="37059" x2="49673" y2="3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89" y="3423223"/>
            <a:ext cx="2231653" cy="185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3E4C77B-3D72-4542-82EE-B13B3D776514}"/>
              </a:ext>
            </a:extLst>
          </p:cNvPr>
          <p:cNvSpPr/>
          <p:nvPr/>
        </p:nvSpPr>
        <p:spPr>
          <a:xfrm>
            <a:off x="722376" y="621167"/>
            <a:ext cx="3401568" cy="16639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64BE22-CF21-4583-9A59-8E1D047E6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24" y="246400"/>
            <a:ext cx="3474719" cy="24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877E-6 L -0.01233 -0.361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80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EEE5EEEB-F44B-4E30-BC59-EB5652E002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9" r="34716"/>
          <a:stretch/>
        </p:blipFill>
        <p:spPr>
          <a:xfrm>
            <a:off x="0" y="-70172"/>
            <a:ext cx="4155688" cy="2863247"/>
          </a:xfrm>
          <a:prstGeom prst="rect">
            <a:avLst/>
          </a:prstGeom>
        </p:spPr>
      </p:pic>
      <p:sp>
        <p:nvSpPr>
          <p:cNvPr id="15" name="Scroll: Horizontal 14">
            <a:extLst>
              <a:ext uri="{FF2B5EF4-FFF2-40B4-BE49-F238E27FC236}">
                <a16:creationId xmlns:a16="http://schemas.microsoft.com/office/drawing/2014/main" xmlns="" id="{FC0D0255-F6F8-46B7-B4BE-2182E0FB4FFF}"/>
              </a:ext>
            </a:extLst>
          </p:cNvPr>
          <p:cNvSpPr/>
          <p:nvPr/>
        </p:nvSpPr>
        <p:spPr>
          <a:xfrm>
            <a:off x="840659" y="3195800"/>
            <a:ext cx="7245145" cy="1545863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ysClr val="windowText" lastClr="000000"/>
                </a:solidFill>
              </a:rPr>
              <a:t>___ __ _________.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0548F2-6A91-4E48-8112-D1FFEF7FB823}"/>
              </a:ext>
            </a:extLst>
          </p:cNvPr>
          <p:cNvSpPr/>
          <p:nvPr/>
        </p:nvSpPr>
        <p:spPr>
          <a:xfrm>
            <a:off x="6405990" y="694319"/>
            <a:ext cx="193956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B05CED-709F-4EA9-B7D4-5476563D359A}"/>
              </a:ext>
            </a:extLst>
          </p:cNvPr>
          <p:cNvSpPr/>
          <p:nvPr/>
        </p:nvSpPr>
        <p:spPr>
          <a:xfrm>
            <a:off x="4165885" y="1258794"/>
            <a:ext cx="1047056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has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3E33B2-C216-4D47-B473-021E9216A4E0}"/>
              </a:ext>
            </a:extLst>
          </p:cNvPr>
          <p:cNvSpPr/>
          <p:nvPr/>
        </p:nvSpPr>
        <p:spPr>
          <a:xfrm>
            <a:off x="5513484" y="1698822"/>
            <a:ext cx="2832068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three planes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4C2CE2F-5609-495F-8892-55F022E8FC98}"/>
              </a:ext>
            </a:extLst>
          </p:cNvPr>
          <p:cNvSpPr/>
          <p:nvPr/>
        </p:nvSpPr>
        <p:spPr>
          <a:xfrm>
            <a:off x="1734207" y="5493473"/>
            <a:ext cx="5349862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 has three planes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xmlns="" id="{E6E1EDAD-13CA-4E83-A22C-098662E347CE}"/>
              </a:ext>
            </a:extLst>
          </p:cNvPr>
          <p:cNvSpPr/>
          <p:nvPr/>
        </p:nvSpPr>
        <p:spPr>
          <a:xfrm>
            <a:off x="7846801" y="2863247"/>
            <a:ext cx="895964" cy="806700"/>
          </a:xfrm>
          <a:prstGeom prst="star10">
            <a:avLst/>
          </a:prstGeom>
          <a:solidFill>
            <a:srgbClr val="5CC95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+6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EF6FA45F-9285-4871-BA8B-6696A177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68" r="100000">
                        <a14:foregroundMark x1="49183" y1="77843" x2="52941" y2="77843"/>
                        <a14:foregroundMark x1="57516" y1="77843" x2="56209" y2="78431"/>
                        <a14:foregroundMark x1="41830" y1="75686" x2="43464" y2="77255"/>
                        <a14:foregroundMark x1="59477" y1="24706" x2="59477" y2="24706"/>
                        <a14:foregroundMark x1="59150" y1="34118" x2="58333" y2="39608"/>
                        <a14:foregroundMark x1="64542" y1="34706" x2="64542" y2="34706"/>
                        <a14:foregroundMark x1="72222" y1="28039" x2="72222" y2="28039"/>
                        <a14:foregroundMark x1="78922" y1="27059" x2="78922" y2="27059"/>
                        <a14:foregroundMark x1="82190" y1="34510" x2="82190" y2="34510"/>
                        <a14:foregroundMark x1="46405" y1="31961" x2="46405" y2="31961"/>
                        <a14:foregroundMark x1="42484" y1="32353" x2="42484" y2="32353"/>
                        <a14:foregroundMark x1="28595" y1="29216" x2="28595" y2="29216"/>
                        <a14:foregroundMark x1="43791" y1="19216" x2="43791" y2="19216"/>
                        <a14:foregroundMark x1="49673" y1="17843" x2="49673" y2="17843"/>
                        <a14:foregroundMark x1="61928" y1="13529" x2="61928" y2="13529"/>
                        <a14:foregroundMark x1="71078" y1="17059" x2="71078" y2="17059"/>
                        <a14:foregroundMark x1="60294" y1="44118" x2="60294" y2="44118"/>
                        <a14:foregroundMark x1="44118" y1="40784" x2="44118" y2="40784"/>
                        <a14:foregroundMark x1="61275" y1="35686" x2="61275" y2="35686"/>
                        <a14:foregroundMark x1="49673" y1="37059" x2="49673" y2="3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89" y="3423223"/>
            <a:ext cx="2231653" cy="185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C1D7B2-2F01-4B5D-AC52-43E90FA34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42" y="566559"/>
            <a:ext cx="3554603" cy="18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9877E-6 L -0.00556 -0.37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8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thecrux.co.uk/files/desert.png">
            <a:extLst>
              <a:ext uri="{FF2B5EF4-FFF2-40B4-BE49-F238E27FC236}">
                <a16:creationId xmlns:a16="http://schemas.microsoft.com/office/drawing/2014/main" xmlns="" id="{AEA7CB19-C82D-47D4-BC78-5309E293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26 Imagen">
            <a:extLst>
              <a:ext uri="{FF2B5EF4-FFF2-40B4-BE49-F238E27FC236}">
                <a16:creationId xmlns:a16="http://schemas.microsoft.com/office/drawing/2014/main" xmlns="" id="{5857C074-CA80-4A92-A4E0-127D22C36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253979"/>
            <a:ext cx="1054894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vectormadness.com/preview/celebration/large/gift_and_present_vector_5.jpg">
            <a:extLst>
              <a:ext uri="{FF2B5EF4-FFF2-40B4-BE49-F238E27FC236}">
                <a16:creationId xmlns:a16="http://schemas.microsoft.com/office/drawing/2014/main" xmlns="" id="{C63697AF-2366-4091-92A8-38EB9DFC9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r="8881"/>
          <a:stretch/>
        </p:blipFill>
        <p:spPr bwMode="auto">
          <a:xfrm>
            <a:off x="1644253" y="3489723"/>
            <a:ext cx="1537097" cy="1073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B6A7901-9598-4963-AD6E-50DFACB5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413522" y="1656160"/>
            <a:ext cx="2824163" cy="2595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4 Grupo">
            <a:extLst>
              <a:ext uri="{FF2B5EF4-FFF2-40B4-BE49-F238E27FC236}">
                <a16:creationId xmlns:a16="http://schemas.microsoft.com/office/drawing/2014/main" xmlns="" id="{06E60634-64C2-4DFF-A405-27A881037DA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006329" y="935831"/>
            <a:ext cx="2878931" cy="771525"/>
            <a:chOff x="289969" y="2385802"/>
            <a:chExt cx="3697331" cy="1028700"/>
          </a:xfrm>
        </p:grpSpPr>
        <p:grpSp>
          <p:nvGrpSpPr>
            <p:cNvPr id="3081" name="Group 15">
              <a:extLst>
                <a:ext uri="{FF2B5EF4-FFF2-40B4-BE49-F238E27FC236}">
                  <a16:creationId xmlns:a16="http://schemas.microsoft.com/office/drawing/2014/main" xmlns="" id="{7067F4D9-4B60-44AA-97C9-5358079D4AF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399147">
              <a:off x="3069725" y="2385802"/>
              <a:ext cx="917575" cy="1028700"/>
              <a:chOff x="113" y="709"/>
              <a:chExt cx="578" cy="648"/>
            </a:xfrm>
          </p:grpSpPr>
          <p:sp>
            <p:nvSpPr>
              <p:cNvPr id="3083" name="AutoShape 16">
                <a:extLst>
                  <a:ext uri="{FF2B5EF4-FFF2-40B4-BE49-F238E27FC236}">
                    <a16:creationId xmlns:a16="http://schemas.microsoft.com/office/drawing/2014/main" xmlns="" id="{5A69F588-908D-4309-955D-C85D57D9CE8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3" y="709"/>
                <a:ext cx="57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4" name="Freeform 17">
                <a:extLst>
                  <a:ext uri="{FF2B5EF4-FFF2-40B4-BE49-F238E27FC236}">
                    <a16:creationId xmlns:a16="http://schemas.microsoft.com/office/drawing/2014/main" xmlns="" id="{DF8482E3-9B8A-49FA-8D7A-65D62FB3F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711"/>
                <a:ext cx="57" cy="148"/>
              </a:xfrm>
              <a:custGeom>
                <a:avLst/>
                <a:gdLst>
                  <a:gd name="T0" fmla="*/ 28 w 115"/>
                  <a:gd name="T1" fmla="*/ 43 h 296"/>
                  <a:gd name="T2" fmla="*/ 28 w 115"/>
                  <a:gd name="T3" fmla="*/ 38 h 296"/>
                  <a:gd name="T4" fmla="*/ 27 w 115"/>
                  <a:gd name="T5" fmla="*/ 32 h 296"/>
                  <a:gd name="T6" fmla="*/ 26 w 115"/>
                  <a:gd name="T7" fmla="*/ 21 h 296"/>
                  <a:gd name="T8" fmla="*/ 24 w 115"/>
                  <a:gd name="T9" fmla="*/ 10 h 296"/>
                  <a:gd name="T10" fmla="*/ 23 w 115"/>
                  <a:gd name="T11" fmla="*/ 5 h 296"/>
                  <a:gd name="T12" fmla="*/ 23 w 115"/>
                  <a:gd name="T13" fmla="*/ 0 h 296"/>
                  <a:gd name="T14" fmla="*/ 19 w 115"/>
                  <a:gd name="T15" fmla="*/ 1 h 296"/>
                  <a:gd name="T16" fmla="*/ 16 w 115"/>
                  <a:gd name="T17" fmla="*/ 2 h 296"/>
                  <a:gd name="T18" fmla="*/ 13 w 115"/>
                  <a:gd name="T19" fmla="*/ 3 h 296"/>
                  <a:gd name="T20" fmla="*/ 10 w 115"/>
                  <a:gd name="T21" fmla="*/ 5 h 296"/>
                  <a:gd name="T22" fmla="*/ 8 w 115"/>
                  <a:gd name="T23" fmla="*/ 8 h 296"/>
                  <a:gd name="T24" fmla="*/ 6 w 115"/>
                  <a:gd name="T25" fmla="*/ 11 h 296"/>
                  <a:gd name="T26" fmla="*/ 4 w 115"/>
                  <a:gd name="T27" fmla="*/ 14 h 296"/>
                  <a:gd name="T28" fmla="*/ 2 w 115"/>
                  <a:gd name="T29" fmla="*/ 17 h 296"/>
                  <a:gd name="T30" fmla="*/ 1 w 115"/>
                  <a:gd name="T31" fmla="*/ 21 h 296"/>
                  <a:gd name="T32" fmla="*/ 0 w 115"/>
                  <a:gd name="T33" fmla="*/ 25 h 296"/>
                  <a:gd name="T34" fmla="*/ 0 w 115"/>
                  <a:gd name="T35" fmla="*/ 29 h 296"/>
                  <a:gd name="T36" fmla="*/ 0 w 115"/>
                  <a:gd name="T37" fmla="*/ 33 h 296"/>
                  <a:gd name="T38" fmla="*/ 0 w 115"/>
                  <a:gd name="T39" fmla="*/ 37 h 296"/>
                  <a:gd name="T40" fmla="*/ 0 w 115"/>
                  <a:gd name="T41" fmla="*/ 41 h 296"/>
                  <a:gd name="T42" fmla="*/ 2 w 115"/>
                  <a:gd name="T43" fmla="*/ 45 h 296"/>
                  <a:gd name="T44" fmla="*/ 3 w 115"/>
                  <a:gd name="T45" fmla="*/ 49 h 296"/>
                  <a:gd name="T46" fmla="*/ 4 w 115"/>
                  <a:gd name="T47" fmla="*/ 52 h 296"/>
                  <a:gd name="T48" fmla="*/ 6 w 115"/>
                  <a:gd name="T49" fmla="*/ 57 h 296"/>
                  <a:gd name="T50" fmla="*/ 9 w 115"/>
                  <a:gd name="T51" fmla="*/ 61 h 296"/>
                  <a:gd name="T52" fmla="*/ 11 w 115"/>
                  <a:gd name="T53" fmla="*/ 65 h 296"/>
                  <a:gd name="T54" fmla="*/ 15 w 115"/>
                  <a:gd name="T55" fmla="*/ 69 h 296"/>
                  <a:gd name="T56" fmla="*/ 18 w 115"/>
                  <a:gd name="T57" fmla="*/ 72 h 296"/>
                  <a:gd name="T58" fmla="*/ 20 w 115"/>
                  <a:gd name="T59" fmla="*/ 73 h 296"/>
                  <a:gd name="T60" fmla="*/ 22 w 115"/>
                  <a:gd name="T61" fmla="*/ 74 h 296"/>
                  <a:gd name="T62" fmla="*/ 24 w 115"/>
                  <a:gd name="T63" fmla="*/ 74 h 296"/>
                  <a:gd name="T64" fmla="*/ 26 w 115"/>
                  <a:gd name="T65" fmla="*/ 74 h 296"/>
                  <a:gd name="T66" fmla="*/ 26 w 115"/>
                  <a:gd name="T67" fmla="*/ 71 h 296"/>
                  <a:gd name="T68" fmla="*/ 26 w 115"/>
                  <a:gd name="T69" fmla="*/ 67 h 296"/>
                  <a:gd name="T70" fmla="*/ 27 w 115"/>
                  <a:gd name="T71" fmla="*/ 59 h 296"/>
                  <a:gd name="T72" fmla="*/ 28 w 115"/>
                  <a:gd name="T73" fmla="*/ 51 h 296"/>
                  <a:gd name="T74" fmla="*/ 28 w 115"/>
                  <a:gd name="T75" fmla="*/ 47 h 296"/>
                  <a:gd name="T76" fmla="*/ 28 w 115"/>
                  <a:gd name="T77" fmla="*/ 43 h 2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5" h="296">
                    <a:moveTo>
                      <a:pt x="115" y="172"/>
                    </a:moveTo>
                    <a:lnTo>
                      <a:pt x="113" y="150"/>
                    </a:lnTo>
                    <a:lnTo>
                      <a:pt x="111" y="128"/>
                    </a:lnTo>
                    <a:lnTo>
                      <a:pt x="105" y="83"/>
                    </a:lnTo>
                    <a:lnTo>
                      <a:pt x="97" y="39"/>
                    </a:lnTo>
                    <a:lnTo>
                      <a:pt x="95" y="18"/>
                    </a:lnTo>
                    <a:lnTo>
                      <a:pt x="94" y="0"/>
                    </a:lnTo>
                    <a:lnTo>
                      <a:pt x="79" y="1"/>
                    </a:lnTo>
                    <a:lnTo>
                      <a:pt x="65" y="5"/>
                    </a:lnTo>
                    <a:lnTo>
                      <a:pt x="54" y="12"/>
                    </a:lnTo>
                    <a:lnTo>
                      <a:pt x="43" y="19"/>
                    </a:lnTo>
                    <a:lnTo>
                      <a:pt x="33" y="29"/>
                    </a:lnTo>
                    <a:lnTo>
                      <a:pt x="24" y="41"/>
                    </a:lnTo>
                    <a:lnTo>
                      <a:pt x="17" y="54"/>
                    </a:lnTo>
                    <a:lnTo>
                      <a:pt x="11" y="67"/>
                    </a:lnTo>
                    <a:lnTo>
                      <a:pt x="7" y="83"/>
                    </a:lnTo>
                    <a:lnTo>
                      <a:pt x="3" y="99"/>
                    </a:lnTo>
                    <a:lnTo>
                      <a:pt x="1" y="114"/>
                    </a:lnTo>
                    <a:lnTo>
                      <a:pt x="0" y="131"/>
                    </a:lnTo>
                    <a:lnTo>
                      <a:pt x="1" y="147"/>
                    </a:lnTo>
                    <a:lnTo>
                      <a:pt x="3" y="163"/>
                    </a:lnTo>
                    <a:lnTo>
                      <a:pt x="8" y="179"/>
                    </a:lnTo>
                    <a:lnTo>
                      <a:pt x="13" y="193"/>
                    </a:lnTo>
                    <a:lnTo>
                      <a:pt x="19" y="208"/>
                    </a:lnTo>
                    <a:lnTo>
                      <a:pt x="27" y="225"/>
                    </a:lnTo>
                    <a:lnTo>
                      <a:pt x="36" y="241"/>
                    </a:lnTo>
                    <a:lnTo>
                      <a:pt x="47" y="258"/>
                    </a:lnTo>
                    <a:lnTo>
                      <a:pt x="60" y="273"/>
                    </a:lnTo>
                    <a:lnTo>
                      <a:pt x="74" y="285"/>
                    </a:lnTo>
                    <a:lnTo>
                      <a:pt x="82" y="291"/>
                    </a:lnTo>
                    <a:lnTo>
                      <a:pt x="89" y="294"/>
                    </a:lnTo>
                    <a:lnTo>
                      <a:pt x="97" y="296"/>
                    </a:lnTo>
                    <a:lnTo>
                      <a:pt x="106" y="296"/>
                    </a:lnTo>
                    <a:lnTo>
                      <a:pt x="107" y="283"/>
                    </a:lnTo>
                    <a:lnTo>
                      <a:pt x="107" y="267"/>
                    </a:lnTo>
                    <a:lnTo>
                      <a:pt x="110" y="235"/>
                    </a:lnTo>
                    <a:lnTo>
                      <a:pt x="113" y="201"/>
                    </a:lnTo>
                    <a:lnTo>
                      <a:pt x="115" y="186"/>
                    </a:lnTo>
                    <a:lnTo>
                      <a:pt x="115" y="172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5" name="Freeform 18">
                <a:extLst>
                  <a:ext uri="{FF2B5EF4-FFF2-40B4-BE49-F238E27FC236}">
                    <a16:creationId xmlns:a16="http://schemas.microsoft.com/office/drawing/2014/main" xmlns="" id="{3E701A46-29A3-4E41-9E9D-8F830E49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" y="747"/>
                <a:ext cx="50" cy="111"/>
              </a:xfrm>
              <a:custGeom>
                <a:avLst/>
                <a:gdLst>
                  <a:gd name="T0" fmla="*/ 0 w 101"/>
                  <a:gd name="T1" fmla="*/ 46 h 222"/>
                  <a:gd name="T2" fmla="*/ 0 w 101"/>
                  <a:gd name="T3" fmla="*/ 48 h 222"/>
                  <a:gd name="T4" fmla="*/ 0 w 101"/>
                  <a:gd name="T5" fmla="*/ 50 h 222"/>
                  <a:gd name="T6" fmla="*/ 0 w 101"/>
                  <a:gd name="T7" fmla="*/ 52 h 222"/>
                  <a:gd name="T8" fmla="*/ 0 w 101"/>
                  <a:gd name="T9" fmla="*/ 54 h 222"/>
                  <a:gd name="T10" fmla="*/ 1 w 101"/>
                  <a:gd name="T11" fmla="*/ 55 h 222"/>
                  <a:gd name="T12" fmla="*/ 1 w 101"/>
                  <a:gd name="T13" fmla="*/ 55 h 222"/>
                  <a:gd name="T14" fmla="*/ 2 w 101"/>
                  <a:gd name="T15" fmla="*/ 56 h 222"/>
                  <a:gd name="T16" fmla="*/ 3 w 101"/>
                  <a:gd name="T17" fmla="*/ 56 h 222"/>
                  <a:gd name="T18" fmla="*/ 5 w 101"/>
                  <a:gd name="T19" fmla="*/ 55 h 222"/>
                  <a:gd name="T20" fmla="*/ 6 w 101"/>
                  <a:gd name="T21" fmla="*/ 54 h 222"/>
                  <a:gd name="T22" fmla="*/ 9 w 101"/>
                  <a:gd name="T23" fmla="*/ 51 h 222"/>
                  <a:gd name="T24" fmla="*/ 11 w 101"/>
                  <a:gd name="T25" fmla="*/ 48 h 222"/>
                  <a:gd name="T26" fmla="*/ 15 w 101"/>
                  <a:gd name="T27" fmla="*/ 41 h 222"/>
                  <a:gd name="T28" fmla="*/ 18 w 101"/>
                  <a:gd name="T29" fmla="*/ 34 h 222"/>
                  <a:gd name="T30" fmla="*/ 20 w 101"/>
                  <a:gd name="T31" fmla="*/ 31 h 222"/>
                  <a:gd name="T32" fmla="*/ 21 w 101"/>
                  <a:gd name="T33" fmla="*/ 29 h 222"/>
                  <a:gd name="T34" fmla="*/ 22 w 101"/>
                  <a:gd name="T35" fmla="*/ 27 h 222"/>
                  <a:gd name="T36" fmla="*/ 22 w 101"/>
                  <a:gd name="T37" fmla="*/ 26 h 222"/>
                  <a:gd name="T38" fmla="*/ 23 w 101"/>
                  <a:gd name="T39" fmla="*/ 24 h 222"/>
                  <a:gd name="T40" fmla="*/ 23 w 101"/>
                  <a:gd name="T41" fmla="*/ 20 h 222"/>
                  <a:gd name="T42" fmla="*/ 25 w 101"/>
                  <a:gd name="T43" fmla="*/ 14 h 222"/>
                  <a:gd name="T44" fmla="*/ 25 w 101"/>
                  <a:gd name="T45" fmla="*/ 7 h 222"/>
                  <a:gd name="T46" fmla="*/ 25 w 101"/>
                  <a:gd name="T47" fmla="*/ 0 h 222"/>
                  <a:gd name="T48" fmla="*/ 21 w 101"/>
                  <a:gd name="T49" fmla="*/ 1 h 222"/>
                  <a:gd name="T50" fmla="*/ 17 w 101"/>
                  <a:gd name="T51" fmla="*/ 1 h 222"/>
                  <a:gd name="T52" fmla="*/ 14 w 101"/>
                  <a:gd name="T53" fmla="*/ 3 h 222"/>
                  <a:gd name="T54" fmla="*/ 11 w 101"/>
                  <a:gd name="T55" fmla="*/ 5 h 222"/>
                  <a:gd name="T56" fmla="*/ 9 w 101"/>
                  <a:gd name="T57" fmla="*/ 7 h 222"/>
                  <a:gd name="T58" fmla="*/ 7 w 101"/>
                  <a:gd name="T59" fmla="*/ 10 h 222"/>
                  <a:gd name="T60" fmla="*/ 5 w 101"/>
                  <a:gd name="T61" fmla="*/ 13 h 222"/>
                  <a:gd name="T62" fmla="*/ 3 w 101"/>
                  <a:gd name="T63" fmla="*/ 17 h 222"/>
                  <a:gd name="T64" fmla="*/ 1 w 101"/>
                  <a:gd name="T65" fmla="*/ 24 h 222"/>
                  <a:gd name="T66" fmla="*/ 0 w 101"/>
                  <a:gd name="T67" fmla="*/ 31 h 222"/>
                  <a:gd name="T68" fmla="*/ 0 w 101"/>
                  <a:gd name="T69" fmla="*/ 39 h 222"/>
                  <a:gd name="T70" fmla="*/ 0 w 101"/>
                  <a:gd name="T71" fmla="*/ 46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1" h="222">
                    <a:moveTo>
                      <a:pt x="0" y="181"/>
                    </a:moveTo>
                    <a:lnTo>
                      <a:pt x="0" y="191"/>
                    </a:lnTo>
                    <a:lnTo>
                      <a:pt x="1" y="200"/>
                    </a:lnTo>
                    <a:lnTo>
                      <a:pt x="2" y="208"/>
                    </a:lnTo>
                    <a:lnTo>
                      <a:pt x="3" y="213"/>
                    </a:lnTo>
                    <a:lnTo>
                      <a:pt x="5" y="218"/>
                    </a:lnTo>
                    <a:lnTo>
                      <a:pt x="7" y="220"/>
                    </a:lnTo>
                    <a:lnTo>
                      <a:pt x="11" y="222"/>
                    </a:lnTo>
                    <a:lnTo>
                      <a:pt x="13" y="222"/>
                    </a:lnTo>
                    <a:lnTo>
                      <a:pt x="20" y="220"/>
                    </a:lnTo>
                    <a:lnTo>
                      <a:pt x="27" y="213"/>
                    </a:lnTo>
                    <a:lnTo>
                      <a:pt x="36" y="203"/>
                    </a:lnTo>
                    <a:lnTo>
                      <a:pt x="44" y="192"/>
                    </a:lnTo>
                    <a:lnTo>
                      <a:pt x="60" y="164"/>
                    </a:lnTo>
                    <a:lnTo>
                      <a:pt x="75" y="136"/>
                    </a:lnTo>
                    <a:lnTo>
                      <a:pt x="80" y="124"/>
                    </a:lnTo>
                    <a:lnTo>
                      <a:pt x="84" y="114"/>
                    </a:lnTo>
                    <a:lnTo>
                      <a:pt x="88" y="106"/>
                    </a:lnTo>
                    <a:lnTo>
                      <a:pt x="89" y="103"/>
                    </a:lnTo>
                    <a:lnTo>
                      <a:pt x="92" y="93"/>
                    </a:lnTo>
                    <a:lnTo>
                      <a:pt x="95" y="80"/>
                    </a:lnTo>
                    <a:lnTo>
                      <a:pt x="100" y="55"/>
                    </a:lnTo>
                    <a:lnTo>
                      <a:pt x="101" y="27"/>
                    </a:lnTo>
                    <a:lnTo>
                      <a:pt x="101" y="0"/>
                    </a:lnTo>
                    <a:lnTo>
                      <a:pt x="84" y="1"/>
                    </a:lnTo>
                    <a:lnTo>
                      <a:pt x="70" y="4"/>
                    </a:lnTo>
                    <a:lnTo>
                      <a:pt x="57" y="10"/>
                    </a:lnTo>
                    <a:lnTo>
                      <a:pt x="46" y="18"/>
                    </a:lnTo>
                    <a:lnTo>
                      <a:pt x="36" y="28"/>
                    </a:lnTo>
                    <a:lnTo>
                      <a:pt x="28" y="39"/>
                    </a:lnTo>
                    <a:lnTo>
                      <a:pt x="22" y="51"/>
                    </a:lnTo>
                    <a:lnTo>
                      <a:pt x="15" y="65"/>
                    </a:lnTo>
                    <a:lnTo>
                      <a:pt x="7" y="93"/>
                    </a:lnTo>
                    <a:lnTo>
                      <a:pt x="2" y="123"/>
                    </a:lnTo>
                    <a:lnTo>
                      <a:pt x="0" y="153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6" name="Freeform 19">
                <a:extLst>
                  <a:ext uri="{FF2B5EF4-FFF2-40B4-BE49-F238E27FC236}">
                    <a16:creationId xmlns:a16="http://schemas.microsoft.com/office/drawing/2014/main" xmlns="" id="{EE4C4F3A-8D4A-4713-8D71-517FD2701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755"/>
                <a:ext cx="129" cy="82"/>
              </a:xfrm>
              <a:custGeom>
                <a:avLst/>
                <a:gdLst>
                  <a:gd name="T0" fmla="*/ 51 w 259"/>
                  <a:gd name="T1" fmla="*/ 19 h 164"/>
                  <a:gd name="T2" fmla="*/ 52 w 259"/>
                  <a:gd name="T3" fmla="*/ 18 h 164"/>
                  <a:gd name="T4" fmla="*/ 53 w 259"/>
                  <a:gd name="T5" fmla="*/ 17 h 164"/>
                  <a:gd name="T6" fmla="*/ 57 w 259"/>
                  <a:gd name="T7" fmla="*/ 14 h 164"/>
                  <a:gd name="T8" fmla="*/ 61 w 259"/>
                  <a:gd name="T9" fmla="*/ 11 h 164"/>
                  <a:gd name="T10" fmla="*/ 63 w 259"/>
                  <a:gd name="T11" fmla="*/ 9 h 164"/>
                  <a:gd name="T12" fmla="*/ 64 w 259"/>
                  <a:gd name="T13" fmla="*/ 8 h 164"/>
                  <a:gd name="T14" fmla="*/ 64 w 259"/>
                  <a:gd name="T15" fmla="*/ 1 h 164"/>
                  <a:gd name="T16" fmla="*/ 62 w 259"/>
                  <a:gd name="T17" fmla="*/ 1 h 164"/>
                  <a:gd name="T18" fmla="*/ 59 w 259"/>
                  <a:gd name="T19" fmla="*/ 0 h 164"/>
                  <a:gd name="T20" fmla="*/ 56 w 259"/>
                  <a:gd name="T21" fmla="*/ 0 h 164"/>
                  <a:gd name="T22" fmla="*/ 53 w 259"/>
                  <a:gd name="T23" fmla="*/ 0 h 164"/>
                  <a:gd name="T24" fmla="*/ 47 w 259"/>
                  <a:gd name="T25" fmla="*/ 2 h 164"/>
                  <a:gd name="T26" fmla="*/ 42 w 259"/>
                  <a:gd name="T27" fmla="*/ 4 h 164"/>
                  <a:gd name="T28" fmla="*/ 36 w 259"/>
                  <a:gd name="T29" fmla="*/ 7 h 164"/>
                  <a:gd name="T30" fmla="*/ 31 w 259"/>
                  <a:gd name="T31" fmla="*/ 10 h 164"/>
                  <a:gd name="T32" fmla="*/ 27 w 259"/>
                  <a:gd name="T33" fmla="*/ 13 h 164"/>
                  <a:gd name="T34" fmla="*/ 23 w 259"/>
                  <a:gd name="T35" fmla="*/ 16 h 164"/>
                  <a:gd name="T36" fmla="*/ 22 w 259"/>
                  <a:gd name="T37" fmla="*/ 17 h 164"/>
                  <a:gd name="T38" fmla="*/ 21 w 259"/>
                  <a:gd name="T39" fmla="*/ 18 h 164"/>
                  <a:gd name="T40" fmla="*/ 19 w 259"/>
                  <a:gd name="T41" fmla="*/ 20 h 164"/>
                  <a:gd name="T42" fmla="*/ 16 w 259"/>
                  <a:gd name="T43" fmla="*/ 23 h 164"/>
                  <a:gd name="T44" fmla="*/ 13 w 259"/>
                  <a:gd name="T45" fmla="*/ 27 h 164"/>
                  <a:gd name="T46" fmla="*/ 9 w 259"/>
                  <a:gd name="T47" fmla="*/ 30 h 164"/>
                  <a:gd name="T48" fmla="*/ 5 w 259"/>
                  <a:gd name="T49" fmla="*/ 33 h 164"/>
                  <a:gd name="T50" fmla="*/ 2 w 259"/>
                  <a:gd name="T51" fmla="*/ 35 h 164"/>
                  <a:gd name="T52" fmla="*/ 1 w 259"/>
                  <a:gd name="T53" fmla="*/ 36 h 164"/>
                  <a:gd name="T54" fmla="*/ 0 w 259"/>
                  <a:gd name="T55" fmla="*/ 36 h 164"/>
                  <a:gd name="T56" fmla="*/ 3 w 259"/>
                  <a:gd name="T57" fmla="*/ 33 h 164"/>
                  <a:gd name="T58" fmla="*/ 6 w 259"/>
                  <a:gd name="T59" fmla="*/ 31 h 164"/>
                  <a:gd name="T60" fmla="*/ 8 w 259"/>
                  <a:gd name="T61" fmla="*/ 30 h 164"/>
                  <a:gd name="T62" fmla="*/ 9 w 259"/>
                  <a:gd name="T63" fmla="*/ 29 h 164"/>
                  <a:gd name="T64" fmla="*/ 10 w 259"/>
                  <a:gd name="T65" fmla="*/ 28 h 164"/>
                  <a:gd name="T66" fmla="*/ 10 w 259"/>
                  <a:gd name="T67" fmla="*/ 28 h 164"/>
                  <a:gd name="T68" fmla="*/ 10 w 259"/>
                  <a:gd name="T69" fmla="*/ 29 h 164"/>
                  <a:gd name="T70" fmla="*/ 10 w 259"/>
                  <a:gd name="T71" fmla="*/ 30 h 164"/>
                  <a:gd name="T72" fmla="*/ 8 w 259"/>
                  <a:gd name="T73" fmla="*/ 33 h 164"/>
                  <a:gd name="T74" fmla="*/ 5 w 259"/>
                  <a:gd name="T75" fmla="*/ 36 h 164"/>
                  <a:gd name="T76" fmla="*/ 2 w 259"/>
                  <a:gd name="T77" fmla="*/ 39 h 164"/>
                  <a:gd name="T78" fmla="*/ 0 w 259"/>
                  <a:gd name="T79" fmla="*/ 41 h 164"/>
                  <a:gd name="T80" fmla="*/ 7 w 259"/>
                  <a:gd name="T81" fmla="*/ 41 h 164"/>
                  <a:gd name="T82" fmla="*/ 14 w 259"/>
                  <a:gd name="T83" fmla="*/ 40 h 164"/>
                  <a:gd name="T84" fmla="*/ 20 w 259"/>
                  <a:gd name="T85" fmla="*/ 39 h 164"/>
                  <a:gd name="T86" fmla="*/ 26 w 259"/>
                  <a:gd name="T87" fmla="*/ 36 h 164"/>
                  <a:gd name="T88" fmla="*/ 32 w 259"/>
                  <a:gd name="T89" fmla="*/ 33 h 164"/>
                  <a:gd name="T90" fmla="*/ 38 w 259"/>
                  <a:gd name="T91" fmla="*/ 29 h 164"/>
                  <a:gd name="T92" fmla="*/ 44 w 259"/>
                  <a:gd name="T93" fmla="*/ 25 h 164"/>
                  <a:gd name="T94" fmla="*/ 51 w 259"/>
                  <a:gd name="T95" fmla="*/ 19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59" h="164">
                    <a:moveTo>
                      <a:pt x="204" y="73"/>
                    </a:moveTo>
                    <a:lnTo>
                      <a:pt x="208" y="71"/>
                    </a:lnTo>
                    <a:lnTo>
                      <a:pt x="215" y="68"/>
                    </a:lnTo>
                    <a:lnTo>
                      <a:pt x="230" y="54"/>
                    </a:lnTo>
                    <a:lnTo>
                      <a:pt x="246" y="41"/>
                    </a:lnTo>
                    <a:lnTo>
                      <a:pt x="253" y="34"/>
                    </a:lnTo>
                    <a:lnTo>
                      <a:pt x="259" y="31"/>
                    </a:lnTo>
                    <a:lnTo>
                      <a:pt x="259" y="4"/>
                    </a:lnTo>
                    <a:lnTo>
                      <a:pt x="249" y="1"/>
                    </a:lnTo>
                    <a:lnTo>
                      <a:pt x="238" y="0"/>
                    </a:lnTo>
                    <a:lnTo>
                      <a:pt x="226" y="0"/>
                    </a:lnTo>
                    <a:lnTo>
                      <a:pt x="215" y="0"/>
                    </a:lnTo>
                    <a:lnTo>
                      <a:pt x="191" y="5"/>
                    </a:lnTo>
                    <a:lnTo>
                      <a:pt x="168" y="14"/>
                    </a:lnTo>
                    <a:lnTo>
                      <a:pt x="146" y="25"/>
                    </a:lnTo>
                    <a:lnTo>
                      <a:pt x="125" y="38"/>
                    </a:lnTo>
                    <a:lnTo>
                      <a:pt x="108" y="51"/>
                    </a:lnTo>
                    <a:lnTo>
                      <a:pt x="94" y="64"/>
                    </a:lnTo>
                    <a:lnTo>
                      <a:pt x="90" y="67"/>
                    </a:lnTo>
                    <a:lnTo>
                      <a:pt x="87" y="70"/>
                    </a:lnTo>
                    <a:lnTo>
                      <a:pt x="77" y="80"/>
                    </a:lnTo>
                    <a:lnTo>
                      <a:pt x="65" y="92"/>
                    </a:lnTo>
                    <a:lnTo>
                      <a:pt x="52" y="107"/>
                    </a:lnTo>
                    <a:lnTo>
                      <a:pt x="37" y="119"/>
                    </a:lnTo>
                    <a:lnTo>
                      <a:pt x="23" y="131"/>
                    </a:lnTo>
                    <a:lnTo>
                      <a:pt x="11" y="139"/>
                    </a:lnTo>
                    <a:lnTo>
                      <a:pt x="6" y="141"/>
                    </a:lnTo>
                    <a:lnTo>
                      <a:pt x="0" y="141"/>
                    </a:lnTo>
                    <a:lnTo>
                      <a:pt x="13" y="130"/>
                    </a:lnTo>
                    <a:lnTo>
                      <a:pt x="24" y="122"/>
                    </a:lnTo>
                    <a:lnTo>
                      <a:pt x="32" y="117"/>
                    </a:lnTo>
                    <a:lnTo>
                      <a:pt x="37" y="114"/>
                    </a:lnTo>
                    <a:lnTo>
                      <a:pt x="41" y="112"/>
                    </a:lnTo>
                    <a:lnTo>
                      <a:pt x="42" y="112"/>
                    </a:lnTo>
                    <a:lnTo>
                      <a:pt x="42" y="115"/>
                    </a:lnTo>
                    <a:lnTo>
                      <a:pt x="40" y="119"/>
                    </a:lnTo>
                    <a:lnTo>
                      <a:pt x="32" y="129"/>
                    </a:lnTo>
                    <a:lnTo>
                      <a:pt x="22" y="141"/>
                    </a:lnTo>
                    <a:lnTo>
                      <a:pt x="11" y="154"/>
                    </a:lnTo>
                    <a:lnTo>
                      <a:pt x="0" y="164"/>
                    </a:lnTo>
                    <a:lnTo>
                      <a:pt x="29" y="163"/>
                    </a:lnTo>
                    <a:lnTo>
                      <a:pt x="56" y="159"/>
                    </a:lnTo>
                    <a:lnTo>
                      <a:pt x="81" y="153"/>
                    </a:lnTo>
                    <a:lnTo>
                      <a:pt x="107" y="144"/>
                    </a:lnTo>
                    <a:lnTo>
                      <a:pt x="131" y="131"/>
                    </a:lnTo>
                    <a:lnTo>
                      <a:pt x="154" y="116"/>
                    </a:lnTo>
                    <a:lnTo>
                      <a:pt x="178" y="97"/>
                    </a:lnTo>
                    <a:lnTo>
                      <a:pt x="204" y="7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7" name="Freeform 20">
                <a:extLst>
                  <a:ext uri="{FF2B5EF4-FFF2-40B4-BE49-F238E27FC236}">
                    <a16:creationId xmlns:a16="http://schemas.microsoft.com/office/drawing/2014/main" xmlns="" id="{D85DA6A2-1E3C-4C3C-AE5B-9BD4535C3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868"/>
                <a:ext cx="78" cy="51"/>
              </a:xfrm>
              <a:custGeom>
                <a:avLst/>
                <a:gdLst>
                  <a:gd name="T0" fmla="*/ 22 w 156"/>
                  <a:gd name="T1" fmla="*/ 2 h 104"/>
                  <a:gd name="T2" fmla="*/ 19 w 156"/>
                  <a:gd name="T3" fmla="*/ 2 h 104"/>
                  <a:gd name="T4" fmla="*/ 16 w 156"/>
                  <a:gd name="T5" fmla="*/ 3 h 104"/>
                  <a:gd name="T6" fmla="*/ 10 w 156"/>
                  <a:gd name="T7" fmla="*/ 7 h 104"/>
                  <a:gd name="T8" fmla="*/ 5 w 156"/>
                  <a:gd name="T9" fmla="*/ 11 h 104"/>
                  <a:gd name="T10" fmla="*/ 2 w 156"/>
                  <a:gd name="T11" fmla="*/ 12 h 104"/>
                  <a:gd name="T12" fmla="*/ 0 w 156"/>
                  <a:gd name="T13" fmla="*/ 12 h 104"/>
                  <a:gd name="T14" fmla="*/ 0 w 156"/>
                  <a:gd name="T15" fmla="*/ 15 h 104"/>
                  <a:gd name="T16" fmla="*/ 1 w 156"/>
                  <a:gd name="T17" fmla="*/ 17 h 104"/>
                  <a:gd name="T18" fmla="*/ 1 w 156"/>
                  <a:gd name="T19" fmla="*/ 19 h 104"/>
                  <a:gd name="T20" fmla="*/ 2 w 156"/>
                  <a:gd name="T21" fmla="*/ 21 h 104"/>
                  <a:gd name="T22" fmla="*/ 3 w 156"/>
                  <a:gd name="T23" fmla="*/ 23 h 104"/>
                  <a:gd name="T24" fmla="*/ 6 w 156"/>
                  <a:gd name="T25" fmla="*/ 25 h 104"/>
                  <a:gd name="T26" fmla="*/ 8 w 156"/>
                  <a:gd name="T27" fmla="*/ 25 h 104"/>
                  <a:gd name="T28" fmla="*/ 11 w 156"/>
                  <a:gd name="T29" fmla="*/ 25 h 104"/>
                  <a:gd name="T30" fmla="*/ 14 w 156"/>
                  <a:gd name="T31" fmla="*/ 24 h 104"/>
                  <a:gd name="T32" fmla="*/ 17 w 156"/>
                  <a:gd name="T33" fmla="*/ 23 h 104"/>
                  <a:gd name="T34" fmla="*/ 21 w 156"/>
                  <a:gd name="T35" fmla="*/ 21 h 104"/>
                  <a:gd name="T36" fmla="*/ 24 w 156"/>
                  <a:gd name="T37" fmla="*/ 19 h 104"/>
                  <a:gd name="T38" fmla="*/ 31 w 156"/>
                  <a:gd name="T39" fmla="*/ 14 h 104"/>
                  <a:gd name="T40" fmla="*/ 33 w 156"/>
                  <a:gd name="T41" fmla="*/ 12 h 104"/>
                  <a:gd name="T42" fmla="*/ 36 w 156"/>
                  <a:gd name="T43" fmla="*/ 9 h 104"/>
                  <a:gd name="T44" fmla="*/ 38 w 156"/>
                  <a:gd name="T45" fmla="*/ 6 h 104"/>
                  <a:gd name="T46" fmla="*/ 39 w 156"/>
                  <a:gd name="T47" fmla="*/ 4 h 104"/>
                  <a:gd name="T48" fmla="*/ 36 w 156"/>
                  <a:gd name="T49" fmla="*/ 0 h 104"/>
                  <a:gd name="T50" fmla="*/ 32 w 156"/>
                  <a:gd name="T51" fmla="*/ 0 h 104"/>
                  <a:gd name="T52" fmla="*/ 28 w 156"/>
                  <a:gd name="T53" fmla="*/ 0 h 104"/>
                  <a:gd name="T54" fmla="*/ 25 w 156"/>
                  <a:gd name="T55" fmla="*/ 1 h 104"/>
                  <a:gd name="T56" fmla="*/ 24 w 156"/>
                  <a:gd name="T57" fmla="*/ 2 h 104"/>
                  <a:gd name="T58" fmla="*/ 22 w 156"/>
                  <a:gd name="T59" fmla="*/ 2 h 10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6" h="104">
                    <a:moveTo>
                      <a:pt x="88" y="8"/>
                    </a:moveTo>
                    <a:lnTo>
                      <a:pt x="76" y="10"/>
                    </a:lnTo>
                    <a:lnTo>
                      <a:pt x="63" y="15"/>
                    </a:lnTo>
                    <a:lnTo>
                      <a:pt x="40" y="30"/>
                    </a:lnTo>
                    <a:lnTo>
                      <a:pt x="18" y="45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1" y="70"/>
                    </a:lnTo>
                    <a:lnTo>
                      <a:pt x="4" y="78"/>
                    </a:lnTo>
                    <a:lnTo>
                      <a:pt x="6" y="85"/>
                    </a:lnTo>
                    <a:lnTo>
                      <a:pt x="12" y="95"/>
                    </a:lnTo>
                    <a:lnTo>
                      <a:pt x="21" y="102"/>
                    </a:lnTo>
                    <a:lnTo>
                      <a:pt x="31" y="104"/>
                    </a:lnTo>
                    <a:lnTo>
                      <a:pt x="43" y="104"/>
                    </a:lnTo>
                    <a:lnTo>
                      <a:pt x="55" y="100"/>
                    </a:lnTo>
                    <a:lnTo>
                      <a:pt x="68" y="95"/>
                    </a:lnTo>
                    <a:lnTo>
                      <a:pt x="83" y="88"/>
                    </a:lnTo>
                    <a:lnTo>
                      <a:pt x="96" y="79"/>
                    </a:lnTo>
                    <a:lnTo>
                      <a:pt x="121" y="59"/>
                    </a:lnTo>
                    <a:lnTo>
                      <a:pt x="132" y="48"/>
                    </a:lnTo>
                    <a:lnTo>
                      <a:pt x="142" y="37"/>
                    </a:lnTo>
                    <a:lnTo>
                      <a:pt x="151" y="27"/>
                    </a:lnTo>
                    <a:lnTo>
                      <a:pt x="156" y="17"/>
                    </a:lnTo>
                    <a:lnTo>
                      <a:pt x="144" y="0"/>
                    </a:lnTo>
                    <a:lnTo>
                      <a:pt x="128" y="1"/>
                    </a:lnTo>
                    <a:lnTo>
                      <a:pt x="111" y="3"/>
                    </a:lnTo>
                    <a:lnTo>
                      <a:pt x="98" y="7"/>
                    </a:lnTo>
                    <a:lnTo>
                      <a:pt x="93" y="8"/>
                    </a:lnTo>
                    <a:lnTo>
                      <a:pt x="88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8" name="Freeform 21">
                <a:extLst>
                  <a:ext uri="{FF2B5EF4-FFF2-40B4-BE49-F238E27FC236}">
                    <a16:creationId xmlns:a16="http://schemas.microsoft.com/office/drawing/2014/main" xmlns="" id="{2D4D69F5-A620-4B6D-8A16-63C24951C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950"/>
                <a:ext cx="106" cy="46"/>
              </a:xfrm>
              <a:custGeom>
                <a:avLst/>
                <a:gdLst>
                  <a:gd name="T0" fmla="*/ 53 w 212"/>
                  <a:gd name="T1" fmla="*/ 3 h 93"/>
                  <a:gd name="T2" fmla="*/ 50 w 212"/>
                  <a:gd name="T3" fmla="*/ 2 h 93"/>
                  <a:gd name="T4" fmla="*/ 46 w 212"/>
                  <a:gd name="T5" fmla="*/ 1 h 93"/>
                  <a:gd name="T6" fmla="*/ 42 w 212"/>
                  <a:gd name="T7" fmla="*/ 0 h 93"/>
                  <a:gd name="T8" fmla="*/ 38 w 212"/>
                  <a:gd name="T9" fmla="*/ 0 h 93"/>
                  <a:gd name="T10" fmla="*/ 33 w 212"/>
                  <a:gd name="T11" fmla="*/ 0 h 93"/>
                  <a:gd name="T12" fmla="*/ 29 w 212"/>
                  <a:gd name="T13" fmla="*/ 0 h 93"/>
                  <a:gd name="T14" fmla="*/ 25 w 212"/>
                  <a:gd name="T15" fmla="*/ 1 h 93"/>
                  <a:gd name="T16" fmla="*/ 21 w 212"/>
                  <a:gd name="T17" fmla="*/ 2 h 93"/>
                  <a:gd name="T18" fmla="*/ 16 w 212"/>
                  <a:gd name="T19" fmla="*/ 3 h 93"/>
                  <a:gd name="T20" fmla="*/ 13 w 212"/>
                  <a:gd name="T21" fmla="*/ 5 h 93"/>
                  <a:gd name="T22" fmla="*/ 9 w 212"/>
                  <a:gd name="T23" fmla="*/ 7 h 93"/>
                  <a:gd name="T24" fmla="*/ 6 w 212"/>
                  <a:gd name="T25" fmla="*/ 9 h 93"/>
                  <a:gd name="T26" fmla="*/ 4 w 212"/>
                  <a:gd name="T27" fmla="*/ 12 h 93"/>
                  <a:gd name="T28" fmla="*/ 2 w 212"/>
                  <a:gd name="T29" fmla="*/ 15 h 93"/>
                  <a:gd name="T30" fmla="*/ 1 w 212"/>
                  <a:gd name="T31" fmla="*/ 19 h 93"/>
                  <a:gd name="T32" fmla="*/ 0 w 212"/>
                  <a:gd name="T33" fmla="*/ 23 h 93"/>
                  <a:gd name="T34" fmla="*/ 7 w 212"/>
                  <a:gd name="T35" fmla="*/ 23 h 93"/>
                  <a:gd name="T36" fmla="*/ 13 w 212"/>
                  <a:gd name="T37" fmla="*/ 21 h 93"/>
                  <a:gd name="T38" fmla="*/ 27 w 212"/>
                  <a:gd name="T39" fmla="*/ 18 h 93"/>
                  <a:gd name="T40" fmla="*/ 40 w 212"/>
                  <a:gd name="T41" fmla="*/ 16 h 93"/>
                  <a:gd name="T42" fmla="*/ 47 w 212"/>
                  <a:gd name="T43" fmla="*/ 14 h 93"/>
                  <a:gd name="T44" fmla="*/ 53 w 212"/>
                  <a:gd name="T45" fmla="*/ 14 h 93"/>
                  <a:gd name="T46" fmla="*/ 53 w 212"/>
                  <a:gd name="T47" fmla="*/ 3 h 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2" h="93">
                    <a:moveTo>
                      <a:pt x="212" y="15"/>
                    </a:moveTo>
                    <a:lnTo>
                      <a:pt x="198" y="9"/>
                    </a:lnTo>
                    <a:lnTo>
                      <a:pt x="183" y="5"/>
                    </a:lnTo>
                    <a:lnTo>
                      <a:pt x="168" y="2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15" y="1"/>
                    </a:lnTo>
                    <a:lnTo>
                      <a:pt x="97" y="5"/>
                    </a:lnTo>
                    <a:lnTo>
                      <a:pt x="81" y="9"/>
                    </a:lnTo>
                    <a:lnTo>
                      <a:pt x="64" y="15"/>
                    </a:lnTo>
                    <a:lnTo>
                      <a:pt x="50" y="21"/>
                    </a:lnTo>
                    <a:lnTo>
                      <a:pt x="36" y="29"/>
                    </a:lnTo>
                    <a:lnTo>
                      <a:pt x="24" y="39"/>
                    </a:lnTo>
                    <a:lnTo>
                      <a:pt x="14" y="50"/>
                    </a:lnTo>
                    <a:lnTo>
                      <a:pt x="7" y="63"/>
                    </a:lnTo>
                    <a:lnTo>
                      <a:pt x="2" y="77"/>
                    </a:lnTo>
                    <a:lnTo>
                      <a:pt x="0" y="93"/>
                    </a:lnTo>
                    <a:lnTo>
                      <a:pt x="26" y="92"/>
                    </a:lnTo>
                    <a:lnTo>
                      <a:pt x="52" y="87"/>
                    </a:lnTo>
                    <a:lnTo>
                      <a:pt x="106" y="75"/>
                    </a:lnTo>
                    <a:lnTo>
                      <a:pt x="160" y="64"/>
                    </a:lnTo>
                    <a:lnTo>
                      <a:pt x="186" y="59"/>
                    </a:lnTo>
                    <a:lnTo>
                      <a:pt x="212" y="58"/>
                    </a:lnTo>
                    <a:lnTo>
                      <a:pt x="212" y="1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9" name="Freeform 22">
                <a:extLst>
                  <a:ext uri="{FF2B5EF4-FFF2-40B4-BE49-F238E27FC236}">
                    <a16:creationId xmlns:a16="http://schemas.microsoft.com/office/drawing/2014/main" xmlns="" id="{8861A071-2506-42A8-9DEA-9B5730BD0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20"/>
                <a:ext cx="45" cy="43"/>
              </a:xfrm>
              <a:custGeom>
                <a:avLst/>
                <a:gdLst>
                  <a:gd name="T0" fmla="*/ 9 w 89"/>
                  <a:gd name="T1" fmla="*/ 20 h 86"/>
                  <a:gd name="T2" fmla="*/ 10 w 89"/>
                  <a:gd name="T3" fmla="*/ 20 h 86"/>
                  <a:gd name="T4" fmla="*/ 11 w 89"/>
                  <a:gd name="T5" fmla="*/ 20 h 86"/>
                  <a:gd name="T6" fmla="*/ 15 w 89"/>
                  <a:gd name="T7" fmla="*/ 21 h 86"/>
                  <a:gd name="T8" fmla="*/ 19 w 89"/>
                  <a:gd name="T9" fmla="*/ 22 h 86"/>
                  <a:gd name="T10" fmla="*/ 23 w 89"/>
                  <a:gd name="T11" fmla="*/ 22 h 86"/>
                  <a:gd name="T12" fmla="*/ 23 w 89"/>
                  <a:gd name="T13" fmla="*/ 16 h 86"/>
                  <a:gd name="T14" fmla="*/ 22 w 89"/>
                  <a:gd name="T15" fmla="*/ 12 h 86"/>
                  <a:gd name="T16" fmla="*/ 21 w 89"/>
                  <a:gd name="T17" fmla="*/ 8 h 86"/>
                  <a:gd name="T18" fmla="*/ 19 w 89"/>
                  <a:gd name="T19" fmla="*/ 5 h 86"/>
                  <a:gd name="T20" fmla="*/ 17 w 89"/>
                  <a:gd name="T21" fmla="*/ 3 h 86"/>
                  <a:gd name="T22" fmla="*/ 13 w 89"/>
                  <a:gd name="T23" fmla="*/ 1 h 86"/>
                  <a:gd name="T24" fmla="*/ 9 w 89"/>
                  <a:gd name="T25" fmla="*/ 1 h 86"/>
                  <a:gd name="T26" fmla="*/ 6 w 89"/>
                  <a:gd name="T27" fmla="*/ 0 h 86"/>
                  <a:gd name="T28" fmla="*/ 4 w 89"/>
                  <a:gd name="T29" fmla="*/ 0 h 86"/>
                  <a:gd name="T30" fmla="*/ 0 w 89"/>
                  <a:gd name="T31" fmla="*/ 6 h 86"/>
                  <a:gd name="T32" fmla="*/ 1 w 89"/>
                  <a:gd name="T33" fmla="*/ 7 h 86"/>
                  <a:gd name="T34" fmla="*/ 2 w 89"/>
                  <a:gd name="T35" fmla="*/ 9 h 86"/>
                  <a:gd name="T36" fmla="*/ 5 w 89"/>
                  <a:gd name="T37" fmla="*/ 13 h 86"/>
                  <a:gd name="T38" fmla="*/ 8 w 89"/>
                  <a:gd name="T39" fmla="*/ 17 h 86"/>
                  <a:gd name="T40" fmla="*/ 9 w 89"/>
                  <a:gd name="T41" fmla="*/ 19 h 86"/>
                  <a:gd name="T42" fmla="*/ 9 w 89"/>
                  <a:gd name="T43" fmla="*/ 20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9" h="86">
                    <a:moveTo>
                      <a:pt x="34" y="77"/>
                    </a:moveTo>
                    <a:lnTo>
                      <a:pt x="39" y="78"/>
                    </a:lnTo>
                    <a:lnTo>
                      <a:pt x="43" y="79"/>
                    </a:lnTo>
                    <a:lnTo>
                      <a:pt x="57" y="81"/>
                    </a:lnTo>
                    <a:lnTo>
                      <a:pt x="73" y="85"/>
                    </a:lnTo>
                    <a:lnTo>
                      <a:pt x="89" y="86"/>
                    </a:lnTo>
                    <a:lnTo>
                      <a:pt x="89" y="63"/>
                    </a:lnTo>
                    <a:lnTo>
                      <a:pt x="86" y="45"/>
                    </a:lnTo>
                    <a:lnTo>
                      <a:pt x="81" y="30"/>
                    </a:lnTo>
                    <a:lnTo>
                      <a:pt x="75" y="19"/>
                    </a:lnTo>
                    <a:lnTo>
                      <a:pt x="65" y="10"/>
                    </a:lnTo>
                    <a:lnTo>
                      <a:pt x="52" y="4"/>
                    </a:lnTo>
                    <a:lnTo>
                      <a:pt x="34" y="1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0" y="21"/>
                    </a:lnTo>
                    <a:lnTo>
                      <a:pt x="1" y="28"/>
                    </a:lnTo>
                    <a:lnTo>
                      <a:pt x="6" y="34"/>
                    </a:lnTo>
                    <a:lnTo>
                      <a:pt x="17" y="51"/>
                    </a:lnTo>
                    <a:lnTo>
                      <a:pt x="29" y="67"/>
                    </a:lnTo>
                    <a:lnTo>
                      <a:pt x="33" y="73"/>
                    </a:lnTo>
                    <a:lnTo>
                      <a:pt x="34" y="7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0" name="Freeform 23">
                <a:extLst>
                  <a:ext uri="{FF2B5EF4-FFF2-40B4-BE49-F238E27FC236}">
                    <a16:creationId xmlns:a16="http://schemas.microsoft.com/office/drawing/2014/main" xmlns="" id="{1C9EB8C5-3082-49DB-A201-FA5506CFC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1148"/>
                <a:ext cx="64" cy="120"/>
              </a:xfrm>
              <a:custGeom>
                <a:avLst/>
                <a:gdLst>
                  <a:gd name="T0" fmla="*/ 29 w 127"/>
                  <a:gd name="T1" fmla="*/ 37 h 240"/>
                  <a:gd name="T2" fmla="*/ 29 w 127"/>
                  <a:gd name="T3" fmla="*/ 35 h 240"/>
                  <a:gd name="T4" fmla="*/ 28 w 127"/>
                  <a:gd name="T5" fmla="*/ 33 h 240"/>
                  <a:gd name="T6" fmla="*/ 27 w 127"/>
                  <a:gd name="T7" fmla="*/ 28 h 240"/>
                  <a:gd name="T8" fmla="*/ 24 w 127"/>
                  <a:gd name="T9" fmla="*/ 22 h 240"/>
                  <a:gd name="T10" fmla="*/ 21 w 127"/>
                  <a:gd name="T11" fmla="*/ 16 h 240"/>
                  <a:gd name="T12" fmla="*/ 18 w 127"/>
                  <a:gd name="T13" fmla="*/ 11 h 240"/>
                  <a:gd name="T14" fmla="*/ 14 w 127"/>
                  <a:gd name="T15" fmla="*/ 6 h 240"/>
                  <a:gd name="T16" fmla="*/ 12 w 127"/>
                  <a:gd name="T17" fmla="*/ 4 h 240"/>
                  <a:gd name="T18" fmla="*/ 10 w 127"/>
                  <a:gd name="T19" fmla="*/ 2 h 240"/>
                  <a:gd name="T20" fmla="*/ 9 w 127"/>
                  <a:gd name="T21" fmla="*/ 1 h 240"/>
                  <a:gd name="T22" fmla="*/ 7 w 127"/>
                  <a:gd name="T23" fmla="*/ 0 h 240"/>
                  <a:gd name="T24" fmla="*/ 5 w 127"/>
                  <a:gd name="T25" fmla="*/ 0 h 240"/>
                  <a:gd name="T26" fmla="*/ 3 w 127"/>
                  <a:gd name="T27" fmla="*/ 1 h 240"/>
                  <a:gd name="T28" fmla="*/ 2 w 127"/>
                  <a:gd name="T29" fmla="*/ 2 h 240"/>
                  <a:gd name="T30" fmla="*/ 1 w 127"/>
                  <a:gd name="T31" fmla="*/ 4 h 240"/>
                  <a:gd name="T32" fmla="*/ 1 w 127"/>
                  <a:gd name="T33" fmla="*/ 7 h 240"/>
                  <a:gd name="T34" fmla="*/ 0 w 127"/>
                  <a:gd name="T35" fmla="*/ 10 h 240"/>
                  <a:gd name="T36" fmla="*/ 0 w 127"/>
                  <a:gd name="T37" fmla="*/ 16 h 240"/>
                  <a:gd name="T38" fmla="*/ 1 w 127"/>
                  <a:gd name="T39" fmla="*/ 23 h 240"/>
                  <a:gd name="T40" fmla="*/ 2 w 127"/>
                  <a:gd name="T41" fmla="*/ 30 h 240"/>
                  <a:gd name="T42" fmla="*/ 2 w 127"/>
                  <a:gd name="T43" fmla="*/ 32 h 240"/>
                  <a:gd name="T44" fmla="*/ 3 w 127"/>
                  <a:gd name="T45" fmla="*/ 35 h 240"/>
                  <a:gd name="T46" fmla="*/ 3 w 127"/>
                  <a:gd name="T47" fmla="*/ 36 h 240"/>
                  <a:gd name="T48" fmla="*/ 4 w 127"/>
                  <a:gd name="T49" fmla="*/ 37 h 240"/>
                  <a:gd name="T50" fmla="*/ 4 w 127"/>
                  <a:gd name="T51" fmla="*/ 38 h 240"/>
                  <a:gd name="T52" fmla="*/ 6 w 127"/>
                  <a:gd name="T53" fmla="*/ 39 h 240"/>
                  <a:gd name="T54" fmla="*/ 7 w 127"/>
                  <a:gd name="T55" fmla="*/ 41 h 240"/>
                  <a:gd name="T56" fmla="*/ 9 w 127"/>
                  <a:gd name="T57" fmla="*/ 43 h 240"/>
                  <a:gd name="T58" fmla="*/ 13 w 127"/>
                  <a:gd name="T59" fmla="*/ 48 h 240"/>
                  <a:gd name="T60" fmla="*/ 17 w 127"/>
                  <a:gd name="T61" fmla="*/ 53 h 240"/>
                  <a:gd name="T62" fmla="*/ 19 w 127"/>
                  <a:gd name="T63" fmla="*/ 55 h 240"/>
                  <a:gd name="T64" fmla="*/ 21 w 127"/>
                  <a:gd name="T65" fmla="*/ 57 h 240"/>
                  <a:gd name="T66" fmla="*/ 24 w 127"/>
                  <a:gd name="T67" fmla="*/ 59 h 240"/>
                  <a:gd name="T68" fmla="*/ 26 w 127"/>
                  <a:gd name="T69" fmla="*/ 60 h 240"/>
                  <a:gd name="T70" fmla="*/ 28 w 127"/>
                  <a:gd name="T71" fmla="*/ 60 h 240"/>
                  <a:gd name="T72" fmla="*/ 29 w 127"/>
                  <a:gd name="T73" fmla="*/ 60 h 240"/>
                  <a:gd name="T74" fmla="*/ 30 w 127"/>
                  <a:gd name="T75" fmla="*/ 59 h 240"/>
                  <a:gd name="T76" fmla="*/ 31 w 127"/>
                  <a:gd name="T77" fmla="*/ 56 h 240"/>
                  <a:gd name="T78" fmla="*/ 32 w 127"/>
                  <a:gd name="T79" fmla="*/ 55 h 240"/>
                  <a:gd name="T80" fmla="*/ 32 w 127"/>
                  <a:gd name="T81" fmla="*/ 52 h 240"/>
                  <a:gd name="T82" fmla="*/ 32 w 127"/>
                  <a:gd name="T83" fmla="*/ 50 h 240"/>
                  <a:gd name="T84" fmla="*/ 31 w 127"/>
                  <a:gd name="T85" fmla="*/ 47 h 240"/>
                  <a:gd name="T86" fmla="*/ 31 w 127"/>
                  <a:gd name="T87" fmla="*/ 43 h 240"/>
                  <a:gd name="T88" fmla="*/ 30 w 127"/>
                  <a:gd name="T89" fmla="*/ 40 h 240"/>
                  <a:gd name="T90" fmla="*/ 29 w 127"/>
                  <a:gd name="T91" fmla="*/ 38 h 240"/>
                  <a:gd name="T92" fmla="*/ 29 w 127"/>
                  <a:gd name="T93" fmla="*/ 37 h 2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7" h="240">
                    <a:moveTo>
                      <a:pt x="115" y="146"/>
                    </a:moveTo>
                    <a:lnTo>
                      <a:pt x="114" y="139"/>
                    </a:lnTo>
                    <a:lnTo>
                      <a:pt x="112" y="130"/>
                    </a:lnTo>
                    <a:lnTo>
                      <a:pt x="105" y="110"/>
                    </a:lnTo>
                    <a:lnTo>
                      <a:pt x="95" y="87"/>
                    </a:lnTo>
                    <a:lnTo>
                      <a:pt x="83" y="63"/>
                    </a:lnTo>
                    <a:lnTo>
                      <a:pt x="69" y="41"/>
                    </a:lnTo>
                    <a:lnTo>
                      <a:pt x="55" y="22"/>
                    </a:lnTo>
                    <a:lnTo>
                      <a:pt x="47" y="14"/>
                    </a:lnTo>
                    <a:lnTo>
                      <a:pt x="39" y="7"/>
                    </a:lnTo>
                    <a:lnTo>
                      <a:pt x="33" y="3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3" y="16"/>
                    </a:lnTo>
                    <a:lnTo>
                      <a:pt x="1" y="26"/>
                    </a:lnTo>
                    <a:lnTo>
                      <a:pt x="0" y="39"/>
                    </a:lnTo>
                    <a:lnTo>
                      <a:pt x="0" y="64"/>
                    </a:lnTo>
                    <a:lnTo>
                      <a:pt x="2" y="92"/>
                    </a:lnTo>
                    <a:lnTo>
                      <a:pt x="5" y="118"/>
                    </a:lnTo>
                    <a:lnTo>
                      <a:pt x="7" y="128"/>
                    </a:lnTo>
                    <a:lnTo>
                      <a:pt x="10" y="137"/>
                    </a:lnTo>
                    <a:lnTo>
                      <a:pt x="12" y="142"/>
                    </a:lnTo>
                    <a:lnTo>
                      <a:pt x="13" y="146"/>
                    </a:lnTo>
                    <a:lnTo>
                      <a:pt x="16" y="149"/>
                    </a:lnTo>
                    <a:lnTo>
                      <a:pt x="21" y="155"/>
                    </a:lnTo>
                    <a:lnTo>
                      <a:pt x="27" y="161"/>
                    </a:lnTo>
                    <a:lnTo>
                      <a:pt x="34" y="170"/>
                    </a:lnTo>
                    <a:lnTo>
                      <a:pt x="49" y="190"/>
                    </a:lnTo>
                    <a:lnTo>
                      <a:pt x="67" y="210"/>
                    </a:lnTo>
                    <a:lnTo>
                      <a:pt x="76" y="219"/>
                    </a:lnTo>
                    <a:lnTo>
                      <a:pt x="84" y="227"/>
                    </a:lnTo>
                    <a:lnTo>
                      <a:pt x="93" y="234"/>
                    </a:lnTo>
                    <a:lnTo>
                      <a:pt x="101" y="237"/>
                    </a:lnTo>
                    <a:lnTo>
                      <a:pt x="109" y="240"/>
                    </a:lnTo>
                    <a:lnTo>
                      <a:pt x="114" y="237"/>
                    </a:lnTo>
                    <a:lnTo>
                      <a:pt x="120" y="233"/>
                    </a:lnTo>
                    <a:lnTo>
                      <a:pt x="124" y="223"/>
                    </a:lnTo>
                    <a:lnTo>
                      <a:pt x="126" y="218"/>
                    </a:lnTo>
                    <a:lnTo>
                      <a:pt x="127" y="208"/>
                    </a:lnTo>
                    <a:lnTo>
                      <a:pt x="126" y="197"/>
                    </a:lnTo>
                    <a:lnTo>
                      <a:pt x="124" y="185"/>
                    </a:lnTo>
                    <a:lnTo>
                      <a:pt x="121" y="171"/>
                    </a:lnTo>
                    <a:lnTo>
                      <a:pt x="117" y="160"/>
                    </a:lnTo>
                    <a:lnTo>
                      <a:pt x="115" y="151"/>
                    </a:lnTo>
                    <a:lnTo>
                      <a:pt x="115" y="14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1" name="Freeform 24">
                <a:extLst>
                  <a:ext uri="{FF2B5EF4-FFF2-40B4-BE49-F238E27FC236}">
                    <a16:creationId xmlns:a16="http://schemas.microsoft.com/office/drawing/2014/main" xmlns="" id="{F8278ED4-494A-4C7A-83B8-7433312DD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231"/>
                <a:ext cx="47" cy="98"/>
              </a:xfrm>
              <a:custGeom>
                <a:avLst/>
                <a:gdLst>
                  <a:gd name="T0" fmla="*/ 24 w 94"/>
                  <a:gd name="T1" fmla="*/ 19 h 196"/>
                  <a:gd name="T2" fmla="*/ 24 w 94"/>
                  <a:gd name="T3" fmla="*/ 15 h 196"/>
                  <a:gd name="T4" fmla="*/ 24 w 94"/>
                  <a:gd name="T5" fmla="*/ 12 h 196"/>
                  <a:gd name="T6" fmla="*/ 23 w 94"/>
                  <a:gd name="T7" fmla="*/ 9 h 196"/>
                  <a:gd name="T8" fmla="*/ 23 w 94"/>
                  <a:gd name="T9" fmla="*/ 6 h 196"/>
                  <a:gd name="T10" fmla="*/ 22 w 94"/>
                  <a:gd name="T11" fmla="*/ 4 h 196"/>
                  <a:gd name="T12" fmla="*/ 21 w 94"/>
                  <a:gd name="T13" fmla="*/ 3 h 196"/>
                  <a:gd name="T14" fmla="*/ 20 w 94"/>
                  <a:gd name="T15" fmla="*/ 2 h 196"/>
                  <a:gd name="T16" fmla="*/ 19 w 94"/>
                  <a:gd name="T17" fmla="*/ 1 h 196"/>
                  <a:gd name="T18" fmla="*/ 17 w 94"/>
                  <a:gd name="T19" fmla="*/ 1 h 196"/>
                  <a:gd name="T20" fmla="*/ 16 w 94"/>
                  <a:gd name="T21" fmla="*/ 0 h 196"/>
                  <a:gd name="T22" fmla="*/ 15 w 94"/>
                  <a:gd name="T23" fmla="*/ 1 h 196"/>
                  <a:gd name="T24" fmla="*/ 14 w 94"/>
                  <a:gd name="T25" fmla="*/ 1 h 196"/>
                  <a:gd name="T26" fmla="*/ 11 w 94"/>
                  <a:gd name="T27" fmla="*/ 3 h 196"/>
                  <a:gd name="T28" fmla="*/ 8 w 94"/>
                  <a:gd name="T29" fmla="*/ 6 h 196"/>
                  <a:gd name="T30" fmla="*/ 6 w 94"/>
                  <a:gd name="T31" fmla="*/ 10 h 196"/>
                  <a:gd name="T32" fmla="*/ 4 w 94"/>
                  <a:gd name="T33" fmla="*/ 15 h 196"/>
                  <a:gd name="T34" fmla="*/ 2 w 94"/>
                  <a:gd name="T35" fmla="*/ 20 h 196"/>
                  <a:gd name="T36" fmla="*/ 1 w 94"/>
                  <a:gd name="T37" fmla="*/ 25 h 196"/>
                  <a:gd name="T38" fmla="*/ 0 w 94"/>
                  <a:gd name="T39" fmla="*/ 30 h 196"/>
                  <a:gd name="T40" fmla="*/ 1 w 94"/>
                  <a:gd name="T41" fmla="*/ 35 h 196"/>
                  <a:gd name="T42" fmla="*/ 2 w 94"/>
                  <a:gd name="T43" fmla="*/ 40 h 196"/>
                  <a:gd name="T44" fmla="*/ 3 w 94"/>
                  <a:gd name="T45" fmla="*/ 43 h 196"/>
                  <a:gd name="T46" fmla="*/ 5 w 94"/>
                  <a:gd name="T47" fmla="*/ 45 h 196"/>
                  <a:gd name="T48" fmla="*/ 6 w 94"/>
                  <a:gd name="T49" fmla="*/ 46 h 196"/>
                  <a:gd name="T50" fmla="*/ 7 w 94"/>
                  <a:gd name="T51" fmla="*/ 47 h 196"/>
                  <a:gd name="T52" fmla="*/ 9 w 94"/>
                  <a:gd name="T53" fmla="*/ 49 h 196"/>
                  <a:gd name="T54" fmla="*/ 11 w 94"/>
                  <a:gd name="T55" fmla="*/ 49 h 196"/>
                  <a:gd name="T56" fmla="*/ 12 w 94"/>
                  <a:gd name="T57" fmla="*/ 49 h 196"/>
                  <a:gd name="T58" fmla="*/ 14 w 94"/>
                  <a:gd name="T59" fmla="*/ 48 h 196"/>
                  <a:gd name="T60" fmla="*/ 16 w 94"/>
                  <a:gd name="T61" fmla="*/ 46 h 196"/>
                  <a:gd name="T62" fmla="*/ 17 w 94"/>
                  <a:gd name="T63" fmla="*/ 43 h 196"/>
                  <a:gd name="T64" fmla="*/ 18 w 94"/>
                  <a:gd name="T65" fmla="*/ 40 h 196"/>
                  <a:gd name="T66" fmla="*/ 21 w 94"/>
                  <a:gd name="T67" fmla="*/ 34 h 196"/>
                  <a:gd name="T68" fmla="*/ 23 w 94"/>
                  <a:gd name="T69" fmla="*/ 28 h 196"/>
                  <a:gd name="T70" fmla="*/ 23 w 94"/>
                  <a:gd name="T71" fmla="*/ 25 h 196"/>
                  <a:gd name="T72" fmla="*/ 24 w 94"/>
                  <a:gd name="T73" fmla="*/ 23 h 196"/>
                  <a:gd name="T74" fmla="*/ 24 w 94"/>
                  <a:gd name="T75" fmla="*/ 21 h 196"/>
                  <a:gd name="T76" fmla="*/ 24 w 94"/>
                  <a:gd name="T77" fmla="*/ 19 h 1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4" h="196">
                    <a:moveTo>
                      <a:pt x="94" y="76"/>
                    </a:moveTo>
                    <a:lnTo>
                      <a:pt x="94" y="60"/>
                    </a:lnTo>
                    <a:lnTo>
                      <a:pt x="93" y="45"/>
                    </a:lnTo>
                    <a:lnTo>
                      <a:pt x="91" y="34"/>
                    </a:lnTo>
                    <a:lnTo>
                      <a:pt x="89" y="24"/>
                    </a:lnTo>
                    <a:lnTo>
                      <a:pt x="86" y="16"/>
                    </a:lnTo>
                    <a:lnTo>
                      <a:pt x="81" y="10"/>
                    </a:lnTo>
                    <a:lnTo>
                      <a:pt x="78" y="5"/>
                    </a:lnTo>
                    <a:lnTo>
                      <a:pt x="74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8" y="1"/>
                    </a:lnTo>
                    <a:lnTo>
                      <a:pt x="53" y="4"/>
                    </a:lnTo>
                    <a:lnTo>
                      <a:pt x="42" y="12"/>
                    </a:lnTo>
                    <a:lnTo>
                      <a:pt x="31" y="24"/>
                    </a:lnTo>
                    <a:lnTo>
                      <a:pt x="21" y="39"/>
                    </a:lnTo>
                    <a:lnTo>
                      <a:pt x="13" y="57"/>
                    </a:lnTo>
                    <a:lnTo>
                      <a:pt x="6" y="77"/>
                    </a:lnTo>
                    <a:lnTo>
                      <a:pt x="2" y="97"/>
                    </a:lnTo>
                    <a:lnTo>
                      <a:pt x="0" y="118"/>
                    </a:lnTo>
                    <a:lnTo>
                      <a:pt x="2" y="139"/>
                    </a:lnTo>
                    <a:lnTo>
                      <a:pt x="8" y="159"/>
                    </a:lnTo>
                    <a:lnTo>
                      <a:pt x="12" y="169"/>
                    </a:lnTo>
                    <a:lnTo>
                      <a:pt x="19" y="178"/>
                    </a:lnTo>
                    <a:lnTo>
                      <a:pt x="22" y="184"/>
                    </a:lnTo>
                    <a:lnTo>
                      <a:pt x="26" y="188"/>
                    </a:lnTo>
                    <a:lnTo>
                      <a:pt x="34" y="195"/>
                    </a:lnTo>
                    <a:lnTo>
                      <a:pt x="41" y="196"/>
                    </a:lnTo>
                    <a:lnTo>
                      <a:pt x="48" y="194"/>
                    </a:lnTo>
                    <a:lnTo>
                      <a:pt x="55" y="189"/>
                    </a:lnTo>
                    <a:lnTo>
                      <a:pt x="61" y="182"/>
                    </a:lnTo>
                    <a:lnTo>
                      <a:pt x="67" y="172"/>
                    </a:lnTo>
                    <a:lnTo>
                      <a:pt x="72" y="160"/>
                    </a:lnTo>
                    <a:lnTo>
                      <a:pt x="81" y="136"/>
                    </a:lnTo>
                    <a:lnTo>
                      <a:pt x="89" y="110"/>
                    </a:lnTo>
                    <a:lnTo>
                      <a:pt x="91" y="99"/>
                    </a:lnTo>
                    <a:lnTo>
                      <a:pt x="93" y="89"/>
                    </a:lnTo>
                    <a:lnTo>
                      <a:pt x="94" y="81"/>
                    </a:lnTo>
                    <a:lnTo>
                      <a:pt x="94" y="7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2" name="Freeform 25">
                <a:extLst>
                  <a:ext uri="{FF2B5EF4-FFF2-40B4-BE49-F238E27FC236}">
                    <a16:creationId xmlns:a16="http://schemas.microsoft.com/office/drawing/2014/main" xmlns="" id="{A5110C03-AA66-46B3-AAAD-E1A1E96E9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" y="1159"/>
                <a:ext cx="51" cy="73"/>
              </a:xfrm>
              <a:custGeom>
                <a:avLst/>
                <a:gdLst>
                  <a:gd name="T0" fmla="*/ 26 w 102"/>
                  <a:gd name="T1" fmla="*/ 18 h 146"/>
                  <a:gd name="T2" fmla="*/ 26 w 102"/>
                  <a:gd name="T3" fmla="*/ 14 h 146"/>
                  <a:gd name="T4" fmla="*/ 25 w 102"/>
                  <a:gd name="T5" fmla="*/ 10 h 146"/>
                  <a:gd name="T6" fmla="*/ 25 w 102"/>
                  <a:gd name="T7" fmla="*/ 7 h 146"/>
                  <a:gd name="T8" fmla="*/ 24 w 102"/>
                  <a:gd name="T9" fmla="*/ 5 h 146"/>
                  <a:gd name="T10" fmla="*/ 22 w 102"/>
                  <a:gd name="T11" fmla="*/ 3 h 146"/>
                  <a:gd name="T12" fmla="*/ 21 w 102"/>
                  <a:gd name="T13" fmla="*/ 0 h 146"/>
                  <a:gd name="T14" fmla="*/ 18 w 102"/>
                  <a:gd name="T15" fmla="*/ 1 h 146"/>
                  <a:gd name="T16" fmla="*/ 16 w 102"/>
                  <a:gd name="T17" fmla="*/ 2 h 146"/>
                  <a:gd name="T18" fmla="*/ 14 w 102"/>
                  <a:gd name="T19" fmla="*/ 3 h 146"/>
                  <a:gd name="T20" fmla="*/ 12 w 102"/>
                  <a:gd name="T21" fmla="*/ 4 h 146"/>
                  <a:gd name="T22" fmla="*/ 12 w 102"/>
                  <a:gd name="T23" fmla="*/ 4 h 146"/>
                  <a:gd name="T24" fmla="*/ 12 w 102"/>
                  <a:gd name="T25" fmla="*/ 6 h 146"/>
                  <a:gd name="T26" fmla="*/ 10 w 102"/>
                  <a:gd name="T27" fmla="*/ 9 h 146"/>
                  <a:gd name="T28" fmla="*/ 8 w 102"/>
                  <a:gd name="T29" fmla="*/ 13 h 146"/>
                  <a:gd name="T30" fmla="*/ 6 w 102"/>
                  <a:gd name="T31" fmla="*/ 18 h 146"/>
                  <a:gd name="T32" fmla="*/ 4 w 102"/>
                  <a:gd name="T33" fmla="*/ 22 h 146"/>
                  <a:gd name="T34" fmla="*/ 2 w 102"/>
                  <a:gd name="T35" fmla="*/ 26 h 146"/>
                  <a:gd name="T36" fmla="*/ 1 w 102"/>
                  <a:gd name="T37" fmla="*/ 30 h 146"/>
                  <a:gd name="T38" fmla="*/ 1 w 102"/>
                  <a:gd name="T39" fmla="*/ 31 h 146"/>
                  <a:gd name="T40" fmla="*/ 0 w 102"/>
                  <a:gd name="T41" fmla="*/ 32 h 146"/>
                  <a:gd name="T42" fmla="*/ 4 w 102"/>
                  <a:gd name="T43" fmla="*/ 37 h 146"/>
                  <a:gd name="T44" fmla="*/ 8 w 102"/>
                  <a:gd name="T45" fmla="*/ 37 h 146"/>
                  <a:gd name="T46" fmla="*/ 12 w 102"/>
                  <a:gd name="T47" fmla="*/ 36 h 146"/>
                  <a:gd name="T48" fmla="*/ 16 w 102"/>
                  <a:gd name="T49" fmla="*/ 35 h 146"/>
                  <a:gd name="T50" fmla="*/ 19 w 102"/>
                  <a:gd name="T51" fmla="*/ 34 h 146"/>
                  <a:gd name="T52" fmla="*/ 22 w 102"/>
                  <a:gd name="T53" fmla="*/ 31 h 146"/>
                  <a:gd name="T54" fmla="*/ 24 w 102"/>
                  <a:gd name="T55" fmla="*/ 28 h 146"/>
                  <a:gd name="T56" fmla="*/ 25 w 102"/>
                  <a:gd name="T57" fmla="*/ 26 h 146"/>
                  <a:gd name="T58" fmla="*/ 25 w 102"/>
                  <a:gd name="T59" fmla="*/ 23 h 146"/>
                  <a:gd name="T60" fmla="*/ 26 w 102"/>
                  <a:gd name="T61" fmla="*/ 21 h 146"/>
                  <a:gd name="T62" fmla="*/ 26 w 102"/>
                  <a:gd name="T63" fmla="*/ 18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2" h="146">
                    <a:moveTo>
                      <a:pt x="102" y="69"/>
                    </a:moveTo>
                    <a:lnTo>
                      <a:pt x="102" y="53"/>
                    </a:lnTo>
                    <a:lnTo>
                      <a:pt x="99" y="37"/>
                    </a:lnTo>
                    <a:lnTo>
                      <a:pt x="97" y="28"/>
                    </a:lnTo>
                    <a:lnTo>
                      <a:pt x="94" y="19"/>
                    </a:lnTo>
                    <a:lnTo>
                      <a:pt x="88" y="10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64" y="6"/>
                    </a:lnTo>
                    <a:lnTo>
                      <a:pt x="56" y="11"/>
                    </a:lnTo>
                    <a:lnTo>
                      <a:pt x="47" y="13"/>
                    </a:lnTo>
                    <a:lnTo>
                      <a:pt x="46" y="16"/>
                    </a:lnTo>
                    <a:lnTo>
                      <a:pt x="45" y="21"/>
                    </a:lnTo>
                    <a:lnTo>
                      <a:pt x="40" y="34"/>
                    </a:lnTo>
                    <a:lnTo>
                      <a:pt x="32" y="51"/>
                    </a:lnTo>
                    <a:lnTo>
                      <a:pt x="23" y="69"/>
                    </a:lnTo>
                    <a:lnTo>
                      <a:pt x="15" y="87"/>
                    </a:lnTo>
                    <a:lnTo>
                      <a:pt x="8" y="104"/>
                    </a:lnTo>
                    <a:lnTo>
                      <a:pt x="2" y="117"/>
                    </a:lnTo>
                    <a:lnTo>
                      <a:pt x="1" y="121"/>
                    </a:lnTo>
                    <a:lnTo>
                      <a:pt x="0" y="125"/>
                    </a:lnTo>
                    <a:lnTo>
                      <a:pt x="13" y="146"/>
                    </a:lnTo>
                    <a:lnTo>
                      <a:pt x="31" y="146"/>
                    </a:lnTo>
                    <a:lnTo>
                      <a:pt x="47" y="144"/>
                    </a:lnTo>
                    <a:lnTo>
                      <a:pt x="62" y="140"/>
                    </a:lnTo>
                    <a:lnTo>
                      <a:pt x="75" y="134"/>
                    </a:lnTo>
                    <a:lnTo>
                      <a:pt x="86" y="124"/>
                    </a:lnTo>
                    <a:lnTo>
                      <a:pt x="95" y="110"/>
                    </a:lnTo>
                    <a:lnTo>
                      <a:pt x="98" y="101"/>
                    </a:lnTo>
                    <a:lnTo>
                      <a:pt x="100" y="92"/>
                    </a:lnTo>
                    <a:lnTo>
                      <a:pt x="101" y="81"/>
                    </a:lnTo>
                    <a:lnTo>
                      <a:pt x="102" y="69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3" name="Freeform 26">
                <a:extLst>
                  <a:ext uri="{FF2B5EF4-FFF2-40B4-BE49-F238E27FC236}">
                    <a16:creationId xmlns:a16="http://schemas.microsoft.com/office/drawing/2014/main" xmlns="" id="{879D13E1-871E-4208-BD7F-CB2EBECA9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" y="1108"/>
                <a:ext cx="140" cy="154"/>
              </a:xfrm>
              <a:custGeom>
                <a:avLst/>
                <a:gdLst>
                  <a:gd name="T0" fmla="*/ 70 w 279"/>
                  <a:gd name="T1" fmla="*/ 17 h 308"/>
                  <a:gd name="T2" fmla="*/ 70 w 279"/>
                  <a:gd name="T3" fmla="*/ 14 h 308"/>
                  <a:gd name="T4" fmla="*/ 70 w 279"/>
                  <a:gd name="T5" fmla="*/ 10 h 308"/>
                  <a:gd name="T6" fmla="*/ 69 w 279"/>
                  <a:gd name="T7" fmla="*/ 8 h 308"/>
                  <a:gd name="T8" fmla="*/ 68 w 279"/>
                  <a:gd name="T9" fmla="*/ 5 h 308"/>
                  <a:gd name="T10" fmla="*/ 67 w 279"/>
                  <a:gd name="T11" fmla="*/ 3 h 308"/>
                  <a:gd name="T12" fmla="*/ 66 w 279"/>
                  <a:gd name="T13" fmla="*/ 2 h 308"/>
                  <a:gd name="T14" fmla="*/ 65 w 279"/>
                  <a:gd name="T15" fmla="*/ 1 h 308"/>
                  <a:gd name="T16" fmla="*/ 63 w 279"/>
                  <a:gd name="T17" fmla="*/ 1 h 308"/>
                  <a:gd name="T18" fmla="*/ 62 w 279"/>
                  <a:gd name="T19" fmla="*/ 0 h 308"/>
                  <a:gd name="T20" fmla="*/ 60 w 279"/>
                  <a:gd name="T21" fmla="*/ 1 h 308"/>
                  <a:gd name="T22" fmla="*/ 56 w 279"/>
                  <a:gd name="T23" fmla="*/ 2 h 308"/>
                  <a:gd name="T24" fmla="*/ 52 w 279"/>
                  <a:gd name="T25" fmla="*/ 4 h 308"/>
                  <a:gd name="T26" fmla="*/ 48 w 279"/>
                  <a:gd name="T27" fmla="*/ 7 h 308"/>
                  <a:gd name="T28" fmla="*/ 43 w 279"/>
                  <a:gd name="T29" fmla="*/ 10 h 308"/>
                  <a:gd name="T30" fmla="*/ 39 w 279"/>
                  <a:gd name="T31" fmla="*/ 14 h 308"/>
                  <a:gd name="T32" fmla="*/ 30 w 279"/>
                  <a:gd name="T33" fmla="*/ 23 h 308"/>
                  <a:gd name="T34" fmla="*/ 26 w 279"/>
                  <a:gd name="T35" fmla="*/ 27 h 308"/>
                  <a:gd name="T36" fmla="*/ 23 w 279"/>
                  <a:gd name="T37" fmla="*/ 31 h 308"/>
                  <a:gd name="T38" fmla="*/ 20 w 279"/>
                  <a:gd name="T39" fmla="*/ 34 h 308"/>
                  <a:gd name="T40" fmla="*/ 17 w 279"/>
                  <a:gd name="T41" fmla="*/ 37 h 308"/>
                  <a:gd name="T42" fmla="*/ 14 w 279"/>
                  <a:gd name="T43" fmla="*/ 40 h 308"/>
                  <a:gd name="T44" fmla="*/ 11 w 279"/>
                  <a:gd name="T45" fmla="*/ 44 h 308"/>
                  <a:gd name="T46" fmla="*/ 8 w 279"/>
                  <a:gd name="T47" fmla="*/ 49 h 308"/>
                  <a:gd name="T48" fmla="*/ 6 w 279"/>
                  <a:gd name="T49" fmla="*/ 53 h 308"/>
                  <a:gd name="T50" fmla="*/ 3 w 279"/>
                  <a:gd name="T51" fmla="*/ 58 h 308"/>
                  <a:gd name="T52" fmla="*/ 2 w 279"/>
                  <a:gd name="T53" fmla="*/ 64 h 308"/>
                  <a:gd name="T54" fmla="*/ 1 w 279"/>
                  <a:gd name="T55" fmla="*/ 69 h 308"/>
                  <a:gd name="T56" fmla="*/ 0 w 279"/>
                  <a:gd name="T57" fmla="*/ 74 h 308"/>
                  <a:gd name="T58" fmla="*/ 2 w 279"/>
                  <a:gd name="T59" fmla="*/ 75 h 308"/>
                  <a:gd name="T60" fmla="*/ 4 w 279"/>
                  <a:gd name="T61" fmla="*/ 76 h 308"/>
                  <a:gd name="T62" fmla="*/ 6 w 279"/>
                  <a:gd name="T63" fmla="*/ 77 h 308"/>
                  <a:gd name="T64" fmla="*/ 9 w 279"/>
                  <a:gd name="T65" fmla="*/ 77 h 308"/>
                  <a:gd name="T66" fmla="*/ 12 w 279"/>
                  <a:gd name="T67" fmla="*/ 75 h 308"/>
                  <a:gd name="T68" fmla="*/ 16 w 279"/>
                  <a:gd name="T69" fmla="*/ 73 h 308"/>
                  <a:gd name="T70" fmla="*/ 20 w 279"/>
                  <a:gd name="T71" fmla="*/ 70 h 308"/>
                  <a:gd name="T72" fmla="*/ 24 w 279"/>
                  <a:gd name="T73" fmla="*/ 67 h 308"/>
                  <a:gd name="T74" fmla="*/ 28 w 279"/>
                  <a:gd name="T75" fmla="*/ 63 h 308"/>
                  <a:gd name="T76" fmla="*/ 32 w 279"/>
                  <a:gd name="T77" fmla="*/ 59 h 308"/>
                  <a:gd name="T78" fmla="*/ 40 w 279"/>
                  <a:gd name="T79" fmla="*/ 51 h 308"/>
                  <a:gd name="T80" fmla="*/ 56 w 279"/>
                  <a:gd name="T81" fmla="*/ 33 h 308"/>
                  <a:gd name="T82" fmla="*/ 63 w 279"/>
                  <a:gd name="T83" fmla="*/ 24 h 308"/>
                  <a:gd name="T84" fmla="*/ 67 w 279"/>
                  <a:gd name="T85" fmla="*/ 21 h 308"/>
                  <a:gd name="T86" fmla="*/ 70 w 279"/>
                  <a:gd name="T87" fmla="*/ 17 h 3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9" h="308">
                    <a:moveTo>
                      <a:pt x="279" y="68"/>
                    </a:moveTo>
                    <a:lnTo>
                      <a:pt x="278" y="53"/>
                    </a:lnTo>
                    <a:lnTo>
                      <a:pt x="277" y="40"/>
                    </a:lnTo>
                    <a:lnTo>
                      <a:pt x="275" y="29"/>
                    </a:lnTo>
                    <a:lnTo>
                      <a:pt x="272" y="20"/>
                    </a:lnTo>
                    <a:lnTo>
                      <a:pt x="267" y="12"/>
                    </a:lnTo>
                    <a:lnTo>
                      <a:pt x="263" y="8"/>
                    </a:lnTo>
                    <a:lnTo>
                      <a:pt x="257" y="3"/>
                    </a:lnTo>
                    <a:lnTo>
                      <a:pt x="252" y="1"/>
                    </a:lnTo>
                    <a:lnTo>
                      <a:pt x="245" y="0"/>
                    </a:lnTo>
                    <a:lnTo>
                      <a:pt x="239" y="1"/>
                    </a:lnTo>
                    <a:lnTo>
                      <a:pt x="223" y="6"/>
                    </a:lnTo>
                    <a:lnTo>
                      <a:pt x="207" y="14"/>
                    </a:lnTo>
                    <a:lnTo>
                      <a:pt x="189" y="26"/>
                    </a:lnTo>
                    <a:lnTo>
                      <a:pt x="170" y="40"/>
                    </a:lnTo>
                    <a:lnTo>
                      <a:pt x="153" y="56"/>
                    </a:lnTo>
                    <a:lnTo>
                      <a:pt x="118" y="91"/>
                    </a:lnTo>
                    <a:lnTo>
                      <a:pt x="102" y="107"/>
                    </a:lnTo>
                    <a:lnTo>
                      <a:pt x="89" y="123"/>
                    </a:lnTo>
                    <a:lnTo>
                      <a:pt x="77" y="135"/>
                    </a:lnTo>
                    <a:lnTo>
                      <a:pt x="67" y="145"/>
                    </a:lnTo>
                    <a:lnTo>
                      <a:pt x="55" y="159"/>
                    </a:lnTo>
                    <a:lnTo>
                      <a:pt x="42" y="175"/>
                    </a:lnTo>
                    <a:lnTo>
                      <a:pt x="31" y="193"/>
                    </a:lnTo>
                    <a:lnTo>
                      <a:pt x="21" y="212"/>
                    </a:lnTo>
                    <a:lnTo>
                      <a:pt x="12" y="232"/>
                    </a:lnTo>
                    <a:lnTo>
                      <a:pt x="5" y="254"/>
                    </a:lnTo>
                    <a:lnTo>
                      <a:pt x="1" y="275"/>
                    </a:lnTo>
                    <a:lnTo>
                      <a:pt x="0" y="296"/>
                    </a:lnTo>
                    <a:lnTo>
                      <a:pt x="6" y="297"/>
                    </a:lnTo>
                    <a:lnTo>
                      <a:pt x="14" y="302"/>
                    </a:lnTo>
                    <a:lnTo>
                      <a:pt x="24" y="306"/>
                    </a:lnTo>
                    <a:lnTo>
                      <a:pt x="33" y="308"/>
                    </a:lnTo>
                    <a:lnTo>
                      <a:pt x="47" y="300"/>
                    </a:lnTo>
                    <a:lnTo>
                      <a:pt x="63" y="290"/>
                    </a:lnTo>
                    <a:lnTo>
                      <a:pt x="78" y="279"/>
                    </a:lnTo>
                    <a:lnTo>
                      <a:pt x="94" y="266"/>
                    </a:lnTo>
                    <a:lnTo>
                      <a:pt x="110" y="251"/>
                    </a:lnTo>
                    <a:lnTo>
                      <a:pt x="126" y="236"/>
                    </a:lnTo>
                    <a:lnTo>
                      <a:pt x="159" y="201"/>
                    </a:lnTo>
                    <a:lnTo>
                      <a:pt x="222" y="130"/>
                    </a:lnTo>
                    <a:lnTo>
                      <a:pt x="252" y="96"/>
                    </a:lnTo>
                    <a:lnTo>
                      <a:pt x="266" y="82"/>
                    </a:lnTo>
                    <a:lnTo>
                      <a:pt x="279" y="6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4" name="Freeform 27">
                <a:extLst>
                  <a:ext uri="{FF2B5EF4-FFF2-40B4-BE49-F238E27FC236}">
                    <a16:creationId xmlns:a16="http://schemas.microsoft.com/office/drawing/2014/main" xmlns="" id="{704250B3-602D-4BB9-A0A2-0FB5B02D8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" y="1097"/>
                <a:ext cx="70" cy="43"/>
              </a:xfrm>
              <a:custGeom>
                <a:avLst/>
                <a:gdLst>
                  <a:gd name="T0" fmla="*/ 34 w 141"/>
                  <a:gd name="T1" fmla="*/ 3 h 86"/>
                  <a:gd name="T2" fmla="*/ 29 w 141"/>
                  <a:gd name="T3" fmla="*/ 1 h 86"/>
                  <a:gd name="T4" fmla="*/ 25 w 141"/>
                  <a:gd name="T5" fmla="*/ 0 h 86"/>
                  <a:gd name="T6" fmla="*/ 21 w 141"/>
                  <a:gd name="T7" fmla="*/ 0 h 86"/>
                  <a:gd name="T8" fmla="*/ 17 w 141"/>
                  <a:gd name="T9" fmla="*/ 1 h 86"/>
                  <a:gd name="T10" fmla="*/ 13 w 141"/>
                  <a:gd name="T11" fmla="*/ 2 h 86"/>
                  <a:gd name="T12" fmla="*/ 9 w 141"/>
                  <a:gd name="T13" fmla="*/ 4 h 86"/>
                  <a:gd name="T14" fmla="*/ 6 w 141"/>
                  <a:gd name="T15" fmla="*/ 6 h 86"/>
                  <a:gd name="T16" fmla="*/ 3 w 141"/>
                  <a:gd name="T17" fmla="*/ 8 h 86"/>
                  <a:gd name="T18" fmla="*/ 1 w 141"/>
                  <a:gd name="T19" fmla="*/ 11 h 86"/>
                  <a:gd name="T20" fmla="*/ 0 w 141"/>
                  <a:gd name="T21" fmla="*/ 13 h 86"/>
                  <a:gd name="T22" fmla="*/ 0 w 141"/>
                  <a:gd name="T23" fmla="*/ 15 h 86"/>
                  <a:gd name="T24" fmla="*/ 0 w 141"/>
                  <a:gd name="T25" fmla="*/ 17 h 86"/>
                  <a:gd name="T26" fmla="*/ 1 w 141"/>
                  <a:gd name="T27" fmla="*/ 18 h 86"/>
                  <a:gd name="T28" fmla="*/ 2 w 141"/>
                  <a:gd name="T29" fmla="*/ 19 h 86"/>
                  <a:gd name="T30" fmla="*/ 3 w 141"/>
                  <a:gd name="T31" fmla="*/ 20 h 86"/>
                  <a:gd name="T32" fmla="*/ 5 w 141"/>
                  <a:gd name="T33" fmla="*/ 21 h 86"/>
                  <a:gd name="T34" fmla="*/ 7 w 141"/>
                  <a:gd name="T35" fmla="*/ 21 h 86"/>
                  <a:gd name="T36" fmla="*/ 9 w 141"/>
                  <a:gd name="T37" fmla="*/ 22 h 86"/>
                  <a:gd name="T38" fmla="*/ 11 w 141"/>
                  <a:gd name="T39" fmla="*/ 22 h 86"/>
                  <a:gd name="T40" fmla="*/ 15 w 141"/>
                  <a:gd name="T41" fmla="*/ 22 h 86"/>
                  <a:gd name="T42" fmla="*/ 19 w 141"/>
                  <a:gd name="T43" fmla="*/ 22 h 86"/>
                  <a:gd name="T44" fmla="*/ 23 w 141"/>
                  <a:gd name="T45" fmla="*/ 20 h 86"/>
                  <a:gd name="T46" fmla="*/ 27 w 141"/>
                  <a:gd name="T47" fmla="*/ 18 h 86"/>
                  <a:gd name="T48" fmla="*/ 30 w 141"/>
                  <a:gd name="T49" fmla="*/ 16 h 86"/>
                  <a:gd name="T50" fmla="*/ 33 w 141"/>
                  <a:gd name="T51" fmla="*/ 13 h 86"/>
                  <a:gd name="T52" fmla="*/ 34 w 141"/>
                  <a:gd name="T53" fmla="*/ 12 h 86"/>
                  <a:gd name="T54" fmla="*/ 34 w 141"/>
                  <a:gd name="T55" fmla="*/ 10 h 86"/>
                  <a:gd name="T56" fmla="*/ 35 w 141"/>
                  <a:gd name="T57" fmla="*/ 8 h 86"/>
                  <a:gd name="T58" fmla="*/ 35 w 141"/>
                  <a:gd name="T59" fmla="*/ 6 h 86"/>
                  <a:gd name="T60" fmla="*/ 35 w 141"/>
                  <a:gd name="T61" fmla="*/ 5 h 86"/>
                  <a:gd name="T62" fmla="*/ 34 w 141"/>
                  <a:gd name="T63" fmla="*/ 3 h 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1" h="86">
                    <a:moveTo>
                      <a:pt x="137" y="9"/>
                    </a:moveTo>
                    <a:lnTo>
                      <a:pt x="119" y="2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68" y="2"/>
                    </a:lnTo>
                    <a:lnTo>
                      <a:pt x="52" y="8"/>
                    </a:lnTo>
                    <a:lnTo>
                      <a:pt x="38" y="14"/>
                    </a:lnTo>
                    <a:lnTo>
                      <a:pt x="24" y="22"/>
                    </a:lnTo>
                    <a:lnTo>
                      <a:pt x="14" y="31"/>
                    </a:lnTo>
                    <a:lnTo>
                      <a:pt x="6" y="41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2" y="68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4" y="78"/>
                    </a:lnTo>
                    <a:lnTo>
                      <a:pt x="21" y="81"/>
                    </a:lnTo>
                    <a:lnTo>
                      <a:pt x="29" y="84"/>
                    </a:lnTo>
                    <a:lnTo>
                      <a:pt x="38" y="85"/>
                    </a:lnTo>
                    <a:lnTo>
                      <a:pt x="47" y="86"/>
                    </a:lnTo>
                    <a:lnTo>
                      <a:pt x="60" y="86"/>
                    </a:lnTo>
                    <a:lnTo>
                      <a:pt x="76" y="85"/>
                    </a:lnTo>
                    <a:lnTo>
                      <a:pt x="93" y="80"/>
                    </a:lnTo>
                    <a:lnTo>
                      <a:pt x="108" y="72"/>
                    </a:lnTo>
                    <a:lnTo>
                      <a:pt x="122" y="63"/>
                    </a:lnTo>
                    <a:lnTo>
                      <a:pt x="132" y="52"/>
                    </a:lnTo>
                    <a:lnTo>
                      <a:pt x="137" y="46"/>
                    </a:lnTo>
                    <a:lnTo>
                      <a:pt x="139" y="39"/>
                    </a:lnTo>
                    <a:lnTo>
                      <a:pt x="141" y="31"/>
                    </a:lnTo>
                    <a:lnTo>
                      <a:pt x="141" y="24"/>
                    </a:lnTo>
                    <a:lnTo>
                      <a:pt x="140" y="17"/>
                    </a:lnTo>
                    <a:lnTo>
                      <a:pt x="137" y="9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5" name="Freeform 28">
                <a:extLst>
                  <a:ext uri="{FF2B5EF4-FFF2-40B4-BE49-F238E27FC236}">
                    <a16:creationId xmlns:a16="http://schemas.microsoft.com/office/drawing/2014/main" xmlns="" id="{CEAB5C62-1AF5-4E6E-9BE1-D39EA0BA6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878"/>
                <a:ext cx="275" cy="268"/>
              </a:xfrm>
              <a:custGeom>
                <a:avLst/>
                <a:gdLst>
                  <a:gd name="T0" fmla="*/ 24 w 550"/>
                  <a:gd name="T1" fmla="*/ 70 h 536"/>
                  <a:gd name="T2" fmla="*/ 16 w 550"/>
                  <a:gd name="T3" fmla="*/ 74 h 536"/>
                  <a:gd name="T4" fmla="*/ 7 w 550"/>
                  <a:gd name="T5" fmla="*/ 81 h 536"/>
                  <a:gd name="T6" fmla="*/ 2 w 550"/>
                  <a:gd name="T7" fmla="*/ 87 h 536"/>
                  <a:gd name="T8" fmla="*/ 1 w 550"/>
                  <a:gd name="T9" fmla="*/ 92 h 536"/>
                  <a:gd name="T10" fmla="*/ 3 w 550"/>
                  <a:gd name="T11" fmla="*/ 95 h 536"/>
                  <a:gd name="T12" fmla="*/ 9 w 550"/>
                  <a:gd name="T13" fmla="*/ 94 h 536"/>
                  <a:gd name="T14" fmla="*/ 19 w 550"/>
                  <a:gd name="T15" fmla="*/ 93 h 536"/>
                  <a:gd name="T16" fmla="*/ 34 w 550"/>
                  <a:gd name="T17" fmla="*/ 92 h 536"/>
                  <a:gd name="T18" fmla="*/ 49 w 550"/>
                  <a:gd name="T19" fmla="*/ 93 h 536"/>
                  <a:gd name="T20" fmla="*/ 57 w 550"/>
                  <a:gd name="T21" fmla="*/ 94 h 536"/>
                  <a:gd name="T22" fmla="*/ 61 w 550"/>
                  <a:gd name="T23" fmla="*/ 98 h 536"/>
                  <a:gd name="T24" fmla="*/ 62 w 550"/>
                  <a:gd name="T25" fmla="*/ 100 h 536"/>
                  <a:gd name="T26" fmla="*/ 63 w 550"/>
                  <a:gd name="T27" fmla="*/ 108 h 536"/>
                  <a:gd name="T28" fmla="*/ 71 w 550"/>
                  <a:gd name="T29" fmla="*/ 127 h 536"/>
                  <a:gd name="T30" fmla="*/ 72 w 550"/>
                  <a:gd name="T31" fmla="*/ 134 h 536"/>
                  <a:gd name="T32" fmla="*/ 78 w 550"/>
                  <a:gd name="T33" fmla="*/ 134 h 536"/>
                  <a:gd name="T34" fmla="*/ 82 w 550"/>
                  <a:gd name="T35" fmla="*/ 133 h 536"/>
                  <a:gd name="T36" fmla="*/ 88 w 550"/>
                  <a:gd name="T37" fmla="*/ 128 h 536"/>
                  <a:gd name="T38" fmla="*/ 90 w 550"/>
                  <a:gd name="T39" fmla="*/ 122 h 536"/>
                  <a:gd name="T40" fmla="*/ 90 w 550"/>
                  <a:gd name="T41" fmla="*/ 108 h 536"/>
                  <a:gd name="T42" fmla="*/ 92 w 550"/>
                  <a:gd name="T43" fmla="*/ 102 h 536"/>
                  <a:gd name="T44" fmla="*/ 96 w 550"/>
                  <a:gd name="T45" fmla="*/ 98 h 536"/>
                  <a:gd name="T46" fmla="*/ 102 w 550"/>
                  <a:gd name="T47" fmla="*/ 97 h 536"/>
                  <a:gd name="T48" fmla="*/ 108 w 550"/>
                  <a:gd name="T49" fmla="*/ 97 h 536"/>
                  <a:gd name="T50" fmla="*/ 121 w 550"/>
                  <a:gd name="T51" fmla="*/ 100 h 536"/>
                  <a:gd name="T52" fmla="*/ 133 w 550"/>
                  <a:gd name="T53" fmla="*/ 103 h 536"/>
                  <a:gd name="T54" fmla="*/ 138 w 550"/>
                  <a:gd name="T55" fmla="*/ 100 h 536"/>
                  <a:gd name="T56" fmla="*/ 135 w 550"/>
                  <a:gd name="T57" fmla="*/ 92 h 536"/>
                  <a:gd name="T58" fmla="*/ 132 w 550"/>
                  <a:gd name="T59" fmla="*/ 85 h 536"/>
                  <a:gd name="T60" fmla="*/ 123 w 550"/>
                  <a:gd name="T61" fmla="*/ 74 h 536"/>
                  <a:gd name="T62" fmla="*/ 110 w 550"/>
                  <a:gd name="T63" fmla="*/ 61 h 536"/>
                  <a:gd name="T64" fmla="*/ 98 w 550"/>
                  <a:gd name="T65" fmla="*/ 50 h 536"/>
                  <a:gd name="T66" fmla="*/ 101 w 550"/>
                  <a:gd name="T67" fmla="*/ 46 h 536"/>
                  <a:gd name="T68" fmla="*/ 105 w 550"/>
                  <a:gd name="T69" fmla="*/ 40 h 536"/>
                  <a:gd name="T70" fmla="*/ 114 w 550"/>
                  <a:gd name="T71" fmla="*/ 26 h 536"/>
                  <a:gd name="T72" fmla="*/ 117 w 550"/>
                  <a:gd name="T73" fmla="*/ 19 h 536"/>
                  <a:gd name="T74" fmla="*/ 118 w 550"/>
                  <a:gd name="T75" fmla="*/ 12 h 536"/>
                  <a:gd name="T76" fmla="*/ 118 w 550"/>
                  <a:gd name="T77" fmla="*/ 5 h 536"/>
                  <a:gd name="T78" fmla="*/ 115 w 550"/>
                  <a:gd name="T79" fmla="*/ 0 h 536"/>
                  <a:gd name="T80" fmla="*/ 108 w 550"/>
                  <a:gd name="T81" fmla="*/ 4 h 536"/>
                  <a:gd name="T82" fmla="*/ 94 w 550"/>
                  <a:gd name="T83" fmla="*/ 14 h 536"/>
                  <a:gd name="T84" fmla="*/ 84 w 550"/>
                  <a:gd name="T85" fmla="*/ 20 h 536"/>
                  <a:gd name="T86" fmla="*/ 77 w 550"/>
                  <a:gd name="T87" fmla="*/ 22 h 536"/>
                  <a:gd name="T88" fmla="*/ 70 w 550"/>
                  <a:gd name="T89" fmla="*/ 22 h 536"/>
                  <a:gd name="T90" fmla="*/ 62 w 550"/>
                  <a:gd name="T91" fmla="*/ 19 h 536"/>
                  <a:gd name="T92" fmla="*/ 55 w 550"/>
                  <a:gd name="T93" fmla="*/ 12 h 536"/>
                  <a:gd name="T94" fmla="*/ 47 w 550"/>
                  <a:gd name="T95" fmla="*/ 5 h 536"/>
                  <a:gd name="T96" fmla="*/ 39 w 550"/>
                  <a:gd name="T97" fmla="*/ 2 h 536"/>
                  <a:gd name="T98" fmla="*/ 32 w 550"/>
                  <a:gd name="T99" fmla="*/ 0 h 536"/>
                  <a:gd name="T100" fmla="*/ 28 w 550"/>
                  <a:gd name="T101" fmla="*/ 3 h 536"/>
                  <a:gd name="T102" fmla="*/ 32 w 550"/>
                  <a:gd name="T103" fmla="*/ 9 h 536"/>
                  <a:gd name="T104" fmla="*/ 36 w 550"/>
                  <a:gd name="T105" fmla="*/ 16 h 536"/>
                  <a:gd name="T106" fmla="*/ 33 w 550"/>
                  <a:gd name="T107" fmla="*/ 21 h 536"/>
                  <a:gd name="T108" fmla="*/ 34 w 550"/>
                  <a:gd name="T109" fmla="*/ 27 h 536"/>
                  <a:gd name="T110" fmla="*/ 39 w 550"/>
                  <a:gd name="T111" fmla="*/ 42 h 536"/>
                  <a:gd name="T112" fmla="*/ 42 w 550"/>
                  <a:gd name="T113" fmla="*/ 54 h 536"/>
                  <a:gd name="T114" fmla="*/ 41 w 550"/>
                  <a:gd name="T115" fmla="*/ 61 h 536"/>
                  <a:gd name="T116" fmla="*/ 39 w 550"/>
                  <a:gd name="T117" fmla="*/ 66 h 536"/>
                  <a:gd name="T118" fmla="*/ 33 w 550"/>
                  <a:gd name="T119" fmla="*/ 69 h 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0" h="536">
                    <a:moveTo>
                      <a:pt x="110" y="275"/>
                    </a:moveTo>
                    <a:lnTo>
                      <a:pt x="96" y="279"/>
                    </a:lnTo>
                    <a:lnTo>
                      <a:pt x="79" y="286"/>
                    </a:lnTo>
                    <a:lnTo>
                      <a:pt x="61" y="296"/>
                    </a:lnTo>
                    <a:lnTo>
                      <a:pt x="43" y="307"/>
                    </a:lnTo>
                    <a:lnTo>
                      <a:pt x="26" y="321"/>
                    </a:lnTo>
                    <a:lnTo>
                      <a:pt x="13" y="337"/>
                    </a:lnTo>
                    <a:lnTo>
                      <a:pt x="8" y="346"/>
                    </a:lnTo>
                    <a:lnTo>
                      <a:pt x="4" y="356"/>
                    </a:lnTo>
                    <a:lnTo>
                      <a:pt x="1" y="366"/>
                    </a:lnTo>
                    <a:lnTo>
                      <a:pt x="0" y="378"/>
                    </a:lnTo>
                    <a:lnTo>
                      <a:pt x="9" y="378"/>
                    </a:lnTo>
                    <a:lnTo>
                      <a:pt x="21" y="376"/>
                    </a:lnTo>
                    <a:lnTo>
                      <a:pt x="35" y="375"/>
                    </a:lnTo>
                    <a:lnTo>
                      <a:pt x="53" y="373"/>
                    </a:lnTo>
                    <a:lnTo>
                      <a:pt x="73" y="372"/>
                    </a:lnTo>
                    <a:lnTo>
                      <a:pt x="92" y="370"/>
                    </a:lnTo>
                    <a:lnTo>
                      <a:pt x="135" y="367"/>
                    </a:lnTo>
                    <a:lnTo>
                      <a:pt x="177" y="367"/>
                    </a:lnTo>
                    <a:lnTo>
                      <a:pt x="196" y="370"/>
                    </a:lnTo>
                    <a:lnTo>
                      <a:pt x="212" y="372"/>
                    </a:lnTo>
                    <a:lnTo>
                      <a:pt x="226" y="376"/>
                    </a:lnTo>
                    <a:lnTo>
                      <a:pt x="237" y="382"/>
                    </a:lnTo>
                    <a:lnTo>
                      <a:pt x="243" y="390"/>
                    </a:lnTo>
                    <a:lnTo>
                      <a:pt x="244" y="394"/>
                    </a:lnTo>
                    <a:lnTo>
                      <a:pt x="245" y="399"/>
                    </a:lnTo>
                    <a:lnTo>
                      <a:pt x="248" y="413"/>
                    </a:lnTo>
                    <a:lnTo>
                      <a:pt x="252" y="430"/>
                    </a:lnTo>
                    <a:lnTo>
                      <a:pt x="266" y="468"/>
                    </a:lnTo>
                    <a:lnTo>
                      <a:pt x="282" y="506"/>
                    </a:lnTo>
                    <a:lnTo>
                      <a:pt x="286" y="523"/>
                    </a:lnTo>
                    <a:lnTo>
                      <a:pt x="288" y="536"/>
                    </a:lnTo>
                    <a:lnTo>
                      <a:pt x="300" y="536"/>
                    </a:lnTo>
                    <a:lnTo>
                      <a:pt x="310" y="535"/>
                    </a:lnTo>
                    <a:lnTo>
                      <a:pt x="320" y="533"/>
                    </a:lnTo>
                    <a:lnTo>
                      <a:pt x="328" y="529"/>
                    </a:lnTo>
                    <a:lnTo>
                      <a:pt x="340" y="522"/>
                    </a:lnTo>
                    <a:lnTo>
                      <a:pt x="349" y="511"/>
                    </a:lnTo>
                    <a:lnTo>
                      <a:pt x="354" y="500"/>
                    </a:lnTo>
                    <a:lnTo>
                      <a:pt x="358" y="487"/>
                    </a:lnTo>
                    <a:lnTo>
                      <a:pt x="360" y="458"/>
                    </a:lnTo>
                    <a:lnTo>
                      <a:pt x="360" y="430"/>
                    </a:lnTo>
                    <a:lnTo>
                      <a:pt x="362" y="418"/>
                    </a:lnTo>
                    <a:lnTo>
                      <a:pt x="365" y="405"/>
                    </a:lnTo>
                    <a:lnTo>
                      <a:pt x="372" y="397"/>
                    </a:lnTo>
                    <a:lnTo>
                      <a:pt x="382" y="390"/>
                    </a:lnTo>
                    <a:lnTo>
                      <a:pt x="396" y="386"/>
                    </a:lnTo>
                    <a:lnTo>
                      <a:pt x="405" y="385"/>
                    </a:lnTo>
                    <a:lnTo>
                      <a:pt x="415" y="386"/>
                    </a:lnTo>
                    <a:lnTo>
                      <a:pt x="431" y="388"/>
                    </a:lnTo>
                    <a:lnTo>
                      <a:pt x="447" y="390"/>
                    </a:lnTo>
                    <a:lnTo>
                      <a:pt x="481" y="399"/>
                    </a:lnTo>
                    <a:lnTo>
                      <a:pt x="516" y="408"/>
                    </a:lnTo>
                    <a:lnTo>
                      <a:pt x="532" y="411"/>
                    </a:lnTo>
                    <a:lnTo>
                      <a:pt x="550" y="412"/>
                    </a:lnTo>
                    <a:lnTo>
                      <a:pt x="549" y="397"/>
                    </a:lnTo>
                    <a:lnTo>
                      <a:pt x="546" y="382"/>
                    </a:lnTo>
                    <a:lnTo>
                      <a:pt x="540" y="366"/>
                    </a:lnTo>
                    <a:lnTo>
                      <a:pt x="534" y="352"/>
                    </a:lnTo>
                    <a:lnTo>
                      <a:pt x="525" y="337"/>
                    </a:lnTo>
                    <a:lnTo>
                      <a:pt x="515" y="323"/>
                    </a:lnTo>
                    <a:lnTo>
                      <a:pt x="492" y="296"/>
                    </a:lnTo>
                    <a:lnTo>
                      <a:pt x="466" y="269"/>
                    </a:lnTo>
                    <a:lnTo>
                      <a:pt x="440" y="244"/>
                    </a:lnTo>
                    <a:lnTo>
                      <a:pt x="414" y="220"/>
                    </a:lnTo>
                    <a:lnTo>
                      <a:pt x="389" y="198"/>
                    </a:lnTo>
                    <a:lnTo>
                      <a:pt x="396" y="190"/>
                    </a:lnTo>
                    <a:lnTo>
                      <a:pt x="404" y="181"/>
                    </a:lnTo>
                    <a:lnTo>
                      <a:pt x="413" y="171"/>
                    </a:lnTo>
                    <a:lnTo>
                      <a:pt x="420" y="159"/>
                    </a:lnTo>
                    <a:lnTo>
                      <a:pt x="438" y="133"/>
                    </a:lnTo>
                    <a:lnTo>
                      <a:pt x="453" y="104"/>
                    </a:lnTo>
                    <a:lnTo>
                      <a:pt x="460" y="90"/>
                    </a:lnTo>
                    <a:lnTo>
                      <a:pt x="465" y="74"/>
                    </a:lnTo>
                    <a:lnTo>
                      <a:pt x="469" y="59"/>
                    </a:lnTo>
                    <a:lnTo>
                      <a:pt x="471" y="46"/>
                    </a:lnTo>
                    <a:lnTo>
                      <a:pt x="471" y="33"/>
                    </a:lnTo>
                    <a:lnTo>
                      <a:pt x="469" y="20"/>
                    </a:lnTo>
                    <a:lnTo>
                      <a:pt x="464" y="9"/>
                    </a:lnTo>
                    <a:lnTo>
                      <a:pt x="457" y="0"/>
                    </a:lnTo>
                    <a:lnTo>
                      <a:pt x="442" y="7"/>
                    </a:lnTo>
                    <a:lnTo>
                      <a:pt x="429" y="16"/>
                    </a:lnTo>
                    <a:lnTo>
                      <a:pt x="402" y="35"/>
                    </a:lnTo>
                    <a:lnTo>
                      <a:pt x="374" y="55"/>
                    </a:lnTo>
                    <a:lnTo>
                      <a:pt x="347" y="72"/>
                    </a:lnTo>
                    <a:lnTo>
                      <a:pt x="333" y="79"/>
                    </a:lnTo>
                    <a:lnTo>
                      <a:pt x="319" y="84"/>
                    </a:lnTo>
                    <a:lnTo>
                      <a:pt x="305" y="87"/>
                    </a:lnTo>
                    <a:lnTo>
                      <a:pt x="292" y="88"/>
                    </a:lnTo>
                    <a:lnTo>
                      <a:pt x="277" y="86"/>
                    </a:lnTo>
                    <a:lnTo>
                      <a:pt x="263" y="82"/>
                    </a:lnTo>
                    <a:lnTo>
                      <a:pt x="248" y="73"/>
                    </a:lnTo>
                    <a:lnTo>
                      <a:pt x="233" y="61"/>
                    </a:lnTo>
                    <a:lnTo>
                      <a:pt x="217" y="45"/>
                    </a:lnTo>
                    <a:lnTo>
                      <a:pt x="200" y="31"/>
                    </a:lnTo>
                    <a:lnTo>
                      <a:pt x="185" y="20"/>
                    </a:lnTo>
                    <a:lnTo>
                      <a:pt x="171" y="13"/>
                    </a:lnTo>
                    <a:lnTo>
                      <a:pt x="155" y="7"/>
                    </a:lnTo>
                    <a:lnTo>
                      <a:pt x="141" y="2"/>
                    </a:lnTo>
                    <a:lnTo>
                      <a:pt x="125" y="0"/>
                    </a:lnTo>
                    <a:lnTo>
                      <a:pt x="110" y="0"/>
                    </a:lnTo>
                    <a:lnTo>
                      <a:pt x="112" y="9"/>
                    </a:lnTo>
                    <a:lnTo>
                      <a:pt x="116" y="19"/>
                    </a:lnTo>
                    <a:lnTo>
                      <a:pt x="128" y="36"/>
                    </a:lnTo>
                    <a:lnTo>
                      <a:pt x="139" y="53"/>
                    </a:lnTo>
                    <a:lnTo>
                      <a:pt x="143" y="61"/>
                    </a:lnTo>
                    <a:lnTo>
                      <a:pt x="144" y="68"/>
                    </a:lnTo>
                    <a:lnTo>
                      <a:pt x="131" y="82"/>
                    </a:lnTo>
                    <a:lnTo>
                      <a:pt x="132" y="93"/>
                    </a:lnTo>
                    <a:lnTo>
                      <a:pt x="135" y="106"/>
                    </a:lnTo>
                    <a:lnTo>
                      <a:pt x="144" y="135"/>
                    </a:lnTo>
                    <a:lnTo>
                      <a:pt x="154" y="168"/>
                    </a:lnTo>
                    <a:lnTo>
                      <a:pt x="162" y="199"/>
                    </a:lnTo>
                    <a:lnTo>
                      <a:pt x="165" y="215"/>
                    </a:lnTo>
                    <a:lnTo>
                      <a:pt x="165" y="229"/>
                    </a:lnTo>
                    <a:lnTo>
                      <a:pt x="164" y="241"/>
                    </a:lnTo>
                    <a:lnTo>
                      <a:pt x="160" y="253"/>
                    </a:lnTo>
                    <a:lnTo>
                      <a:pt x="153" y="263"/>
                    </a:lnTo>
                    <a:lnTo>
                      <a:pt x="143" y="269"/>
                    </a:lnTo>
                    <a:lnTo>
                      <a:pt x="129" y="274"/>
                    </a:lnTo>
                    <a:lnTo>
                      <a:pt x="110" y="27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6" name="Freeform 29">
                <a:extLst>
                  <a:ext uri="{FF2B5EF4-FFF2-40B4-BE49-F238E27FC236}">
                    <a16:creationId xmlns:a16="http://schemas.microsoft.com/office/drawing/2014/main" xmlns="" id="{079A6442-D6B3-4DA9-9414-FB5A7790B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" y="855"/>
                <a:ext cx="129" cy="62"/>
              </a:xfrm>
              <a:custGeom>
                <a:avLst/>
                <a:gdLst>
                  <a:gd name="T0" fmla="*/ 20 w 256"/>
                  <a:gd name="T1" fmla="*/ 17 h 124"/>
                  <a:gd name="T2" fmla="*/ 25 w 256"/>
                  <a:gd name="T3" fmla="*/ 19 h 124"/>
                  <a:gd name="T4" fmla="*/ 30 w 256"/>
                  <a:gd name="T5" fmla="*/ 21 h 124"/>
                  <a:gd name="T6" fmla="*/ 42 w 256"/>
                  <a:gd name="T7" fmla="*/ 24 h 124"/>
                  <a:gd name="T8" fmla="*/ 53 w 256"/>
                  <a:gd name="T9" fmla="*/ 28 h 124"/>
                  <a:gd name="T10" fmla="*/ 58 w 256"/>
                  <a:gd name="T11" fmla="*/ 29 h 124"/>
                  <a:gd name="T12" fmla="*/ 63 w 256"/>
                  <a:gd name="T13" fmla="*/ 31 h 124"/>
                  <a:gd name="T14" fmla="*/ 65 w 256"/>
                  <a:gd name="T15" fmla="*/ 29 h 124"/>
                  <a:gd name="T16" fmla="*/ 65 w 256"/>
                  <a:gd name="T17" fmla="*/ 28 h 124"/>
                  <a:gd name="T18" fmla="*/ 65 w 256"/>
                  <a:gd name="T19" fmla="*/ 26 h 124"/>
                  <a:gd name="T20" fmla="*/ 65 w 256"/>
                  <a:gd name="T21" fmla="*/ 24 h 124"/>
                  <a:gd name="T22" fmla="*/ 64 w 256"/>
                  <a:gd name="T23" fmla="*/ 20 h 124"/>
                  <a:gd name="T24" fmla="*/ 62 w 256"/>
                  <a:gd name="T25" fmla="*/ 17 h 124"/>
                  <a:gd name="T26" fmla="*/ 59 w 256"/>
                  <a:gd name="T27" fmla="*/ 14 h 124"/>
                  <a:gd name="T28" fmla="*/ 55 w 256"/>
                  <a:gd name="T29" fmla="*/ 12 h 124"/>
                  <a:gd name="T30" fmla="*/ 51 w 256"/>
                  <a:gd name="T31" fmla="*/ 9 h 124"/>
                  <a:gd name="T32" fmla="*/ 47 w 256"/>
                  <a:gd name="T33" fmla="*/ 7 h 124"/>
                  <a:gd name="T34" fmla="*/ 37 w 256"/>
                  <a:gd name="T35" fmla="*/ 4 h 124"/>
                  <a:gd name="T36" fmla="*/ 26 w 256"/>
                  <a:gd name="T37" fmla="*/ 2 h 124"/>
                  <a:gd name="T38" fmla="*/ 22 w 256"/>
                  <a:gd name="T39" fmla="*/ 1 h 124"/>
                  <a:gd name="T40" fmla="*/ 17 w 256"/>
                  <a:gd name="T41" fmla="*/ 1 h 124"/>
                  <a:gd name="T42" fmla="*/ 13 w 256"/>
                  <a:gd name="T43" fmla="*/ 0 h 124"/>
                  <a:gd name="T44" fmla="*/ 10 w 256"/>
                  <a:gd name="T45" fmla="*/ 0 h 124"/>
                  <a:gd name="T46" fmla="*/ 6 w 256"/>
                  <a:gd name="T47" fmla="*/ 0 h 124"/>
                  <a:gd name="T48" fmla="*/ 3 w 256"/>
                  <a:gd name="T49" fmla="*/ 1 h 124"/>
                  <a:gd name="T50" fmla="*/ 2 w 256"/>
                  <a:gd name="T51" fmla="*/ 2 h 124"/>
                  <a:gd name="T52" fmla="*/ 1 w 256"/>
                  <a:gd name="T53" fmla="*/ 3 h 124"/>
                  <a:gd name="T54" fmla="*/ 0 w 256"/>
                  <a:gd name="T55" fmla="*/ 4 h 124"/>
                  <a:gd name="T56" fmla="*/ 1 w 256"/>
                  <a:gd name="T57" fmla="*/ 6 h 124"/>
                  <a:gd name="T58" fmla="*/ 2 w 256"/>
                  <a:gd name="T59" fmla="*/ 7 h 124"/>
                  <a:gd name="T60" fmla="*/ 3 w 256"/>
                  <a:gd name="T61" fmla="*/ 9 h 124"/>
                  <a:gd name="T62" fmla="*/ 7 w 256"/>
                  <a:gd name="T63" fmla="*/ 12 h 124"/>
                  <a:gd name="T64" fmla="*/ 12 w 256"/>
                  <a:gd name="T65" fmla="*/ 15 h 124"/>
                  <a:gd name="T66" fmla="*/ 17 w 256"/>
                  <a:gd name="T67" fmla="*/ 17 h 124"/>
                  <a:gd name="T68" fmla="*/ 19 w 256"/>
                  <a:gd name="T69" fmla="*/ 17 h 124"/>
                  <a:gd name="T70" fmla="*/ 20 w 256"/>
                  <a:gd name="T71" fmla="*/ 17 h 1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6" h="124">
                    <a:moveTo>
                      <a:pt x="80" y="68"/>
                    </a:moveTo>
                    <a:lnTo>
                      <a:pt x="98" y="76"/>
                    </a:lnTo>
                    <a:lnTo>
                      <a:pt x="119" y="83"/>
                    </a:lnTo>
                    <a:lnTo>
                      <a:pt x="164" y="96"/>
                    </a:lnTo>
                    <a:lnTo>
                      <a:pt x="210" y="110"/>
                    </a:lnTo>
                    <a:lnTo>
                      <a:pt x="231" y="116"/>
                    </a:lnTo>
                    <a:lnTo>
                      <a:pt x="251" y="124"/>
                    </a:lnTo>
                    <a:lnTo>
                      <a:pt x="254" y="116"/>
                    </a:lnTo>
                    <a:lnTo>
                      <a:pt x="255" y="109"/>
                    </a:lnTo>
                    <a:lnTo>
                      <a:pt x="256" y="101"/>
                    </a:lnTo>
                    <a:lnTo>
                      <a:pt x="256" y="93"/>
                    </a:lnTo>
                    <a:lnTo>
                      <a:pt x="252" y="80"/>
                    </a:lnTo>
                    <a:lnTo>
                      <a:pt x="244" y="66"/>
                    </a:lnTo>
                    <a:lnTo>
                      <a:pt x="233" y="55"/>
                    </a:lnTo>
                    <a:lnTo>
                      <a:pt x="219" y="45"/>
                    </a:lnTo>
                    <a:lnTo>
                      <a:pt x="202" y="36"/>
                    </a:lnTo>
                    <a:lnTo>
                      <a:pt x="184" y="28"/>
                    </a:lnTo>
                    <a:lnTo>
                      <a:pt x="145" y="15"/>
                    </a:lnTo>
                    <a:lnTo>
                      <a:pt x="104" y="7"/>
                    </a:lnTo>
                    <a:lnTo>
                      <a:pt x="86" y="4"/>
                    </a:lnTo>
                    <a:lnTo>
                      <a:pt x="68" y="1"/>
                    </a:lnTo>
                    <a:lnTo>
                      <a:pt x="52" y="0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28" y="47"/>
                    </a:lnTo>
                    <a:lnTo>
                      <a:pt x="47" y="57"/>
                    </a:lnTo>
                    <a:lnTo>
                      <a:pt x="66" y="65"/>
                    </a:lnTo>
                    <a:lnTo>
                      <a:pt x="74" y="67"/>
                    </a:lnTo>
                    <a:lnTo>
                      <a:pt x="80" y="6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7" name="Freeform 30">
                <a:extLst>
                  <a:ext uri="{FF2B5EF4-FFF2-40B4-BE49-F238E27FC236}">
                    <a16:creationId xmlns:a16="http://schemas.microsoft.com/office/drawing/2014/main" xmlns="" id="{9F3BD4B1-422B-495F-AADE-2C6640EDF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" y="762"/>
                <a:ext cx="72" cy="70"/>
              </a:xfrm>
              <a:custGeom>
                <a:avLst/>
                <a:gdLst>
                  <a:gd name="T0" fmla="*/ 8 w 145"/>
                  <a:gd name="T1" fmla="*/ 18 h 140"/>
                  <a:gd name="T2" fmla="*/ 9 w 145"/>
                  <a:gd name="T3" fmla="*/ 19 h 140"/>
                  <a:gd name="T4" fmla="*/ 11 w 145"/>
                  <a:gd name="T5" fmla="*/ 20 h 140"/>
                  <a:gd name="T6" fmla="*/ 13 w 145"/>
                  <a:gd name="T7" fmla="*/ 22 h 140"/>
                  <a:gd name="T8" fmla="*/ 16 w 145"/>
                  <a:gd name="T9" fmla="*/ 25 h 140"/>
                  <a:gd name="T10" fmla="*/ 18 w 145"/>
                  <a:gd name="T11" fmla="*/ 27 h 140"/>
                  <a:gd name="T12" fmla="*/ 20 w 145"/>
                  <a:gd name="T13" fmla="*/ 30 h 140"/>
                  <a:gd name="T14" fmla="*/ 21 w 145"/>
                  <a:gd name="T15" fmla="*/ 32 h 140"/>
                  <a:gd name="T16" fmla="*/ 22 w 145"/>
                  <a:gd name="T17" fmla="*/ 35 h 140"/>
                  <a:gd name="T18" fmla="*/ 26 w 145"/>
                  <a:gd name="T19" fmla="*/ 35 h 140"/>
                  <a:gd name="T20" fmla="*/ 29 w 145"/>
                  <a:gd name="T21" fmla="*/ 35 h 140"/>
                  <a:gd name="T22" fmla="*/ 30 w 145"/>
                  <a:gd name="T23" fmla="*/ 35 h 140"/>
                  <a:gd name="T24" fmla="*/ 32 w 145"/>
                  <a:gd name="T25" fmla="*/ 34 h 140"/>
                  <a:gd name="T26" fmla="*/ 34 w 145"/>
                  <a:gd name="T27" fmla="*/ 33 h 140"/>
                  <a:gd name="T28" fmla="*/ 36 w 145"/>
                  <a:gd name="T29" fmla="*/ 32 h 140"/>
                  <a:gd name="T30" fmla="*/ 29 w 145"/>
                  <a:gd name="T31" fmla="*/ 20 h 140"/>
                  <a:gd name="T32" fmla="*/ 25 w 145"/>
                  <a:gd name="T33" fmla="*/ 15 h 140"/>
                  <a:gd name="T34" fmla="*/ 21 w 145"/>
                  <a:gd name="T35" fmla="*/ 10 h 140"/>
                  <a:gd name="T36" fmla="*/ 16 w 145"/>
                  <a:gd name="T37" fmla="*/ 6 h 140"/>
                  <a:gd name="T38" fmla="*/ 11 w 145"/>
                  <a:gd name="T39" fmla="*/ 3 h 140"/>
                  <a:gd name="T40" fmla="*/ 9 w 145"/>
                  <a:gd name="T41" fmla="*/ 2 h 140"/>
                  <a:gd name="T42" fmla="*/ 6 w 145"/>
                  <a:gd name="T43" fmla="*/ 1 h 140"/>
                  <a:gd name="T44" fmla="*/ 3 w 145"/>
                  <a:gd name="T45" fmla="*/ 1 h 140"/>
                  <a:gd name="T46" fmla="*/ 0 w 145"/>
                  <a:gd name="T47" fmla="*/ 0 h 140"/>
                  <a:gd name="T48" fmla="*/ 0 w 145"/>
                  <a:gd name="T49" fmla="*/ 3 h 140"/>
                  <a:gd name="T50" fmla="*/ 1 w 145"/>
                  <a:gd name="T51" fmla="*/ 6 h 140"/>
                  <a:gd name="T52" fmla="*/ 4 w 145"/>
                  <a:gd name="T53" fmla="*/ 11 h 140"/>
                  <a:gd name="T54" fmla="*/ 6 w 145"/>
                  <a:gd name="T55" fmla="*/ 13 h 140"/>
                  <a:gd name="T56" fmla="*/ 7 w 145"/>
                  <a:gd name="T57" fmla="*/ 15 h 140"/>
                  <a:gd name="T58" fmla="*/ 8 w 145"/>
                  <a:gd name="T59" fmla="*/ 17 h 140"/>
                  <a:gd name="T60" fmla="*/ 8 w 145"/>
                  <a:gd name="T61" fmla="*/ 18 h 1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45" h="140">
                    <a:moveTo>
                      <a:pt x="35" y="69"/>
                    </a:moveTo>
                    <a:lnTo>
                      <a:pt x="39" y="74"/>
                    </a:lnTo>
                    <a:lnTo>
                      <a:pt x="47" y="79"/>
                    </a:lnTo>
                    <a:lnTo>
                      <a:pt x="55" y="88"/>
                    </a:lnTo>
                    <a:lnTo>
                      <a:pt x="65" y="97"/>
                    </a:lnTo>
                    <a:lnTo>
                      <a:pt x="74" y="107"/>
                    </a:lnTo>
                    <a:lnTo>
                      <a:pt x="82" y="117"/>
                    </a:lnTo>
                    <a:lnTo>
                      <a:pt x="87" y="127"/>
                    </a:lnTo>
                    <a:lnTo>
                      <a:pt x="90" y="137"/>
                    </a:lnTo>
                    <a:lnTo>
                      <a:pt x="104" y="138"/>
                    </a:lnTo>
                    <a:lnTo>
                      <a:pt x="117" y="140"/>
                    </a:lnTo>
                    <a:lnTo>
                      <a:pt x="123" y="138"/>
                    </a:lnTo>
                    <a:lnTo>
                      <a:pt x="129" y="136"/>
                    </a:lnTo>
                    <a:lnTo>
                      <a:pt x="137" y="132"/>
                    </a:lnTo>
                    <a:lnTo>
                      <a:pt x="145" y="125"/>
                    </a:lnTo>
                    <a:lnTo>
                      <a:pt x="117" y="78"/>
                    </a:lnTo>
                    <a:lnTo>
                      <a:pt x="102" y="57"/>
                    </a:lnTo>
                    <a:lnTo>
                      <a:pt x="85" y="38"/>
                    </a:lnTo>
                    <a:lnTo>
                      <a:pt x="66" y="22"/>
                    </a:lnTo>
                    <a:lnTo>
                      <a:pt x="47" y="11"/>
                    </a:lnTo>
                    <a:lnTo>
                      <a:pt x="36" y="7"/>
                    </a:lnTo>
                    <a:lnTo>
                      <a:pt x="25" y="3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5" y="21"/>
                    </a:lnTo>
                    <a:lnTo>
                      <a:pt x="17" y="41"/>
                    </a:lnTo>
                    <a:lnTo>
                      <a:pt x="24" y="50"/>
                    </a:lnTo>
                    <a:lnTo>
                      <a:pt x="29" y="58"/>
                    </a:lnTo>
                    <a:lnTo>
                      <a:pt x="32" y="65"/>
                    </a:lnTo>
                    <a:lnTo>
                      <a:pt x="35" y="69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8" name="Freeform 31">
                <a:extLst>
                  <a:ext uri="{FF2B5EF4-FFF2-40B4-BE49-F238E27FC236}">
                    <a16:creationId xmlns:a16="http://schemas.microsoft.com/office/drawing/2014/main" xmlns="" id="{7BA4B63C-6B43-4826-941C-CA55B7F3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880"/>
                <a:ext cx="275" cy="266"/>
              </a:xfrm>
              <a:custGeom>
                <a:avLst/>
                <a:gdLst>
                  <a:gd name="T0" fmla="*/ 40 w 550"/>
                  <a:gd name="T1" fmla="*/ 45 h 531"/>
                  <a:gd name="T2" fmla="*/ 39 w 550"/>
                  <a:gd name="T3" fmla="*/ 54 h 531"/>
                  <a:gd name="T4" fmla="*/ 37 w 550"/>
                  <a:gd name="T5" fmla="*/ 62 h 531"/>
                  <a:gd name="T6" fmla="*/ 31 w 550"/>
                  <a:gd name="T7" fmla="*/ 67 h 531"/>
                  <a:gd name="T8" fmla="*/ 22 w 550"/>
                  <a:gd name="T9" fmla="*/ 71 h 531"/>
                  <a:gd name="T10" fmla="*/ 11 w 550"/>
                  <a:gd name="T11" fmla="*/ 76 h 531"/>
                  <a:gd name="T12" fmla="*/ 4 w 550"/>
                  <a:gd name="T13" fmla="*/ 84 h 531"/>
                  <a:gd name="T14" fmla="*/ 0 w 550"/>
                  <a:gd name="T15" fmla="*/ 94 h 531"/>
                  <a:gd name="T16" fmla="*/ 9 w 550"/>
                  <a:gd name="T17" fmla="*/ 93 h 531"/>
                  <a:gd name="T18" fmla="*/ 23 w 550"/>
                  <a:gd name="T19" fmla="*/ 92 h 531"/>
                  <a:gd name="T20" fmla="*/ 49 w 550"/>
                  <a:gd name="T21" fmla="*/ 92 h 531"/>
                  <a:gd name="T22" fmla="*/ 60 w 550"/>
                  <a:gd name="T23" fmla="*/ 95 h 531"/>
                  <a:gd name="T24" fmla="*/ 62 w 550"/>
                  <a:gd name="T25" fmla="*/ 99 h 531"/>
                  <a:gd name="T26" fmla="*/ 67 w 550"/>
                  <a:gd name="T27" fmla="*/ 116 h 531"/>
                  <a:gd name="T28" fmla="*/ 73 w 550"/>
                  <a:gd name="T29" fmla="*/ 133 h 531"/>
                  <a:gd name="T30" fmla="*/ 81 w 550"/>
                  <a:gd name="T31" fmla="*/ 132 h 531"/>
                  <a:gd name="T32" fmla="*/ 88 w 550"/>
                  <a:gd name="T33" fmla="*/ 127 h 531"/>
                  <a:gd name="T34" fmla="*/ 91 w 550"/>
                  <a:gd name="T35" fmla="*/ 114 h 531"/>
                  <a:gd name="T36" fmla="*/ 92 w 550"/>
                  <a:gd name="T37" fmla="*/ 101 h 531"/>
                  <a:gd name="T38" fmla="*/ 97 w 550"/>
                  <a:gd name="T39" fmla="*/ 97 h 531"/>
                  <a:gd name="T40" fmla="*/ 104 w 550"/>
                  <a:gd name="T41" fmla="*/ 97 h 531"/>
                  <a:gd name="T42" fmla="*/ 121 w 550"/>
                  <a:gd name="T43" fmla="*/ 99 h 531"/>
                  <a:gd name="T44" fmla="*/ 138 w 550"/>
                  <a:gd name="T45" fmla="*/ 102 h 531"/>
                  <a:gd name="T46" fmla="*/ 136 w 550"/>
                  <a:gd name="T47" fmla="*/ 91 h 531"/>
                  <a:gd name="T48" fmla="*/ 129 w 550"/>
                  <a:gd name="T49" fmla="*/ 80 h 531"/>
                  <a:gd name="T50" fmla="*/ 111 w 550"/>
                  <a:gd name="T51" fmla="*/ 59 h 531"/>
                  <a:gd name="T52" fmla="*/ 100 w 550"/>
                  <a:gd name="T53" fmla="*/ 46 h 531"/>
                  <a:gd name="T54" fmla="*/ 107 w 550"/>
                  <a:gd name="T55" fmla="*/ 38 h 531"/>
                  <a:gd name="T56" fmla="*/ 116 w 550"/>
                  <a:gd name="T57" fmla="*/ 21 h 531"/>
                  <a:gd name="T58" fmla="*/ 119 w 550"/>
                  <a:gd name="T59" fmla="*/ 11 h 531"/>
                  <a:gd name="T60" fmla="*/ 117 w 550"/>
                  <a:gd name="T61" fmla="*/ 3 h 531"/>
                  <a:gd name="T62" fmla="*/ 108 w 550"/>
                  <a:gd name="T63" fmla="*/ 4 h 531"/>
                  <a:gd name="T64" fmla="*/ 87 w 550"/>
                  <a:gd name="T65" fmla="*/ 18 h 531"/>
                  <a:gd name="T66" fmla="*/ 77 w 550"/>
                  <a:gd name="T67" fmla="*/ 22 h 531"/>
                  <a:gd name="T68" fmla="*/ 66 w 550"/>
                  <a:gd name="T69" fmla="*/ 20 h 531"/>
                  <a:gd name="T70" fmla="*/ 55 w 550"/>
                  <a:gd name="T71" fmla="*/ 10 h 531"/>
                  <a:gd name="T72" fmla="*/ 44 w 550"/>
                  <a:gd name="T73" fmla="*/ 3 h 531"/>
                  <a:gd name="T74" fmla="*/ 33 w 550"/>
                  <a:gd name="T75" fmla="*/ 0 h 531"/>
                  <a:gd name="T76" fmla="*/ 30 w 550"/>
                  <a:gd name="T77" fmla="*/ 4 h 531"/>
                  <a:gd name="T78" fmla="*/ 37 w 550"/>
                  <a:gd name="T79" fmla="*/ 15 h 531"/>
                  <a:gd name="T80" fmla="*/ 34 w 550"/>
                  <a:gd name="T81" fmla="*/ 21 h 531"/>
                  <a:gd name="T82" fmla="*/ 39 w 550"/>
                  <a:gd name="T83" fmla="*/ 34 h 5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50" h="531">
                    <a:moveTo>
                      <a:pt x="157" y="146"/>
                    </a:moveTo>
                    <a:lnTo>
                      <a:pt x="157" y="164"/>
                    </a:lnTo>
                    <a:lnTo>
                      <a:pt x="157" y="179"/>
                    </a:lnTo>
                    <a:lnTo>
                      <a:pt x="157" y="194"/>
                    </a:lnTo>
                    <a:lnTo>
                      <a:pt x="156" y="206"/>
                    </a:lnTo>
                    <a:lnTo>
                      <a:pt x="156" y="216"/>
                    </a:lnTo>
                    <a:lnTo>
                      <a:pt x="154" y="225"/>
                    </a:lnTo>
                    <a:lnTo>
                      <a:pt x="149" y="241"/>
                    </a:lnTo>
                    <a:lnTo>
                      <a:pt x="145" y="248"/>
                    </a:lnTo>
                    <a:lnTo>
                      <a:pt x="139" y="253"/>
                    </a:lnTo>
                    <a:lnTo>
                      <a:pt x="132" y="260"/>
                    </a:lnTo>
                    <a:lnTo>
                      <a:pt x="123" y="265"/>
                    </a:lnTo>
                    <a:lnTo>
                      <a:pt x="112" y="271"/>
                    </a:lnTo>
                    <a:lnTo>
                      <a:pt x="100" y="278"/>
                    </a:lnTo>
                    <a:lnTo>
                      <a:pt x="86" y="284"/>
                    </a:lnTo>
                    <a:lnTo>
                      <a:pt x="68" y="292"/>
                    </a:lnTo>
                    <a:lnTo>
                      <a:pt x="55" y="298"/>
                    </a:lnTo>
                    <a:lnTo>
                      <a:pt x="43" y="304"/>
                    </a:lnTo>
                    <a:lnTo>
                      <a:pt x="32" y="313"/>
                    </a:lnTo>
                    <a:lnTo>
                      <a:pt x="22" y="323"/>
                    </a:lnTo>
                    <a:lnTo>
                      <a:pt x="13" y="335"/>
                    </a:lnTo>
                    <a:lnTo>
                      <a:pt x="7" y="347"/>
                    </a:lnTo>
                    <a:lnTo>
                      <a:pt x="2" y="360"/>
                    </a:lnTo>
                    <a:lnTo>
                      <a:pt x="0" y="373"/>
                    </a:lnTo>
                    <a:lnTo>
                      <a:pt x="9" y="373"/>
                    </a:lnTo>
                    <a:lnTo>
                      <a:pt x="21" y="371"/>
                    </a:lnTo>
                    <a:lnTo>
                      <a:pt x="35" y="370"/>
                    </a:lnTo>
                    <a:lnTo>
                      <a:pt x="53" y="368"/>
                    </a:lnTo>
                    <a:lnTo>
                      <a:pt x="73" y="367"/>
                    </a:lnTo>
                    <a:lnTo>
                      <a:pt x="92" y="365"/>
                    </a:lnTo>
                    <a:lnTo>
                      <a:pt x="135" y="362"/>
                    </a:lnTo>
                    <a:lnTo>
                      <a:pt x="177" y="362"/>
                    </a:lnTo>
                    <a:lnTo>
                      <a:pt x="196" y="365"/>
                    </a:lnTo>
                    <a:lnTo>
                      <a:pt x="212" y="367"/>
                    </a:lnTo>
                    <a:lnTo>
                      <a:pt x="226" y="371"/>
                    </a:lnTo>
                    <a:lnTo>
                      <a:pt x="237" y="377"/>
                    </a:lnTo>
                    <a:lnTo>
                      <a:pt x="243" y="385"/>
                    </a:lnTo>
                    <a:lnTo>
                      <a:pt x="244" y="389"/>
                    </a:lnTo>
                    <a:lnTo>
                      <a:pt x="245" y="394"/>
                    </a:lnTo>
                    <a:lnTo>
                      <a:pt x="248" y="408"/>
                    </a:lnTo>
                    <a:lnTo>
                      <a:pt x="252" y="425"/>
                    </a:lnTo>
                    <a:lnTo>
                      <a:pt x="268" y="463"/>
                    </a:lnTo>
                    <a:lnTo>
                      <a:pt x="285" y="500"/>
                    </a:lnTo>
                    <a:lnTo>
                      <a:pt x="289" y="517"/>
                    </a:lnTo>
                    <a:lnTo>
                      <a:pt x="292" y="531"/>
                    </a:lnTo>
                    <a:lnTo>
                      <a:pt x="304" y="531"/>
                    </a:lnTo>
                    <a:lnTo>
                      <a:pt x="315" y="530"/>
                    </a:lnTo>
                    <a:lnTo>
                      <a:pt x="323" y="528"/>
                    </a:lnTo>
                    <a:lnTo>
                      <a:pt x="331" y="524"/>
                    </a:lnTo>
                    <a:lnTo>
                      <a:pt x="343" y="517"/>
                    </a:lnTo>
                    <a:lnTo>
                      <a:pt x="352" y="506"/>
                    </a:lnTo>
                    <a:lnTo>
                      <a:pt x="358" y="495"/>
                    </a:lnTo>
                    <a:lnTo>
                      <a:pt x="361" y="482"/>
                    </a:lnTo>
                    <a:lnTo>
                      <a:pt x="361" y="454"/>
                    </a:lnTo>
                    <a:lnTo>
                      <a:pt x="362" y="426"/>
                    </a:lnTo>
                    <a:lnTo>
                      <a:pt x="363" y="414"/>
                    </a:lnTo>
                    <a:lnTo>
                      <a:pt x="366" y="403"/>
                    </a:lnTo>
                    <a:lnTo>
                      <a:pt x="373" y="394"/>
                    </a:lnTo>
                    <a:lnTo>
                      <a:pt x="382" y="388"/>
                    </a:lnTo>
                    <a:lnTo>
                      <a:pt x="388" y="386"/>
                    </a:lnTo>
                    <a:lnTo>
                      <a:pt x="396" y="385"/>
                    </a:lnTo>
                    <a:lnTo>
                      <a:pt x="405" y="385"/>
                    </a:lnTo>
                    <a:lnTo>
                      <a:pt x="415" y="386"/>
                    </a:lnTo>
                    <a:lnTo>
                      <a:pt x="432" y="386"/>
                    </a:lnTo>
                    <a:lnTo>
                      <a:pt x="449" y="389"/>
                    </a:lnTo>
                    <a:lnTo>
                      <a:pt x="482" y="396"/>
                    </a:lnTo>
                    <a:lnTo>
                      <a:pt x="516" y="404"/>
                    </a:lnTo>
                    <a:lnTo>
                      <a:pt x="532" y="406"/>
                    </a:lnTo>
                    <a:lnTo>
                      <a:pt x="550" y="407"/>
                    </a:lnTo>
                    <a:lnTo>
                      <a:pt x="549" y="392"/>
                    </a:lnTo>
                    <a:lnTo>
                      <a:pt x="546" y="377"/>
                    </a:lnTo>
                    <a:lnTo>
                      <a:pt x="541" y="361"/>
                    </a:lnTo>
                    <a:lnTo>
                      <a:pt x="534" y="347"/>
                    </a:lnTo>
                    <a:lnTo>
                      <a:pt x="525" y="332"/>
                    </a:lnTo>
                    <a:lnTo>
                      <a:pt x="515" y="318"/>
                    </a:lnTo>
                    <a:lnTo>
                      <a:pt x="493" y="290"/>
                    </a:lnTo>
                    <a:lnTo>
                      <a:pt x="468" y="263"/>
                    </a:lnTo>
                    <a:lnTo>
                      <a:pt x="441" y="236"/>
                    </a:lnTo>
                    <a:lnTo>
                      <a:pt x="416" y="212"/>
                    </a:lnTo>
                    <a:lnTo>
                      <a:pt x="394" y="188"/>
                    </a:lnTo>
                    <a:lnTo>
                      <a:pt x="400" y="182"/>
                    </a:lnTo>
                    <a:lnTo>
                      <a:pt x="408" y="173"/>
                    </a:lnTo>
                    <a:lnTo>
                      <a:pt x="416" y="162"/>
                    </a:lnTo>
                    <a:lnTo>
                      <a:pt x="425" y="150"/>
                    </a:lnTo>
                    <a:lnTo>
                      <a:pt x="441" y="125"/>
                    </a:lnTo>
                    <a:lnTo>
                      <a:pt x="457" y="97"/>
                    </a:lnTo>
                    <a:lnTo>
                      <a:pt x="462" y="83"/>
                    </a:lnTo>
                    <a:lnTo>
                      <a:pt x="468" y="69"/>
                    </a:lnTo>
                    <a:lnTo>
                      <a:pt x="471" y="56"/>
                    </a:lnTo>
                    <a:lnTo>
                      <a:pt x="473" y="42"/>
                    </a:lnTo>
                    <a:lnTo>
                      <a:pt x="473" y="30"/>
                    </a:lnTo>
                    <a:lnTo>
                      <a:pt x="472" y="19"/>
                    </a:lnTo>
                    <a:lnTo>
                      <a:pt x="468" y="9"/>
                    </a:lnTo>
                    <a:lnTo>
                      <a:pt x="461" y="0"/>
                    </a:lnTo>
                    <a:lnTo>
                      <a:pt x="447" y="6"/>
                    </a:lnTo>
                    <a:lnTo>
                      <a:pt x="431" y="15"/>
                    </a:lnTo>
                    <a:lnTo>
                      <a:pt x="403" y="34"/>
                    </a:lnTo>
                    <a:lnTo>
                      <a:pt x="375" y="53"/>
                    </a:lnTo>
                    <a:lnTo>
                      <a:pt x="347" y="71"/>
                    </a:lnTo>
                    <a:lnTo>
                      <a:pt x="333" y="78"/>
                    </a:lnTo>
                    <a:lnTo>
                      <a:pt x="319" y="82"/>
                    </a:lnTo>
                    <a:lnTo>
                      <a:pt x="305" y="86"/>
                    </a:lnTo>
                    <a:lnTo>
                      <a:pt x="292" y="86"/>
                    </a:lnTo>
                    <a:lnTo>
                      <a:pt x="277" y="83"/>
                    </a:lnTo>
                    <a:lnTo>
                      <a:pt x="262" y="78"/>
                    </a:lnTo>
                    <a:lnTo>
                      <a:pt x="248" y="69"/>
                    </a:lnTo>
                    <a:lnTo>
                      <a:pt x="233" y="56"/>
                    </a:lnTo>
                    <a:lnTo>
                      <a:pt x="218" y="40"/>
                    </a:lnTo>
                    <a:lnTo>
                      <a:pt x="202" y="26"/>
                    </a:lnTo>
                    <a:lnTo>
                      <a:pt x="188" y="18"/>
                    </a:lnTo>
                    <a:lnTo>
                      <a:pt x="174" y="10"/>
                    </a:lnTo>
                    <a:lnTo>
                      <a:pt x="160" y="5"/>
                    </a:lnTo>
                    <a:lnTo>
                      <a:pt x="145" y="2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117" y="8"/>
                    </a:lnTo>
                    <a:lnTo>
                      <a:pt x="120" y="15"/>
                    </a:lnTo>
                    <a:lnTo>
                      <a:pt x="132" y="32"/>
                    </a:lnTo>
                    <a:lnTo>
                      <a:pt x="143" y="50"/>
                    </a:lnTo>
                    <a:lnTo>
                      <a:pt x="147" y="59"/>
                    </a:lnTo>
                    <a:lnTo>
                      <a:pt x="149" y="68"/>
                    </a:lnTo>
                    <a:lnTo>
                      <a:pt x="135" y="77"/>
                    </a:lnTo>
                    <a:lnTo>
                      <a:pt x="136" y="83"/>
                    </a:lnTo>
                    <a:lnTo>
                      <a:pt x="139" y="91"/>
                    </a:lnTo>
                    <a:lnTo>
                      <a:pt x="146" y="112"/>
                    </a:lnTo>
                    <a:lnTo>
                      <a:pt x="154" y="133"/>
                    </a:lnTo>
                    <a:lnTo>
                      <a:pt x="156" y="140"/>
                    </a:lnTo>
                    <a:lnTo>
                      <a:pt x="157" y="14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9" name="Freeform 32">
                <a:extLst>
                  <a:ext uri="{FF2B5EF4-FFF2-40B4-BE49-F238E27FC236}">
                    <a16:creationId xmlns:a16="http://schemas.microsoft.com/office/drawing/2014/main" xmlns="" id="{B8FEDC4F-3B1C-46BB-9102-2CB5A8CC7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" y="953"/>
                <a:ext cx="140" cy="43"/>
              </a:xfrm>
              <a:custGeom>
                <a:avLst/>
                <a:gdLst>
                  <a:gd name="T0" fmla="*/ 68 w 279"/>
                  <a:gd name="T1" fmla="*/ 11 h 85"/>
                  <a:gd name="T2" fmla="*/ 64 w 279"/>
                  <a:gd name="T3" fmla="*/ 11 h 85"/>
                  <a:gd name="T4" fmla="*/ 61 w 279"/>
                  <a:gd name="T5" fmla="*/ 10 h 85"/>
                  <a:gd name="T6" fmla="*/ 52 w 279"/>
                  <a:gd name="T7" fmla="*/ 8 h 85"/>
                  <a:gd name="T8" fmla="*/ 34 w 279"/>
                  <a:gd name="T9" fmla="*/ 2 h 85"/>
                  <a:gd name="T10" fmla="*/ 30 w 279"/>
                  <a:gd name="T11" fmla="*/ 1 h 85"/>
                  <a:gd name="T12" fmla="*/ 26 w 279"/>
                  <a:gd name="T13" fmla="*/ 1 h 85"/>
                  <a:gd name="T14" fmla="*/ 21 w 279"/>
                  <a:gd name="T15" fmla="*/ 0 h 85"/>
                  <a:gd name="T16" fmla="*/ 17 w 279"/>
                  <a:gd name="T17" fmla="*/ 1 h 85"/>
                  <a:gd name="T18" fmla="*/ 12 w 279"/>
                  <a:gd name="T19" fmla="*/ 1 h 85"/>
                  <a:gd name="T20" fmla="*/ 8 w 279"/>
                  <a:gd name="T21" fmla="*/ 3 h 85"/>
                  <a:gd name="T22" fmla="*/ 4 w 279"/>
                  <a:gd name="T23" fmla="*/ 5 h 85"/>
                  <a:gd name="T24" fmla="*/ 0 w 279"/>
                  <a:gd name="T25" fmla="*/ 9 h 85"/>
                  <a:gd name="T26" fmla="*/ 3 w 279"/>
                  <a:gd name="T27" fmla="*/ 11 h 85"/>
                  <a:gd name="T28" fmla="*/ 7 w 279"/>
                  <a:gd name="T29" fmla="*/ 13 h 85"/>
                  <a:gd name="T30" fmla="*/ 11 w 279"/>
                  <a:gd name="T31" fmla="*/ 15 h 85"/>
                  <a:gd name="T32" fmla="*/ 14 w 279"/>
                  <a:gd name="T33" fmla="*/ 16 h 85"/>
                  <a:gd name="T34" fmla="*/ 23 w 279"/>
                  <a:gd name="T35" fmla="*/ 18 h 85"/>
                  <a:gd name="T36" fmla="*/ 33 w 279"/>
                  <a:gd name="T37" fmla="*/ 20 h 85"/>
                  <a:gd name="T38" fmla="*/ 43 w 279"/>
                  <a:gd name="T39" fmla="*/ 21 h 85"/>
                  <a:gd name="T40" fmla="*/ 52 w 279"/>
                  <a:gd name="T41" fmla="*/ 22 h 85"/>
                  <a:gd name="T42" fmla="*/ 62 w 279"/>
                  <a:gd name="T43" fmla="*/ 22 h 85"/>
                  <a:gd name="T44" fmla="*/ 70 w 279"/>
                  <a:gd name="T45" fmla="*/ 22 h 85"/>
                  <a:gd name="T46" fmla="*/ 70 w 279"/>
                  <a:gd name="T47" fmla="*/ 18 h 85"/>
                  <a:gd name="T48" fmla="*/ 69 w 279"/>
                  <a:gd name="T49" fmla="*/ 15 h 85"/>
                  <a:gd name="T50" fmla="*/ 68 w 279"/>
                  <a:gd name="T51" fmla="*/ 13 h 85"/>
                  <a:gd name="T52" fmla="*/ 68 w 279"/>
                  <a:gd name="T53" fmla="*/ 11 h 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9" h="85">
                    <a:moveTo>
                      <a:pt x="271" y="42"/>
                    </a:moveTo>
                    <a:lnTo>
                      <a:pt x="256" y="41"/>
                    </a:lnTo>
                    <a:lnTo>
                      <a:pt x="241" y="39"/>
                    </a:lnTo>
                    <a:lnTo>
                      <a:pt x="208" y="30"/>
                    </a:lnTo>
                    <a:lnTo>
                      <a:pt x="136" y="8"/>
                    </a:lnTo>
                    <a:lnTo>
                      <a:pt x="119" y="3"/>
                    </a:lnTo>
                    <a:lnTo>
                      <a:pt x="101" y="1"/>
                    </a:lnTo>
                    <a:lnTo>
                      <a:pt x="83" y="0"/>
                    </a:lnTo>
                    <a:lnTo>
                      <a:pt x="65" y="1"/>
                    </a:lnTo>
                    <a:lnTo>
                      <a:pt x="48" y="4"/>
                    </a:lnTo>
                    <a:lnTo>
                      <a:pt x="31" y="11"/>
                    </a:lnTo>
                    <a:lnTo>
                      <a:pt x="15" y="20"/>
                    </a:lnTo>
                    <a:lnTo>
                      <a:pt x="0" y="33"/>
                    </a:lnTo>
                    <a:lnTo>
                      <a:pt x="12" y="42"/>
                    </a:lnTo>
                    <a:lnTo>
                      <a:pt x="25" y="50"/>
                    </a:lnTo>
                    <a:lnTo>
                      <a:pt x="41" y="58"/>
                    </a:lnTo>
                    <a:lnTo>
                      <a:pt x="56" y="64"/>
                    </a:lnTo>
                    <a:lnTo>
                      <a:pt x="92" y="72"/>
                    </a:lnTo>
                    <a:lnTo>
                      <a:pt x="130" y="79"/>
                    </a:lnTo>
                    <a:lnTo>
                      <a:pt x="169" y="83"/>
                    </a:lnTo>
                    <a:lnTo>
                      <a:pt x="208" y="85"/>
                    </a:lnTo>
                    <a:lnTo>
                      <a:pt x="245" y="85"/>
                    </a:lnTo>
                    <a:lnTo>
                      <a:pt x="279" y="85"/>
                    </a:lnTo>
                    <a:lnTo>
                      <a:pt x="278" y="70"/>
                    </a:lnTo>
                    <a:lnTo>
                      <a:pt x="275" y="59"/>
                    </a:lnTo>
                    <a:lnTo>
                      <a:pt x="272" y="50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16 Forma libre">
              <a:extLst>
                <a:ext uri="{FF2B5EF4-FFF2-40B4-BE49-F238E27FC236}">
                  <a16:creationId xmlns:a16="http://schemas.microsoft.com/office/drawing/2014/main" xmlns="" id="{3F6EF656-98E8-468D-AECF-D33F2B88B24A}"/>
                </a:ext>
              </a:extLst>
            </p:cNvPr>
            <p:cNvSpPr/>
            <p:nvPr/>
          </p:nvSpPr>
          <p:spPr>
            <a:xfrm>
              <a:off x="289969" y="2476290"/>
              <a:ext cx="2940434" cy="641350"/>
            </a:xfrm>
            <a:custGeom>
              <a:avLst/>
              <a:gdLst>
                <a:gd name="connsiteX0" fmla="*/ 2855013 w 2938938"/>
                <a:gd name="connsiteY0" fmla="*/ 350701 h 641910"/>
                <a:gd name="connsiteX1" fmla="*/ 2023740 w 2938938"/>
                <a:gd name="connsiteY1" fmla="*/ 59756 h 641910"/>
                <a:gd name="connsiteX2" fmla="*/ 1164758 w 2938938"/>
                <a:gd name="connsiteY2" fmla="*/ 4338 h 641910"/>
                <a:gd name="connsiteX3" fmla="*/ 125667 w 2938938"/>
                <a:gd name="connsiteY3" fmla="*/ 129029 h 641910"/>
                <a:gd name="connsiteX4" fmla="*/ 42540 w 2938938"/>
                <a:gd name="connsiteY4" fmla="*/ 184447 h 641910"/>
                <a:gd name="connsiteX5" fmla="*/ 347340 w 2938938"/>
                <a:gd name="connsiteY5" fmla="*/ 267574 h 641910"/>
                <a:gd name="connsiteX6" fmla="*/ 28686 w 2938938"/>
                <a:gd name="connsiteY6" fmla="*/ 364556 h 641910"/>
                <a:gd name="connsiteX7" fmla="*/ 375049 w 2938938"/>
                <a:gd name="connsiteY7" fmla="*/ 419974 h 641910"/>
                <a:gd name="connsiteX8" fmla="*/ 84104 w 2938938"/>
                <a:gd name="connsiteY8" fmla="*/ 641647 h 641910"/>
                <a:gd name="connsiteX9" fmla="*/ 707558 w 2938938"/>
                <a:gd name="connsiteY9" fmla="*/ 461538 h 641910"/>
                <a:gd name="connsiteX10" fmla="*/ 1566540 w 2938938"/>
                <a:gd name="connsiteY10" fmla="*/ 309138 h 641910"/>
                <a:gd name="connsiteX11" fmla="*/ 2300831 w 2938938"/>
                <a:gd name="connsiteY11" fmla="*/ 364556 h 641910"/>
                <a:gd name="connsiteX12" fmla="*/ 2716467 w 2938938"/>
                <a:gd name="connsiteY12" fmla="*/ 392265 h 641910"/>
                <a:gd name="connsiteX13" fmla="*/ 2841158 w 2938938"/>
                <a:gd name="connsiteY13" fmla="*/ 419974 h 641910"/>
                <a:gd name="connsiteX14" fmla="*/ 2910431 w 2938938"/>
                <a:gd name="connsiteY14" fmla="*/ 392265 h 641910"/>
                <a:gd name="connsiteX15" fmla="*/ 2855013 w 2938938"/>
                <a:gd name="connsiteY15" fmla="*/ 350701 h 641910"/>
                <a:gd name="connsiteX0" fmla="*/ 2855013 w 2938938"/>
                <a:gd name="connsiteY0" fmla="*/ 350701 h 641910"/>
                <a:gd name="connsiteX1" fmla="*/ 2023740 w 2938938"/>
                <a:gd name="connsiteY1" fmla="*/ 59756 h 641910"/>
                <a:gd name="connsiteX2" fmla="*/ 1164758 w 2938938"/>
                <a:gd name="connsiteY2" fmla="*/ 4338 h 641910"/>
                <a:gd name="connsiteX3" fmla="*/ 125667 w 2938938"/>
                <a:gd name="connsiteY3" fmla="*/ 129029 h 641910"/>
                <a:gd name="connsiteX4" fmla="*/ 42540 w 2938938"/>
                <a:gd name="connsiteY4" fmla="*/ 184447 h 641910"/>
                <a:gd name="connsiteX5" fmla="*/ 347340 w 2938938"/>
                <a:gd name="connsiteY5" fmla="*/ 267574 h 641910"/>
                <a:gd name="connsiteX6" fmla="*/ 28686 w 2938938"/>
                <a:gd name="connsiteY6" fmla="*/ 364556 h 641910"/>
                <a:gd name="connsiteX7" fmla="*/ 375049 w 2938938"/>
                <a:gd name="connsiteY7" fmla="*/ 419974 h 641910"/>
                <a:gd name="connsiteX8" fmla="*/ 84104 w 2938938"/>
                <a:gd name="connsiteY8" fmla="*/ 641647 h 641910"/>
                <a:gd name="connsiteX9" fmla="*/ 707558 w 2938938"/>
                <a:gd name="connsiteY9" fmla="*/ 461538 h 641910"/>
                <a:gd name="connsiteX10" fmla="*/ 1566540 w 2938938"/>
                <a:gd name="connsiteY10" fmla="*/ 309138 h 641910"/>
                <a:gd name="connsiteX11" fmla="*/ 2286976 w 2938938"/>
                <a:gd name="connsiteY11" fmla="*/ 309138 h 641910"/>
                <a:gd name="connsiteX12" fmla="*/ 2716467 w 2938938"/>
                <a:gd name="connsiteY12" fmla="*/ 392265 h 641910"/>
                <a:gd name="connsiteX13" fmla="*/ 2841158 w 2938938"/>
                <a:gd name="connsiteY13" fmla="*/ 419974 h 641910"/>
                <a:gd name="connsiteX14" fmla="*/ 2910431 w 2938938"/>
                <a:gd name="connsiteY14" fmla="*/ 392265 h 641910"/>
                <a:gd name="connsiteX15" fmla="*/ 2855013 w 2938938"/>
                <a:gd name="connsiteY15" fmla="*/ 350701 h 641910"/>
                <a:gd name="connsiteX0" fmla="*/ 2855013 w 2938938"/>
                <a:gd name="connsiteY0" fmla="*/ 350701 h 641924"/>
                <a:gd name="connsiteX1" fmla="*/ 2023740 w 2938938"/>
                <a:gd name="connsiteY1" fmla="*/ 59756 h 641924"/>
                <a:gd name="connsiteX2" fmla="*/ 1164758 w 2938938"/>
                <a:gd name="connsiteY2" fmla="*/ 4338 h 641924"/>
                <a:gd name="connsiteX3" fmla="*/ 125667 w 2938938"/>
                <a:gd name="connsiteY3" fmla="*/ 129029 h 641924"/>
                <a:gd name="connsiteX4" fmla="*/ 42540 w 2938938"/>
                <a:gd name="connsiteY4" fmla="*/ 184447 h 641924"/>
                <a:gd name="connsiteX5" fmla="*/ 347340 w 2938938"/>
                <a:gd name="connsiteY5" fmla="*/ 267574 h 641924"/>
                <a:gd name="connsiteX6" fmla="*/ 28686 w 2938938"/>
                <a:gd name="connsiteY6" fmla="*/ 364556 h 641924"/>
                <a:gd name="connsiteX7" fmla="*/ 375049 w 2938938"/>
                <a:gd name="connsiteY7" fmla="*/ 419974 h 641924"/>
                <a:gd name="connsiteX8" fmla="*/ 84104 w 2938938"/>
                <a:gd name="connsiteY8" fmla="*/ 641647 h 641924"/>
                <a:gd name="connsiteX9" fmla="*/ 707558 w 2938938"/>
                <a:gd name="connsiteY9" fmla="*/ 461538 h 641924"/>
                <a:gd name="connsiteX10" fmla="*/ 1566540 w 2938938"/>
                <a:gd name="connsiteY10" fmla="*/ 267574 h 641924"/>
                <a:gd name="connsiteX11" fmla="*/ 2286976 w 2938938"/>
                <a:gd name="connsiteY11" fmla="*/ 309138 h 641924"/>
                <a:gd name="connsiteX12" fmla="*/ 2716467 w 2938938"/>
                <a:gd name="connsiteY12" fmla="*/ 392265 h 641924"/>
                <a:gd name="connsiteX13" fmla="*/ 2841158 w 2938938"/>
                <a:gd name="connsiteY13" fmla="*/ 419974 h 641924"/>
                <a:gd name="connsiteX14" fmla="*/ 2910431 w 2938938"/>
                <a:gd name="connsiteY14" fmla="*/ 392265 h 641924"/>
                <a:gd name="connsiteX15" fmla="*/ 2855013 w 2938938"/>
                <a:gd name="connsiteY15" fmla="*/ 350701 h 641924"/>
                <a:gd name="connsiteX0" fmla="*/ 2855013 w 2939702"/>
                <a:gd name="connsiteY0" fmla="*/ 350701 h 641924"/>
                <a:gd name="connsiteX1" fmla="*/ 2023740 w 2939702"/>
                <a:gd name="connsiteY1" fmla="*/ 59756 h 641924"/>
                <a:gd name="connsiteX2" fmla="*/ 1164758 w 2939702"/>
                <a:gd name="connsiteY2" fmla="*/ 4338 h 641924"/>
                <a:gd name="connsiteX3" fmla="*/ 125667 w 2939702"/>
                <a:gd name="connsiteY3" fmla="*/ 129029 h 641924"/>
                <a:gd name="connsiteX4" fmla="*/ 42540 w 2939702"/>
                <a:gd name="connsiteY4" fmla="*/ 184447 h 641924"/>
                <a:gd name="connsiteX5" fmla="*/ 347340 w 2939702"/>
                <a:gd name="connsiteY5" fmla="*/ 267574 h 641924"/>
                <a:gd name="connsiteX6" fmla="*/ 28686 w 2939702"/>
                <a:gd name="connsiteY6" fmla="*/ 364556 h 641924"/>
                <a:gd name="connsiteX7" fmla="*/ 375049 w 2939702"/>
                <a:gd name="connsiteY7" fmla="*/ 419974 h 641924"/>
                <a:gd name="connsiteX8" fmla="*/ 84104 w 2939702"/>
                <a:gd name="connsiteY8" fmla="*/ 641647 h 641924"/>
                <a:gd name="connsiteX9" fmla="*/ 707558 w 2939702"/>
                <a:gd name="connsiteY9" fmla="*/ 461538 h 641924"/>
                <a:gd name="connsiteX10" fmla="*/ 1566540 w 2939702"/>
                <a:gd name="connsiteY10" fmla="*/ 267574 h 641924"/>
                <a:gd name="connsiteX11" fmla="*/ 2286976 w 2939702"/>
                <a:gd name="connsiteY11" fmla="*/ 309138 h 641924"/>
                <a:gd name="connsiteX12" fmla="*/ 2716467 w 2939702"/>
                <a:gd name="connsiteY12" fmla="*/ 392265 h 641924"/>
                <a:gd name="connsiteX13" fmla="*/ 2841158 w 2939702"/>
                <a:gd name="connsiteY13" fmla="*/ 400924 h 641924"/>
                <a:gd name="connsiteX14" fmla="*/ 2910431 w 2939702"/>
                <a:gd name="connsiteY14" fmla="*/ 392265 h 641924"/>
                <a:gd name="connsiteX15" fmla="*/ 2855013 w 2939702"/>
                <a:gd name="connsiteY15" fmla="*/ 350701 h 641924"/>
                <a:gd name="connsiteX0" fmla="*/ 2855013 w 2939702"/>
                <a:gd name="connsiteY0" fmla="*/ 350701 h 641924"/>
                <a:gd name="connsiteX1" fmla="*/ 2023740 w 2939702"/>
                <a:gd name="connsiteY1" fmla="*/ 59756 h 641924"/>
                <a:gd name="connsiteX2" fmla="*/ 1164758 w 2939702"/>
                <a:gd name="connsiteY2" fmla="*/ 4338 h 641924"/>
                <a:gd name="connsiteX3" fmla="*/ 125667 w 2939702"/>
                <a:gd name="connsiteY3" fmla="*/ 129029 h 641924"/>
                <a:gd name="connsiteX4" fmla="*/ 42540 w 2939702"/>
                <a:gd name="connsiteY4" fmla="*/ 184447 h 641924"/>
                <a:gd name="connsiteX5" fmla="*/ 347340 w 2939702"/>
                <a:gd name="connsiteY5" fmla="*/ 267574 h 641924"/>
                <a:gd name="connsiteX6" fmla="*/ 28686 w 2939702"/>
                <a:gd name="connsiteY6" fmla="*/ 364556 h 641924"/>
                <a:gd name="connsiteX7" fmla="*/ 375049 w 2939702"/>
                <a:gd name="connsiteY7" fmla="*/ 419974 h 641924"/>
                <a:gd name="connsiteX8" fmla="*/ 84104 w 2939702"/>
                <a:gd name="connsiteY8" fmla="*/ 641647 h 641924"/>
                <a:gd name="connsiteX9" fmla="*/ 707558 w 2939702"/>
                <a:gd name="connsiteY9" fmla="*/ 461538 h 641924"/>
                <a:gd name="connsiteX10" fmla="*/ 1566540 w 2939702"/>
                <a:gd name="connsiteY10" fmla="*/ 267574 h 641924"/>
                <a:gd name="connsiteX11" fmla="*/ 2286976 w 2939702"/>
                <a:gd name="connsiteY11" fmla="*/ 309138 h 641924"/>
                <a:gd name="connsiteX12" fmla="*/ 2716467 w 2939702"/>
                <a:gd name="connsiteY12" fmla="*/ 368452 h 641924"/>
                <a:gd name="connsiteX13" fmla="*/ 2841158 w 2939702"/>
                <a:gd name="connsiteY13" fmla="*/ 400924 h 641924"/>
                <a:gd name="connsiteX14" fmla="*/ 2910431 w 2939702"/>
                <a:gd name="connsiteY14" fmla="*/ 392265 h 641924"/>
                <a:gd name="connsiteX15" fmla="*/ 2855013 w 2939702"/>
                <a:gd name="connsiteY15" fmla="*/ 350701 h 641924"/>
                <a:gd name="connsiteX0" fmla="*/ 2855013 w 2939702"/>
                <a:gd name="connsiteY0" fmla="*/ 350701 h 641924"/>
                <a:gd name="connsiteX1" fmla="*/ 2023740 w 2939702"/>
                <a:gd name="connsiteY1" fmla="*/ 59756 h 641924"/>
                <a:gd name="connsiteX2" fmla="*/ 1164758 w 2939702"/>
                <a:gd name="connsiteY2" fmla="*/ 4338 h 641924"/>
                <a:gd name="connsiteX3" fmla="*/ 125667 w 2939702"/>
                <a:gd name="connsiteY3" fmla="*/ 129029 h 641924"/>
                <a:gd name="connsiteX4" fmla="*/ 42540 w 2939702"/>
                <a:gd name="connsiteY4" fmla="*/ 184447 h 641924"/>
                <a:gd name="connsiteX5" fmla="*/ 347340 w 2939702"/>
                <a:gd name="connsiteY5" fmla="*/ 267574 h 641924"/>
                <a:gd name="connsiteX6" fmla="*/ 28686 w 2939702"/>
                <a:gd name="connsiteY6" fmla="*/ 364556 h 641924"/>
                <a:gd name="connsiteX7" fmla="*/ 375049 w 2939702"/>
                <a:gd name="connsiteY7" fmla="*/ 419974 h 641924"/>
                <a:gd name="connsiteX8" fmla="*/ 84104 w 2939702"/>
                <a:gd name="connsiteY8" fmla="*/ 641647 h 641924"/>
                <a:gd name="connsiteX9" fmla="*/ 707558 w 2939702"/>
                <a:gd name="connsiteY9" fmla="*/ 461538 h 641924"/>
                <a:gd name="connsiteX10" fmla="*/ 1566540 w 2939702"/>
                <a:gd name="connsiteY10" fmla="*/ 267574 h 641924"/>
                <a:gd name="connsiteX11" fmla="*/ 2286976 w 2939702"/>
                <a:gd name="connsiteY11" fmla="*/ 309138 h 641924"/>
                <a:gd name="connsiteX12" fmla="*/ 2716467 w 2939702"/>
                <a:gd name="connsiteY12" fmla="*/ 368452 h 641924"/>
                <a:gd name="connsiteX13" fmla="*/ 2841158 w 2939702"/>
                <a:gd name="connsiteY13" fmla="*/ 386637 h 641924"/>
                <a:gd name="connsiteX14" fmla="*/ 2910431 w 2939702"/>
                <a:gd name="connsiteY14" fmla="*/ 392265 h 641924"/>
                <a:gd name="connsiteX15" fmla="*/ 2855013 w 2939702"/>
                <a:gd name="connsiteY15" fmla="*/ 350701 h 64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39702" h="641924">
                  <a:moveTo>
                    <a:pt x="2855013" y="350701"/>
                  </a:moveTo>
                  <a:cubicBezTo>
                    <a:pt x="2707231" y="295283"/>
                    <a:pt x="2305449" y="117483"/>
                    <a:pt x="2023740" y="59756"/>
                  </a:cubicBezTo>
                  <a:cubicBezTo>
                    <a:pt x="1742031" y="2029"/>
                    <a:pt x="1481103" y="-7207"/>
                    <a:pt x="1164758" y="4338"/>
                  </a:cubicBezTo>
                  <a:cubicBezTo>
                    <a:pt x="848413" y="15883"/>
                    <a:pt x="312703" y="99011"/>
                    <a:pt x="125667" y="129029"/>
                  </a:cubicBezTo>
                  <a:cubicBezTo>
                    <a:pt x="-61369" y="159047"/>
                    <a:pt x="5595" y="161356"/>
                    <a:pt x="42540" y="184447"/>
                  </a:cubicBezTo>
                  <a:cubicBezTo>
                    <a:pt x="79485" y="207538"/>
                    <a:pt x="349649" y="237556"/>
                    <a:pt x="347340" y="267574"/>
                  </a:cubicBezTo>
                  <a:cubicBezTo>
                    <a:pt x="345031" y="297592"/>
                    <a:pt x="24068" y="339156"/>
                    <a:pt x="28686" y="364556"/>
                  </a:cubicBezTo>
                  <a:cubicBezTo>
                    <a:pt x="33304" y="389956"/>
                    <a:pt x="365813" y="373792"/>
                    <a:pt x="375049" y="419974"/>
                  </a:cubicBezTo>
                  <a:cubicBezTo>
                    <a:pt x="384285" y="466156"/>
                    <a:pt x="28686" y="634720"/>
                    <a:pt x="84104" y="641647"/>
                  </a:cubicBezTo>
                  <a:cubicBezTo>
                    <a:pt x="139522" y="648574"/>
                    <a:pt x="460485" y="523884"/>
                    <a:pt x="707558" y="461538"/>
                  </a:cubicBezTo>
                  <a:cubicBezTo>
                    <a:pt x="954631" y="399193"/>
                    <a:pt x="1303304" y="292974"/>
                    <a:pt x="1566540" y="267574"/>
                  </a:cubicBezTo>
                  <a:cubicBezTo>
                    <a:pt x="1829776" y="242174"/>
                    <a:pt x="2095321" y="292325"/>
                    <a:pt x="2286976" y="309138"/>
                  </a:cubicBezTo>
                  <a:cubicBezTo>
                    <a:pt x="2478631" y="325951"/>
                    <a:pt x="2624104" y="355536"/>
                    <a:pt x="2716467" y="368452"/>
                  </a:cubicBezTo>
                  <a:cubicBezTo>
                    <a:pt x="2808830" y="381368"/>
                    <a:pt x="2808831" y="386637"/>
                    <a:pt x="2841158" y="386637"/>
                  </a:cubicBezTo>
                  <a:cubicBezTo>
                    <a:pt x="2873485" y="386637"/>
                    <a:pt x="2908122" y="398254"/>
                    <a:pt x="2910431" y="392265"/>
                  </a:cubicBezTo>
                  <a:cubicBezTo>
                    <a:pt x="2912740" y="386276"/>
                    <a:pt x="3002795" y="406119"/>
                    <a:pt x="2855013" y="35070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0" name="39 CuadroTexto">
            <a:extLst>
              <a:ext uri="{FF2B5EF4-FFF2-40B4-BE49-F238E27FC236}">
                <a16:creationId xmlns:a16="http://schemas.microsoft.com/office/drawing/2014/main" xmlns="" id="{1AB9CD00-4EEF-4860-8DE3-6871375483A1}"/>
              </a:ext>
            </a:extLst>
          </p:cNvPr>
          <p:cNvSpPr txBox="1"/>
          <p:nvPr/>
        </p:nvSpPr>
        <p:spPr>
          <a:xfrm>
            <a:off x="1704116" y="612169"/>
            <a:ext cx="5735768" cy="43227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1350" kern="1200" spc="225" dirty="0">
                <a:ln w="28575" cmpd="sng">
                  <a:solidFill>
                    <a:srgbClr val="FBDF5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F7233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Heroe Pro" pitchFamily="2" charset="0"/>
                <a:ea typeface="+mn-ea"/>
                <a:cs typeface="+mn-cs"/>
              </a:rPr>
              <a:t>A </a:t>
            </a:r>
            <a:r>
              <a:rPr lang="es-ES_tradnl" sz="1350" kern="1200" spc="225" dirty="0" err="1">
                <a:ln w="28575" cmpd="sng">
                  <a:solidFill>
                    <a:srgbClr val="FBDF5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F7233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Heroe Pro" pitchFamily="2" charset="0"/>
                <a:ea typeface="+mn-ea"/>
                <a:cs typeface="+mn-cs"/>
              </a:rPr>
              <a:t>Letter</a:t>
            </a:r>
            <a:r>
              <a:rPr lang="es-ES_tradnl" sz="1350" kern="1200" spc="225" dirty="0">
                <a:ln w="28575" cmpd="sng">
                  <a:solidFill>
                    <a:srgbClr val="FBDF5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F7233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Heroe Pro" pitchFamily="2" charset="0"/>
                <a:ea typeface="+mn-ea"/>
                <a:cs typeface="+mn-cs"/>
              </a:rPr>
              <a:t> </a:t>
            </a:r>
            <a:r>
              <a:rPr lang="es-ES_tradnl" sz="1350" kern="1200" spc="225" dirty="0" err="1">
                <a:ln w="28575" cmpd="sng">
                  <a:solidFill>
                    <a:srgbClr val="FBDF5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F7233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Heroe Pro" pitchFamily="2" charset="0"/>
                <a:ea typeface="+mn-ea"/>
                <a:cs typeface="+mn-cs"/>
              </a:rPr>
              <a:t>To</a:t>
            </a:r>
            <a:r>
              <a:rPr lang="es-ES_tradnl" sz="1350" kern="1200" spc="225" dirty="0">
                <a:ln w="28575" cmpd="sng">
                  <a:solidFill>
                    <a:srgbClr val="FBDF5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F7233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Heroe Pro" pitchFamily="2" charset="0"/>
                <a:ea typeface="+mn-ea"/>
                <a:cs typeface="+mn-cs"/>
              </a:rPr>
              <a:t> </a:t>
            </a:r>
            <a:r>
              <a:rPr lang="es-ES_tradnl" sz="1350" kern="1200" spc="225" dirty="0" err="1">
                <a:ln w="28575" cmpd="sng">
                  <a:solidFill>
                    <a:srgbClr val="FBDF5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F7233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Heroe Pro" pitchFamily="2" charset="0"/>
                <a:ea typeface="+mn-ea"/>
                <a:cs typeface="+mn-cs"/>
              </a:rPr>
              <a:t>The</a:t>
            </a:r>
            <a:r>
              <a:rPr lang="es-ES_tradnl" sz="1350" kern="1200" spc="225" dirty="0">
                <a:ln w="28575" cmpd="sng">
                  <a:solidFill>
                    <a:srgbClr val="FBDF5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F7233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Heroe Pro" pitchFamily="2" charset="0"/>
                <a:ea typeface="+mn-ea"/>
                <a:cs typeface="+mn-cs"/>
              </a:rPr>
              <a:t> Santa Claus</a:t>
            </a:r>
          </a:p>
        </p:txBody>
      </p:sp>
      <p:pic>
        <p:nvPicPr>
          <p:cNvPr id="3080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5A4F5DC-CF7E-4AF7-BF11-AFC5E8FA6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329112"/>
            <a:ext cx="1482329" cy="76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-cache-ak0.pinimg.com/736x/23/e1/ef/23e1ef7a3eb21c342c3e2f21c5ae9257.jpg">
            <a:extLst>
              <a:ext uri="{FF2B5EF4-FFF2-40B4-BE49-F238E27FC236}">
                <a16:creationId xmlns:a16="http://schemas.microsoft.com/office/drawing/2014/main" xmlns="" id="{245BC0DA-0DA6-4936-990F-1B7EC26D6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43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>
            <a:extLst>
              <a:ext uri="{FF2B5EF4-FFF2-40B4-BE49-F238E27FC236}">
                <a16:creationId xmlns:a16="http://schemas.microsoft.com/office/drawing/2014/main" xmlns="" id="{C12949DA-23EC-4E66-AD80-61AE2931FB3F}"/>
              </a:ext>
            </a:extLst>
          </p:cNvPr>
          <p:cNvGrpSpPr>
            <a:grpSpLocks/>
          </p:cNvGrpSpPr>
          <p:nvPr/>
        </p:nvGrpSpPr>
        <p:grpSpPr bwMode="auto">
          <a:xfrm>
            <a:off x="3403998" y="303610"/>
            <a:ext cx="2321719" cy="1944290"/>
            <a:chOff x="3014565" y="215838"/>
            <a:chExt cx="3096344" cy="2592288"/>
          </a:xfrm>
        </p:grpSpPr>
        <p:sp>
          <p:nvSpPr>
            <p:cNvPr id="8" name="7 Llamada de nube">
              <a:extLst>
                <a:ext uri="{FF2B5EF4-FFF2-40B4-BE49-F238E27FC236}">
                  <a16:creationId xmlns:a16="http://schemas.microsoft.com/office/drawing/2014/main" xmlns="" id="{25AB50BC-2347-4DA5-87F3-C3E28DE95DED}"/>
                </a:ext>
              </a:extLst>
            </p:cNvPr>
            <p:cNvSpPr/>
            <p:nvPr/>
          </p:nvSpPr>
          <p:spPr>
            <a:xfrm rot="584371">
              <a:off x="3014565" y="215838"/>
              <a:ext cx="3096344" cy="2592288"/>
            </a:xfrm>
            <a:prstGeom prst="cloudCallout">
              <a:avLst>
                <a:gd name="adj1" fmla="val -72795"/>
                <a:gd name="adj2" fmla="val 4870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146" name="8 Imagen">
              <a:extLst>
                <a:ext uri="{FF2B5EF4-FFF2-40B4-BE49-F238E27FC236}">
                  <a16:creationId xmlns:a16="http://schemas.microsoft.com/office/drawing/2014/main" xmlns="" id="{926CC457-AFE3-4BE4-8BFE-D99288964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569" y="273606"/>
              <a:ext cx="2313543" cy="250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xmlns="" id="{44897C70-56F4-45B4-B647-E196A977A00F}"/>
              </a:ext>
            </a:extLst>
          </p:cNvPr>
          <p:cNvSpPr/>
          <p:nvPr/>
        </p:nvSpPr>
        <p:spPr>
          <a:xfrm>
            <a:off x="1143000" y="4299942"/>
            <a:ext cx="6858000" cy="84355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innerShdw blurRad="901700" dist="50800" dir="54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6" descr="http://images2.layoutsparks.com/1/209673/patriotic-woman-blue-stars.jpg">
            <a:extLst>
              <a:ext uri="{FF2B5EF4-FFF2-40B4-BE49-F238E27FC236}">
                <a16:creationId xmlns:a16="http://schemas.microsoft.com/office/drawing/2014/main" xmlns="" id="{DB7F7367-907E-4558-A0B0-39954AE9C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t="1" b="-3"/>
          <a:stretch/>
        </p:blipFill>
        <p:spPr bwMode="auto">
          <a:xfrm>
            <a:off x="5922169" y="86916"/>
            <a:ext cx="1997869" cy="1243013"/>
          </a:xfrm>
          <a:prstGeom prst="rect">
            <a:avLst/>
          </a:prstGeom>
          <a:noFill/>
          <a:ln w="161925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0119E955-F023-4AE2-BCA3-EDC466B70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>
            <a:fillRect/>
          </a:stretch>
        </p:blipFill>
        <p:spPr bwMode="auto">
          <a:xfrm>
            <a:off x="5922169" y="330994"/>
            <a:ext cx="1997869" cy="9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2C5F5ED4-545D-4141-B0A9-97B0184C24A1}"/>
              </a:ext>
            </a:extLst>
          </p:cNvPr>
          <p:cNvSpPr/>
          <p:nvPr/>
        </p:nvSpPr>
        <p:spPr>
          <a:xfrm>
            <a:off x="5873354" y="86916"/>
            <a:ext cx="2046684" cy="513159"/>
          </a:xfrm>
          <a:prstGeom prst="rect">
            <a:avLst/>
          </a:prstGeom>
          <a:solidFill>
            <a:schemeClr val="bg1">
              <a:alpha val="57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>
            <a:extLst>
              <a:ext uri="{FF2B5EF4-FFF2-40B4-BE49-F238E27FC236}">
                <a16:creationId xmlns:a16="http://schemas.microsoft.com/office/drawing/2014/main" xmlns="" id="{5E99B39A-32CA-4D1A-9752-2243717F2CE8}"/>
              </a:ext>
            </a:extLst>
          </p:cNvPr>
          <p:cNvCxnSpPr/>
          <p:nvPr/>
        </p:nvCxnSpPr>
        <p:spPr>
          <a:xfrm flipV="1">
            <a:off x="6569869" y="-20241"/>
            <a:ext cx="0" cy="62031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>
            <a:extLst>
              <a:ext uri="{FF2B5EF4-FFF2-40B4-BE49-F238E27FC236}">
                <a16:creationId xmlns:a16="http://schemas.microsoft.com/office/drawing/2014/main" xmlns="" id="{E36E5EE0-9012-4DC3-BA50-07278EBA00A0}"/>
              </a:ext>
            </a:extLst>
          </p:cNvPr>
          <p:cNvCxnSpPr/>
          <p:nvPr/>
        </p:nvCxnSpPr>
        <p:spPr>
          <a:xfrm flipV="1">
            <a:off x="7272338" y="-20241"/>
            <a:ext cx="0" cy="62031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23 Grupo">
            <a:extLst>
              <a:ext uri="{FF2B5EF4-FFF2-40B4-BE49-F238E27FC236}">
                <a16:creationId xmlns:a16="http://schemas.microsoft.com/office/drawing/2014/main" xmlns="" id="{167B724B-9FBA-43E7-AE24-D67EADF33513}"/>
              </a:ext>
            </a:extLst>
          </p:cNvPr>
          <p:cNvGrpSpPr>
            <a:grpSpLocks/>
          </p:cNvGrpSpPr>
          <p:nvPr/>
        </p:nvGrpSpPr>
        <p:grpSpPr bwMode="auto">
          <a:xfrm>
            <a:off x="1439466" y="4137423"/>
            <a:ext cx="2074069" cy="1135856"/>
            <a:chOff x="430025" y="5538626"/>
            <a:chExt cx="2764536" cy="1514002"/>
          </a:xfrm>
        </p:grpSpPr>
        <p:pic>
          <p:nvPicPr>
            <p:cNvPr id="18" name="Picture 424" descr="Hoja">
              <a:extLst>
                <a:ext uri="{FF2B5EF4-FFF2-40B4-BE49-F238E27FC236}">
                  <a16:creationId xmlns:a16="http://schemas.microsoft.com/office/drawing/2014/main" xmlns="" id="{0D9FBAEA-9533-455F-8371-0A2A43CE04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/>
            <a:srcRect t="3845" r="-2940" b="55105"/>
            <a:stretch/>
          </p:blipFill>
          <p:spPr bwMode="auto">
            <a:xfrm rot="21026596">
              <a:off x="430025" y="5538626"/>
              <a:ext cx="2764536" cy="151400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16 CuadroTexto">
              <a:extLst>
                <a:ext uri="{FF2B5EF4-FFF2-40B4-BE49-F238E27FC236}">
                  <a16:creationId xmlns:a16="http://schemas.microsoft.com/office/drawing/2014/main" xmlns="" id="{7B39C356-A447-42E9-BE1A-375DC36B8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917909" y="5585447"/>
              <a:ext cx="1990026" cy="116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Santa,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want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doll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5" name="24 Grupo">
            <a:extLst>
              <a:ext uri="{FF2B5EF4-FFF2-40B4-BE49-F238E27FC236}">
                <a16:creationId xmlns:a16="http://schemas.microsoft.com/office/drawing/2014/main" xmlns="" id="{4982F3AA-992E-4764-811C-48EA93180C67}"/>
              </a:ext>
            </a:extLst>
          </p:cNvPr>
          <p:cNvGrpSpPr>
            <a:grpSpLocks/>
          </p:cNvGrpSpPr>
          <p:nvPr/>
        </p:nvGrpSpPr>
        <p:grpSpPr bwMode="auto">
          <a:xfrm>
            <a:off x="5738813" y="4117553"/>
            <a:ext cx="2074069" cy="1154536"/>
            <a:chOff x="3238337" y="5513264"/>
            <a:chExt cx="2764536" cy="1539364"/>
          </a:xfrm>
        </p:grpSpPr>
        <p:pic>
          <p:nvPicPr>
            <p:cNvPr id="19" name="Picture 424" descr="Hoja">
              <a:extLst>
                <a:ext uri="{FF2B5EF4-FFF2-40B4-BE49-F238E27FC236}">
                  <a16:creationId xmlns:a16="http://schemas.microsoft.com/office/drawing/2014/main" xmlns="" id="{1DC5BB45-14D2-4222-ADF2-622EADC9AE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/>
            <a:srcRect t="3845" r="-2940" b="55105"/>
            <a:stretch/>
          </p:blipFill>
          <p:spPr bwMode="auto">
            <a:xfrm rot="21026596">
              <a:off x="3238337" y="5538170"/>
              <a:ext cx="2764536" cy="1514458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21 CuadroTexto">
              <a:extLst>
                <a:ext uri="{FF2B5EF4-FFF2-40B4-BE49-F238E27FC236}">
                  <a16:creationId xmlns:a16="http://schemas.microsoft.com/office/drawing/2014/main" xmlns="" id="{BD5C3F5A-C4FB-4422-9D9D-6C316F457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3654213" y="5513264"/>
              <a:ext cx="1990026" cy="116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Santa,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want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kite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6" name="25 Grupo">
            <a:extLst>
              <a:ext uri="{FF2B5EF4-FFF2-40B4-BE49-F238E27FC236}">
                <a16:creationId xmlns:a16="http://schemas.microsoft.com/office/drawing/2014/main" xmlns="" id="{084ECB8E-0918-4CC8-B01E-294CDC6C230A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4134740"/>
            <a:ext cx="2072879" cy="1140921"/>
            <a:chOff x="6093455" y="5513441"/>
            <a:chExt cx="2764536" cy="1520753"/>
          </a:xfrm>
        </p:grpSpPr>
        <p:pic>
          <p:nvPicPr>
            <p:cNvPr id="20" name="Picture 424" descr="Hoja">
              <a:extLst>
                <a:ext uri="{FF2B5EF4-FFF2-40B4-BE49-F238E27FC236}">
                  <a16:creationId xmlns:a16="http://schemas.microsoft.com/office/drawing/2014/main" xmlns="" id="{40C92018-EE9C-4D64-BD2C-3C030AA7E2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/>
            <a:srcRect t="3845" r="-2940" b="55105"/>
            <a:stretch/>
          </p:blipFill>
          <p:spPr bwMode="auto">
            <a:xfrm rot="21026596">
              <a:off x="6093455" y="5520192"/>
              <a:ext cx="2764536" cy="151400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" name="22 CuadroTexto">
              <a:extLst>
                <a:ext uri="{FF2B5EF4-FFF2-40B4-BE49-F238E27FC236}">
                  <a16:creationId xmlns:a16="http://schemas.microsoft.com/office/drawing/2014/main" xmlns="" id="{6FFC1B5A-B137-4BFA-A6B5-F716D4539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6534533" y="5513441"/>
              <a:ext cx="1990027" cy="116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Santa,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</a:t>
              </a:r>
              <a:r>
                <a:rPr lang="es-ES_tradnl" altLang="en-US" sz="1500" kern="1200" dirty="0" err="1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want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 err="1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train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28" name="2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66E5F3-7DAC-4FC3-A3DD-3A4A76BB121E}"/>
              </a:ext>
            </a:extLst>
          </p:cNvPr>
          <p:cNvSpPr/>
          <p:nvPr/>
        </p:nvSpPr>
        <p:spPr>
          <a:xfrm>
            <a:off x="7163991" y="4462463"/>
            <a:ext cx="702469" cy="540544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2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1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xmlns="" id="{6810A292-65C1-4F6C-8A7E-B53CF2E50393}"/>
              </a:ext>
            </a:extLst>
          </p:cNvPr>
          <p:cNvSpPr txBox="1"/>
          <p:nvPr/>
        </p:nvSpPr>
        <p:spPr>
          <a:xfrm>
            <a:off x="1223963" y="33337"/>
            <a:ext cx="296941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Click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on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right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letter</a:t>
            </a:r>
            <a:endParaRPr lang="es-ES" sz="21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14">
            <a:extLst>
              <a:ext uri="{FF2B5EF4-FFF2-40B4-BE49-F238E27FC236}">
                <a16:creationId xmlns:a16="http://schemas.microsoft.com/office/drawing/2014/main" xmlns="" id="{3B1E6641-C450-4083-8DD1-550408A7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-20000"/>
          </a:blip>
          <a:srcRect/>
          <a:stretch>
            <a:fillRect/>
          </a:stretch>
        </p:blipFill>
        <p:spPr bwMode="auto">
          <a:xfrm>
            <a:off x="6137673" y="1977629"/>
            <a:ext cx="648890" cy="372665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xmlns="" id="{A79E087F-434E-4528-A1B3-D861452F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-20000"/>
          </a:blip>
          <a:srcRect/>
          <a:stretch>
            <a:fillRect/>
          </a:stretch>
        </p:blipFill>
        <p:spPr bwMode="auto">
          <a:xfrm>
            <a:off x="6462713" y="2076450"/>
            <a:ext cx="648891" cy="372666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28993 -0.48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2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od_ki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_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_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-cache-ak0.pinimg.com/736x/23/e1/ef/23e1ef7a3eb21c342c3e2f21c5ae9257.jpg">
            <a:extLst>
              <a:ext uri="{FF2B5EF4-FFF2-40B4-BE49-F238E27FC236}">
                <a16:creationId xmlns:a16="http://schemas.microsoft.com/office/drawing/2014/main" xmlns="" id="{4E2DC9EC-86D8-4654-A9FD-1A739519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42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>
            <a:extLst>
              <a:ext uri="{FF2B5EF4-FFF2-40B4-BE49-F238E27FC236}">
                <a16:creationId xmlns:a16="http://schemas.microsoft.com/office/drawing/2014/main" xmlns="" id="{7096F34B-3BD0-459A-84C1-30A4E3309551}"/>
              </a:ext>
            </a:extLst>
          </p:cNvPr>
          <p:cNvGrpSpPr>
            <a:grpSpLocks/>
          </p:cNvGrpSpPr>
          <p:nvPr/>
        </p:nvGrpSpPr>
        <p:grpSpPr bwMode="auto">
          <a:xfrm>
            <a:off x="3403998" y="303610"/>
            <a:ext cx="2321719" cy="1944290"/>
            <a:chOff x="3014565" y="215838"/>
            <a:chExt cx="3096344" cy="2592288"/>
          </a:xfrm>
        </p:grpSpPr>
        <p:sp>
          <p:nvSpPr>
            <p:cNvPr id="8" name="7 Llamada de nube">
              <a:extLst>
                <a:ext uri="{FF2B5EF4-FFF2-40B4-BE49-F238E27FC236}">
                  <a16:creationId xmlns:a16="http://schemas.microsoft.com/office/drawing/2014/main" xmlns="" id="{F7605F78-062B-495B-B3A5-9D1671FFB137}"/>
                </a:ext>
              </a:extLst>
            </p:cNvPr>
            <p:cNvSpPr/>
            <p:nvPr/>
          </p:nvSpPr>
          <p:spPr>
            <a:xfrm rot="584371">
              <a:off x="3014565" y="215838"/>
              <a:ext cx="3096344" cy="2592288"/>
            </a:xfrm>
            <a:prstGeom prst="cloudCallout">
              <a:avLst>
                <a:gd name="adj1" fmla="val -72795"/>
                <a:gd name="adj2" fmla="val 4870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170" name="8 Imagen">
              <a:extLst>
                <a:ext uri="{FF2B5EF4-FFF2-40B4-BE49-F238E27FC236}">
                  <a16:creationId xmlns:a16="http://schemas.microsoft.com/office/drawing/2014/main" xmlns="" id="{1F64D222-2F80-4936-9A19-3654413C4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115" y="749705"/>
              <a:ext cx="2231013" cy="115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xmlns="" id="{6E7C69D3-BA44-4E56-8123-4EE6810E83F9}"/>
              </a:ext>
            </a:extLst>
          </p:cNvPr>
          <p:cNvSpPr/>
          <p:nvPr/>
        </p:nvSpPr>
        <p:spPr>
          <a:xfrm>
            <a:off x="1143000" y="4299942"/>
            <a:ext cx="6858000" cy="84355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innerShdw blurRad="901700" dist="50800" dir="54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6" descr="http://images2.layoutsparks.com/1/209673/patriotic-woman-blue-stars.jpg">
            <a:extLst>
              <a:ext uri="{FF2B5EF4-FFF2-40B4-BE49-F238E27FC236}">
                <a16:creationId xmlns:a16="http://schemas.microsoft.com/office/drawing/2014/main" xmlns="" id="{BC8D06EE-F06C-4824-8705-1E78B0F19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t="1" b="-3"/>
          <a:stretch/>
        </p:blipFill>
        <p:spPr bwMode="auto">
          <a:xfrm>
            <a:off x="5922169" y="86916"/>
            <a:ext cx="1997869" cy="1243013"/>
          </a:xfrm>
          <a:prstGeom prst="rect">
            <a:avLst/>
          </a:prstGeom>
          <a:noFill/>
          <a:ln w="161925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F222FA4F-32D6-4DC9-B3FD-8E605076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73" y="228600"/>
            <a:ext cx="220622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18503B2D-7327-4F8D-B389-5DA30B70CE8A}"/>
              </a:ext>
            </a:extLst>
          </p:cNvPr>
          <p:cNvSpPr/>
          <p:nvPr/>
        </p:nvSpPr>
        <p:spPr>
          <a:xfrm>
            <a:off x="5873354" y="86916"/>
            <a:ext cx="2046684" cy="513159"/>
          </a:xfrm>
          <a:prstGeom prst="rect">
            <a:avLst/>
          </a:prstGeom>
          <a:solidFill>
            <a:schemeClr val="bg1">
              <a:alpha val="57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>
            <a:extLst>
              <a:ext uri="{FF2B5EF4-FFF2-40B4-BE49-F238E27FC236}">
                <a16:creationId xmlns:a16="http://schemas.microsoft.com/office/drawing/2014/main" xmlns="" id="{D95A9A26-63F6-456B-8D50-B1AA4DC0E690}"/>
              </a:ext>
            </a:extLst>
          </p:cNvPr>
          <p:cNvCxnSpPr/>
          <p:nvPr/>
        </p:nvCxnSpPr>
        <p:spPr>
          <a:xfrm flipV="1">
            <a:off x="6569869" y="-20241"/>
            <a:ext cx="0" cy="62031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>
            <a:extLst>
              <a:ext uri="{FF2B5EF4-FFF2-40B4-BE49-F238E27FC236}">
                <a16:creationId xmlns:a16="http://schemas.microsoft.com/office/drawing/2014/main" xmlns="" id="{E7C2AC7A-3706-4701-AB1E-D04DE9659761}"/>
              </a:ext>
            </a:extLst>
          </p:cNvPr>
          <p:cNvCxnSpPr/>
          <p:nvPr/>
        </p:nvCxnSpPr>
        <p:spPr>
          <a:xfrm flipV="1">
            <a:off x="7272338" y="-20241"/>
            <a:ext cx="0" cy="62031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23 Grupo">
            <a:extLst>
              <a:ext uri="{FF2B5EF4-FFF2-40B4-BE49-F238E27FC236}">
                <a16:creationId xmlns:a16="http://schemas.microsoft.com/office/drawing/2014/main" xmlns="" id="{75027812-B699-40DE-9803-565DEC34C52F}"/>
              </a:ext>
            </a:extLst>
          </p:cNvPr>
          <p:cNvGrpSpPr>
            <a:grpSpLocks/>
          </p:cNvGrpSpPr>
          <p:nvPr/>
        </p:nvGrpSpPr>
        <p:grpSpPr bwMode="auto">
          <a:xfrm>
            <a:off x="3579019" y="4137423"/>
            <a:ext cx="2072879" cy="1135856"/>
            <a:chOff x="430025" y="5538626"/>
            <a:chExt cx="2764536" cy="1514002"/>
          </a:xfrm>
        </p:grpSpPr>
        <p:pic>
          <p:nvPicPr>
            <p:cNvPr id="18" name="Picture 424" descr="Hoja">
              <a:extLst>
                <a:ext uri="{FF2B5EF4-FFF2-40B4-BE49-F238E27FC236}">
                  <a16:creationId xmlns:a16="http://schemas.microsoft.com/office/drawing/2014/main" xmlns="" id="{A7B3FA28-37D4-421B-B61B-1E45F655D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t="3845" r="-2940" b="55105"/>
            <a:stretch/>
          </p:blipFill>
          <p:spPr bwMode="auto">
            <a:xfrm rot="21026596">
              <a:off x="430025" y="5538626"/>
              <a:ext cx="2764536" cy="151400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8" name="16 CuadroTexto">
              <a:extLst>
                <a:ext uri="{FF2B5EF4-FFF2-40B4-BE49-F238E27FC236}">
                  <a16:creationId xmlns:a16="http://schemas.microsoft.com/office/drawing/2014/main" xmlns="" id="{9A75458B-176B-4415-A161-3B6F2A873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917909" y="5585447"/>
              <a:ext cx="1990027" cy="116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Santa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</a:t>
              </a:r>
              <a:r>
                <a:rPr lang="es-ES_tradnl" altLang="en-US" sz="1500" kern="1200" dirty="0" err="1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want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car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5" name="24 Grupo">
            <a:extLst>
              <a:ext uri="{FF2B5EF4-FFF2-40B4-BE49-F238E27FC236}">
                <a16:creationId xmlns:a16="http://schemas.microsoft.com/office/drawing/2014/main" xmlns="" id="{CAD0E6DB-AC46-42A5-9D28-F6F2C2048B57}"/>
              </a:ext>
            </a:extLst>
          </p:cNvPr>
          <p:cNvGrpSpPr>
            <a:grpSpLocks/>
          </p:cNvGrpSpPr>
          <p:nvPr/>
        </p:nvGrpSpPr>
        <p:grpSpPr bwMode="auto">
          <a:xfrm>
            <a:off x="1418035" y="4125888"/>
            <a:ext cx="2074069" cy="1154536"/>
            <a:chOff x="3238337" y="5513264"/>
            <a:chExt cx="2764536" cy="1539364"/>
          </a:xfrm>
        </p:grpSpPr>
        <p:pic>
          <p:nvPicPr>
            <p:cNvPr id="19" name="Picture 424" descr="Hoja">
              <a:extLst>
                <a:ext uri="{FF2B5EF4-FFF2-40B4-BE49-F238E27FC236}">
                  <a16:creationId xmlns:a16="http://schemas.microsoft.com/office/drawing/2014/main" xmlns="" id="{BE42A04D-1AF2-479C-82EE-075426232B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t="3845" r="-2940" b="55105"/>
            <a:stretch/>
          </p:blipFill>
          <p:spPr bwMode="auto">
            <a:xfrm rot="21026596">
              <a:off x="3238337" y="5538170"/>
              <a:ext cx="2764536" cy="1514458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6" name="21 CuadroTexto">
              <a:extLst>
                <a:ext uri="{FF2B5EF4-FFF2-40B4-BE49-F238E27FC236}">
                  <a16:creationId xmlns:a16="http://schemas.microsoft.com/office/drawing/2014/main" xmlns="" id="{633B1D7E-3689-42EC-A906-700ACF8E8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3654213" y="5513264"/>
              <a:ext cx="1990026" cy="116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Santa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</a:t>
              </a:r>
              <a:r>
                <a:rPr lang="es-ES_tradnl" altLang="en-US" sz="1500" kern="1200" dirty="0" err="1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want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 err="1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train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6" name="25 Grupo">
            <a:extLst>
              <a:ext uri="{FF2B5EF4-FFF2-40B4-BE49-F238E27FC236}">
                <a16:creationId xmlns:a16="http://schemas.microsoft.com/office/drawing/2014/main" xmlns="" id="{16E05A64-54DE-498A-8F17-874E144F7D63}"/>
              </a:ext>
            </a:extLst>
          </p:cNvPr>
          <p:cNvGrpSpPr>
            <a:grpSpLocks/>
          </p:cNvGrpSpPr>
          <p:nvPr/>
        </p:nvGrpSpPr>
        <p:grpSpPr bwMode="auto">
          <a:xfrm>
            <a:off x="5712619" y="4134740"/>
            <a:ext cx="2074069" cy="1140921"/>
            <a:chOff x="6093455" y="5513441"/>
            <a:chExt cx="2764536" cy="1520753"/>
          </a:xfrm>
        </p:grpSpPr>
        <p:pic>
          <p:nvPicPr>
            <p:cNvPr id="20" name="Picture 424" descr="Hoja">
              <a:extLst>
                <a:ext uri="{FF2B5EF4-FFF2-40B4-BE49-F238E27FC236}">
                  <a16:creationId xmlns:a16="http://schemas.microsoft.com/office/drawing/2014/main" xmlns="" id="{EE8B1C24-417D-4DE7-86A0-76E508241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t="3845" r="-2940" b="55105"/>
            <a:stretch/>
          </p:blipFill>
          <p:spPr bwMode="auto">
            <a:xfrm rot="21026596">
              <a:off x="6093455" y="5520192"/>
              <a:ext cx="2764536" cy="151400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22 CuadroTexto">
              <a:extLst>
                <a:ext uri="{FF2B5EF4-FFF2-40B4-BE49-F238E27FC236}">
                  <a16:creationId xmlns:a16="http://schemas.microsoft.com/office/drawing/2014/main" xmlns="" id="{6E1090C3-72F3-4CA5-BFF2-0F5EEECD0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6534533" y="5513441"/>
              <a:ext cx="1990026" cy="116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Santa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</a:t>
              </a:r>
              <a:r>
                <a:rPr lang="es-ES_tradnl" altLang="en-US" sz="1500" kern="1200" dirty="0" err="1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want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plane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28" name="2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EC47A14-8A8D-4112-B55A-1B223B97D321}"/>
              </a:ext>
            </a:extLst>
          </p:cNvPr>
          <p:cNvSpPr/>
          <p:nvPr/>
        </p:nvSpPr>
        <p:spPr>
          <a:xfrm>
            <a:off x="7163991" y="4462463"/>
            <a:ext cx="702469" cy="540544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2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1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xmlns="" id="{7092B4C2-7753-4746-B19D-0F98ACFBAB96}"/>
              </a:ext>
            </a:extLst>
          </p:cNvPr>
          <p:cNvSpPr txBox="1"/>
          <p:nvPr/>
        </p:nvSpPr>
        <p:spPr>
          <a:xfrm>
            <a:off x="1223963" y="33337"/>
            <a:ext cx="296941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Click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on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right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letter</a:t>
            </a:r>
            <a:endParaRPr lang="es-ES" sz="21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14">
            <a:extLst>
              <a:ext uri="{FF2B5EF4-FFF2-40B4-BE49-F238E27FC236}">
                <a16:creationId xmlns:a16="http://schemas.microsoft.com/office/drawing/2014/main" xmlns="" id="{650D2362-6E4C-4AF2-96C9-D8F6811B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20000"/>
          </a:blip>
          <a:srcRect/>
          <a:stretch>
            <a:fillRect/>
          </a:stretch>
        </p:blipFill>
        <p:spPr bwMode="auto">
          <a:xfrm>
            <a:off x="6137673" y="1977629"/>
            <a:ext cx="648890" cy="372665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xmlns="" id="{1C45A4F3-BD5E-43D1-A5F3-AF00F67F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20000"/>
          </a:blip>
          <a:srcRect/>
          <a:stretch>
            <a:fillRect/>
          </a:stretch>
        </p:blipFill>
        <p:spPr bwMode="auto">
          <a:xfrm>
            <a:off x="6462713" y="2076450"/>
            <a:ext cx="648891" cy="372666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29288 -0.4680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2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_ki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_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_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-cache-ak0.pinimg.com/736x/23/e1/ef/23e1ef7a3eb21c342c3e2f21c5ae9257.jpg">
            <a:extLst>
              <a:ext uri="{FF2B5EF4-FFF2-40B4-BE49-F238E27FC236}">
                <a16:creationId xmlns:a16="http://schemas.microsoft.com/office/drawing/2014/main" xmlns="" id="{F18EA4AC-0608-4116-91B8-84A3F688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2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>
            <a:extLst>
              <a:ext uri="{FF2B5EF4-FFF2-40B4-BE49-F238E27FC236}">
                <a16:creationId xmlns:a16="http://schemas.microsoft.com/office/drawing/2014/main" xmlns="" id="{B9171A7D-E116-46EA-AACB-728C064D35CB}"/>
              </a:ext>
            </a:extLst>
          </p:cNvPr>
          <p:cNvGrpSpPr>
            <a:grpSpLocks/>
          </p:cNvGrpSpPr>
          <p:nvPr/>
        </p:nvGrpSpPr>
        <p:grpSpPr bwMode="auto">
          <a:xfrm>
            <a:off x="3403998" y="303610"/>
            <a:ext cx="2321719" cy="1944290"/>
            <a:chOff x="3014565" y="215838"/>
            <a:chExt cx="3096344" cy="2592288"/>
          </a:xfrm>
        </p:grpSpPr>
        <p:sp>
          <p:nvSpPr>
            <p:cNvPr id="8" name="7 Llamada de nube">
              <a:extLst>
                <a:ext uri="{FF2B5EF4-FFF2-40B4-BE49-F238E27FC236}">
                  <a16:creationId xmlns:a16="http://schemas.microsoft.com/office/drawing/2014/main" xmlns="" id="{045680CC-B351-4BF0-B4F3-7A8A7151540E}"/>
                </a:ext>
              </a:extLst>
            </p:cNvPr>
            <p:cNvSpPr/>
            <p:nvPr/>
          </p:nvSpPr>
          <p:spPr>
            <a:xfrm rot="584371">
              <a:off x="3014565" y="215838"/>
              <a:ext cx="3096344" cy="2592288"/>
            </a:xfrm>
            <a:prstGeom prst="cloudCallout">
              <a:avLst>
                <a:gd name="adj1" fmla="val -72795"/>
                <a:gd name="adj2" fmla="val 4870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362" name="8 Imagen">
              <a:extLst>
                <a:ext uri="{FF2B5EF4-FFF2-40B4-BE49-F238E27FC236}">
                  <a16:creationId xmlns:a16="http://schemas.microsoft.com/office/drawing/2014/main" xmlns="" id="{2B606B23-68FC-4669-A1E0-125C7BB5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551" y="840583"/>
              <a:ext cx="2313543" cy="137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xmlns="" id="{27937000-C776-4A3A-883A-022D22AED353}"/>
              </a:ext>
            </a:extLst>
          </p:cNvPr>
          <p:cNvSpPr/>
          <p:nvPr/>
        </p:nvSpPr>
        <p:spPr>
          <a:xfrm>
            <a:off x="1143000" y="4299942"/>
            <a:ext cx="6858000" cy="84355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innerShdw blurRad="901700" dist="50800" dir="54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6" descr="http://images2.layoutsparks.com/1/209673/patriotic-woman-blue-stars.jpg">
            <a:extLst>
              <a:ext uri="{FF2B5EF4-FFF2-40B4-BE49-F238E27FC236}">
                <a16:creationId xmlns:a16="http://schemas.microsoft.com/office/drawing/2014/main" xmlns="" id="{28B9B18A-8055-43EC-8FC6-1E31D5792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t="1" b="-3"/>
          <a:stretch/>
        </p:blipFill>
        <p:spPr bwMode="auto">
          <a:xfrm>
            <a:off x="5922169" y="86916"/>
            <a:ext cx="1997869" cy="1243013"/>
          </a:xfrm>
          <a:prstGeom prst="rect">
            <a:avLst/>
          </a:prstGeom>
          <a:noFill/>
          <a:ln w="161925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DFAB3CA1-B8E8-4FE8-9FBD-45A893D8F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81" y="307181"/>
            <a:ext cx="2053829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B0313B6F-C8AA-4E62-A224-AE391DAE60AE}"/>
              </a:ext>
            </a:extLst>
          </p:cNvPr>
          <p:cNvSpPr/>
          <p:nvPr/>
        </p:nvSpPr>
        <p:spPr>
          <a:xfrm>
            <a:off x="5873354" y="86916"/>
            <a:ext cx="2046684" cy="513159"/>
          </a:xfrm>
          <a:prstGeom prst="rect">
            <a:avLst/>
          </a:prstGeom>
          <a:solidFill>
            <a:schemeClr val="bg1">
              <a:alpha val="57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>
            <a:extLst>
              <a:ext uri="{FF2B5EF4-FFF2-40B4-BE49-F238E27FC236}">
                <a16:creationId xmlns:a16="http://schemas.microsoft.com/office/drawing/2014/main" xmlns="" id="{D7FC55AD-20E2-4BA0-B380-1B31F9B87BC6}"/>
              </a:ext>
            </a:extLst>
          </p:cNvPr>
          <p:cNvCxnSpPr/>
          <p:nvPr/>
        </p:nvCxnSpPr>
        <p:spPr>
          <a:xfrm flipV="1">
            <a:off x="6569869" y="-20241"/>
            <a:ext cx="0" cy="62031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>
            <a:extLst>
              <a:ext uri="{FF2B5EF4-FFF2-40B4-BE49-F238E27FC236}">
                <a16:creationId xmlns:a16="http://schemas.microsoft.com/office/drawing/2014/main" xmlns="" id="{FAF71FFD-A3F4-45A4-A6BF-0D5AF1AE8994}"/>
              </a:ext>
            </a:extLst>
          </p:cNvPr>
          <p:cNvCxnSpPr/>
          <p:nvPr/>
        </p:nvCxnSpPr>
        <p:spPr>
          <a:xfrm flipV="1">
            <a:off x="7272338" y="-20241"/>
            <a:ext cx="0" cy="62031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23 Grupo">
            <a:extLst>
              <a:ext uri="{FF2B5EF4-FFF2-40B4-BE49-F238E27FC236}">
                <a16:creationId xmlns:a16="http://schemas.microsoft.com/office/drawing/2014/main" xmlns="" id="{6FDDF384-9ED1-4712-806C-52722B8B7F45}"/>
              </a:ext>
            </a:extLst>
          </p:cNvPr>
          <p:cNvGrpSpPr>
            <a:grpSpLocks/>
          </p:cNvGrpSpPr>
          <p:nvPr/>
        </p:nvGrpSpPr>
        <p:grpSpPr bwMode="auto">
          <a:xfrm>
            <a:off x="1439466" y="4137423"/>
            <a:ext cx="2074069" cy="1135856"/>
            <a:chOff x="430025" y="5538626"/>
            <a:chExt cx="2764536" cy="1514002"/>
          </a:xfrm>
        </p:grpSpPr>
        <p:pic>
          <p:nvPicPr>
            <p:cNvPr id="18" name="Picture 424" descr="Hoja">
              <a:extLst>
                <a:ext uri="{FF2B5EF4-FFF2-40B4-BE49-F238E27FC236}">
                  <a16:creationId xmlns:a16="http://schemas.microsoft.com/office/drawing/2014/main" xmlns="" id="{292F5CAF-D344-40BF-A2A2-E38A8B13F7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t="3845" r="-2940" b="55105"/>
            <a:stretch/>
          </p:blipFill>
          <p:spPr bwMode="auto">
            <a:xfrm rot="21026596">
              <a:off x="430025" y="5538626"/>
              <a:ext cx="2764536" cy="151400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0" name="16 CuadroTexto">
              <a:extLst>
                <a:ext uri="{FF2B5EF4-FFF2-40B4-BE49-F238E27FC236}">
                  <a16:creationId xmlns:a16="http://schemas.microsoft.com/office/drawing/2014/main" xmlns="" id="{D22C1E4B-1E24-4CBB-9B9F-CF2983348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917909" y="5585447"/>
              <a:ext cx="1990026" cy="116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Santa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want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robot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5" name="24 Grupo">
            <a:extLst>
              <a:ext uri="{FF2B5EF4-FFF2-40B4-BE49-F238E27FC236}">
                <a16:creationId xmlns:a16="http://schemas.microsoft.com/office/drawing/2014/main" xmlns="" id="{486B1C75-870C-4723-BA21-49DF851DAB7C}"/>
              </a:ext>
            </a:extLst>
          </p:cNvPr>
          <p:cNvGrpSpPr>
            <a:grpSpLocks/>
          </p:cNvGrpSpPr>
          <p:nvPr/>
        </p:nvGrpSpPr>
        <p:grpSpPr bwMode="auto">
          <a:xfrm>
            <a:off x="5738813" y="4136232"/>
            <a:ext cx="2074069" cy="1135856"/>
            <a:chOff x="3238337" y="5538626"/>
            <a:chExt cx="2764536" cy="1514002"/>
          </a:xfrm>
        </p:grpSpPr>
        <p:pic>
          <p:nvPicPr>
            <p:cNvPr id="19" name="Picture 424" descr="Hoja">
              <a:extLst>
                <a:ext uri="{FF2B5EF4-FFF2-40B4-BE49-F238E27FC236}">
                  <a16:creationId xmlns:a16="http://schemas.microsoft.com/office/drawing/2014/main" xmlns="" id="{AB900DF5-1636-42F0-A644-1C1E0A3CDB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t="3845" r="-2940" b="55105"/>
            <a:stretch/>
          </p:blipFill>
          <p:spPr bwMode="auto">
            <a:xfrm rot="21026596">
              <a:off x="3238337" y="5538626"/>
              <a:ext cx="2764536" cy="151400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21 CuadroTexto">
              <a:extLst>
                <a:ext uri="{FF2B5EF4-FFF2-40B4-BE49-F238E27FC236}">
                  <a16:creationId xmlns:a16="http://schemas.microsoft.com/office/drawing/2014/main" xmlns="" id="{9647F9A6-8C91-4448-899D-FB65E1C22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3608904" y="5548270"/>
              <a:ext cx="1953795" cy="116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Santa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</a:t>
              </a:r>
              <a:r>
                <a:rPr lang="es-ES_tradnl" altLang="en-US" sz="1500" kern="1200" dirty="0" err="1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want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car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6" name="25 Grupo">
            <a:extLst>
              <a:ext uri="{FF2B5EF4-FFF2-40B4-BE49-F238E27FC236}">
                <a16:creationId xmlns:a16="http://schemas.microsoft.com/office/drawing/2014/main" xmlns="" id="{F35936E9-91CF-4487-AD73-D4FA5CCCE8DB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4134740"/>
            <a:ext cx="2072879" cy="1140921"/>
            <a:chOff x="6093455" y="5513441"/>
            <a:chExt cx="2764536" cy="1520753"/>
          </a:xfrm>
        </p:grpSpPr>
        <p:pic>
          <p:nvPicPr>
            <p:cNvPr id="20" name="Picture 424" descr="Hoja">
              <a:extLst>
                <a:ext uri="{FF2B5EF4-FFF2-40B4-BE49-F238E27FC236}">
                  <a16:creationId xmlns:a16="http://schemas.microsoft.com/office/drawing/2014/main" xmlns="" id="{B3720CF1-7222-43A8-9194-781B8795A8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t="3845" r="-2940" b="55105"/>
            <a:stretch/>
          </p:blipFill>
          <p:spPr bwMode="auto">
            <a:xfrm rot="21026596">
              <a:off x="6093455" y="5520192"/>
              <a:ext cx="2764536" cy="151400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22 CuadroTexto">
              <a:extLst>
                <a:ext uri="{FF2B5EF4-FFF2-40B4-BE49-F238E27FC236}">
                  <a16:creationId xmlns:a16="http://schemas.microsoft.com/office/drawing/2014/main" xmlns="" id="{05422A54-EE04-4384-8B3E-C87703768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6534533" y="5513441"/>
              <a:ext cx="1990027" cy="116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Santa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</a:t>
              </a:r>
              <a:r>
                <a:rPr lang="es-ES_tradnl" altLang="en-US" sz="1500" kern="1200" dirty="0" err="1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want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plane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28" name="2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CF07EF7-13FE-4C41-BCF0-58987FCC0241}"/>
              </a:ext>
            </a:extLst>
          </p:cNvPr>
          <p:cNvSpPr/>
          <p:nvPr/>
        </p:nvSpPr>
        <p:spPr>
          <a:xfrm>
            <a:off x="7163991" y="4462463"/>
            <a:ext cx="702469" cy="540544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2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1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xmlns="" id="{7DBE3D34-4896-4611-8BBD-4A24E421075B}"/>
              </a:ext>
            </a:extLst>
          </p:cNvPr>
          <p:cNvSpPr txBox="1"/>
          <p:nvPr/>
        </p:nvSpPr>
        <p:spPr>
          <a:xfrm>
            <a:off x="1223963" y="33337"/>
            <a:ext cx="296941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Click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on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right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letter</a:t>
            </a:r>
            <a:endParaRPr lang="es-ES" sz="21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14">
            <a:extLst>
              <a:ext uri="{FF2B5EF4-FFF2-40B4-BE49-F238E27FC236}">
                <a16:creationId xmlns:a16="http://schemas.microsoft.com/office/drawing/2014/main" xmlns="" id="{35FACCFC-1BD8-4E81-B4C8-DEE70AFA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20000"/>
          </a:blip>
          <a:srcRect/>
          <a:stretch>
            <a:fillRect/>
          </a:stretch>
        </p:blipFill>
        <p:spPr bwMode="auto">
          <a:xfrm>
            <a:off x="6137673" y="1977629"/>
            <a:ext cx="648890" cy="372665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xmlns="" id="{B50F71DD-EB1B-445A-B640-277A73EF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20000"/>
          </a:blip>
          <a:srcRect/>
          <a:stretch>
            <a:fillRect/>
          </a:stretch>
        </p:blipFill>
        <p:spPr bwMode="auto">
          <a:xfrm>
            <a:off x="6462713" y="2076450"/>
            <a:ext cx="648891" cy="372666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5833 -0.4356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2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_ki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_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_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-cache-ak0.pinimg.com/736x/23/e1/ef/23e1ef7a3eb21c342c3e2f21c5ae9257.jpg">
            <a:extLst>
              <a:ext uri="{FF2B5EF4-FFF2-40B4-BE49-F238E27FC236}">
                <a16:creationId xmlns:a16="http://schemas.microsoft.com/office/drawing/2014/main" xmlns="" id="{245BC0DA-0DA6-4936-990F-1B7EC26D6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43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>
            <a:extLst>
              <a:ext uri="{FF2B5EF4-FFF2-40B4-BE49-F238E27FC236}">
                <a16:creationId xmlns:a16="http://schemas.microsoft.com/office/drawing/2014/main" xmlns="" id="{C12949DA-23EC-4E66-AD80-61AE2931FB3F}"/>
              </a:ext>
            </a:extLst>
          </p:cNvPr>
          <p:cNvGrpSpPr>
            <a:grpSpLocks/>
          </p:cNvGrpSpPr>
          <p:nvPr/>
        </p:nvGrpSpPr>
        <p:grpSpPr bwMode="auto">
          <a:xfrm>
            <a:off x="2908360" y="-15211"/>
            <a:ext cx="2869755" cy="2263111"/>
            <a:chOff x="2353561" y="-209241"/>
            <a:chExt cx="3827228" cy="3017367"/>
          </a:xfrm>
        </p:grpSpPr>
        <p:sp>
          <p:nvSpPr>
            <p:cNvPr id="8" name="7 Llamada de nube">
              <a:extLst>
                <a:ext uri="{FF2B5EF4-FFF2-40B4-BE49-F238E27FC236}">
                  <a16:creationId xmlns:a16="http://schemas.microsoft.com/office/drawing/2014/main" xmlns="" id="{25AB50BC-2347-4DA5-87F3-C3E28DE95DED}"/>
                </a:ext>
              </a:extLst>
            </p:cNvPr>
            <p:cNvSpPr/>
            <p:nvPr/>
          </p:nvSpPr>
          <p:spPr>
            <a:xfrm rot="584371">
              <a:off x="3014565" y="215838"/>
              <a:ext cx="3096344" cy="2592288"/>
            </a:xfrm>
            <a:prstGeom prst="cloudCallout">
              <a:avLst>
                <a:gd name="adj1" fmla="val -72795"/>
                <a:gd name="adj2" fmla="val 4870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146" name="8 Imagen">
              <a:extLst>
                <a:ext uri="{FF2B5EF4-FFF2-40B4-BE49-F238E27FC236}">
                  <a16:creationId xmlns:a16="http://schemas.microsoft.com/office/drawing/2014/main" xmlns="" id="{926CC457-AFE3-4BE4-8BFE-D99288964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4860" y1="36563" x2="32336" y2="24063"/>
                          <a14:backgroundMark x1="32336" y1="24063" x2="34766" y2="24063"/>
                          <a14:backgroundMark x1="20187" y1="16250" x2="29533" y2="45625"/>
                          <a14:backgroundMark x1="25421" y1="24063" x2="37196" y2="24063"/>
                          <a14:backgroundMark x1="32336" y1="46563" x2="35888" y2="2000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>
              <a:off x="2353561" y="-209241"/>
              <a:ext cx="3827228" cy="228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xmlns="" id="{44897C70-56F4-45B4-B647-E196A977A00F}"/>
              </a:ext>
            </a:extLst>
          </p:cNvPr>
          <p:cNvSpPr/>
          <p:nvPr/>
        </p:nvSpPr>
        <p:spPr>
          <a:xfrm>
            <a:off x="1143000" y="4299942"/>
            <a:ext cx="6858000" cy="84355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innerShdw blurRad="901700" dist="50800" dir="54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6" descr="http://images2.layoutsparks.com/1/209673/patriotic-woman-blue-stars.jpg">
            <a:extLst>
              <a:ext uri="{FF2B5EF4-FFF2-40B4-BE49-F238E27FC236}">
                <a16:creationId xmlns:a16="http://schemas.microsoft.com/office/drawing/2014/main" xmlns="" id="{DB7F7367-907E-4558-A0B0-39954AE9C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t="1" b="-3"/>
          <a:stretch/>
        </p:blipFill>
        <p:spPr bwMode="auto">
          <a:xfrm>
            <a:off x="5922169" y="86916"/>
            <a:ext cx="1997869" cy="1243013"/>
          </a:xfrm>
          <a:prstGeom prst="rect">
            <a:avLst/>
          </a:prstGeom>
          <a:noFill/>
          <a:ln w="161925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0119E955-F023-4AE2-BCA3-EDC466B70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>
            <a:fillRect/>
          </a:stretch>
        </p:blipFill>
        <p:spPr bwMode="auto">
          <a:xfrm>
            <a:off x="5922169" y="330994"/>
            <a:ext cx="1997869" cy="9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2C5F5ED4-545D-4141-B0A9-97B0184C24A1}"/>
              </a:ext>
            </a:extLst>
          </p:cNvPr>
          <p:cNvSpPr/>
          <p:nvPr/>
        </p:nvSpPr>
        <p:spPr>
          <a:xfrm>
            <a:off x="5873354" y="86916"/>
            <a:ext cx="2046684" cy="513159"/>
          </a:xfrm>
          <a:prstGeom prst="rect">
            <a:avLst/>
          </a:prstGeom>
          <a:solidFill>
            <a:schemeClr val="bg1">
              <a:alpha val="57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>
            <a:extLst>
              <a:ext uri="{FF2B5EF4-FFF2-40B4-BE49-F238E27FC236}">
                <a16:creationId xmlns:a16="http://schemas.microsoft.com/office/drawing/2014/main" xmlns="" id="{5E99B39A-32CA-4D1A-9752-2243717F2CE8}"/>
              </a:ext>
            </a:extLst>
          </p:cNvPr>
          <p:cNvCxnSpPr/>
          <p:nvPr/>
        </p:nvCxnSpPr>
        <p:spPr>
          <a:xfrm flipV="1">
            <a:off x="6569869" y="-20241"/>
            <a:ext cx="0" cy="62031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>
            <a:extLst>
              <a:ext uri="{FF2B5EF4-FFF2-40B4-BE49-F238E27FC236}">
                <a16:creationId xmlns:a16="http://schemas.microsoft.com/office/drawing/2014/main" xmlns="" id="{E36E5EE0-9012-4DC3-BA50-07278EBA00A0}"/>
              </a:ext>
            </a:extLst>
          </p:cNvPr>
          <p:cNvCxnSpPr/>
          <p:nvPr/>
        </p:nvCxnSpPr>
        <p:spPr>
          <a:xfrm flipV="1">
            <a:off x="7272338" y="-20241"/>
            <a:ext cx="0" cy="62031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23 Grupo">
            <a:extLst>
              <a:ext uri="{FF2B5EF4-FFF2-40B4-BE49-F238E27FC236}">
                <a16:creationId xmlns:a16="http://schemas.microsoft.com/office/drawing/2014/main" xmlns="" id="{167B724B-9FBA-43E7-AE24-D67EADF33513}"/>
              </a:ext>
            </a:extLst>
          </p:cNvPr>
          <p:cNvGrpSpPr>
            <a:grpSpLocks/>
          </p:cNvGrpSpPr>
          <p:nvPr/>
        </p:nvGrpSpPr>
        <p:grpSpPr bwMode="auto">
          <a:xfrm>
            <a:off x="1439466" y="4137423"/>
            <a:ext cx="2074069" cy="1135856"/>
            <a:chOff x="430025" y="5538626"/>
            <a:chExt cx="2764536" cy="1514002"/>
          </a:xfrm>
        </p:grpSpPr>
        <p:pic>
          <p:nvPicPr>
            <p:cNvPr id="18" name="Picture 424" descr="Hoja">
              <a:extLst>
                <a:ext uri="{FF2B5EF4-FFF2-40B4-BE49-F238E27FC236}">
                  <a16:creationId xmlns:a16="http://schemas.microsoft.com/office/drawing/2014/main" xmlns="" id="{0D9FBAEA-9533-455F-8371-0A2A43CE04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/>
            <a:srcRect t="3845" r="-2940" b="55105"/>
            <a:stretch/>
          </p:blipFill>
          <p:spPr bwMode="auto">
            <a:xfrm rot="21026596">
              <a:off x="430025" y="5538626"/>
              <a:ext cx="2764536" cy="151400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16 CuadroTexto">
              <a:extLst>
                <a:ext uri="{FF2B5EF4-FFF2-40B4-BE49-F238E27FC236}">
                  <a16:creationId xmlns:a16="http://schemas.microsoft.com/office/drawing/2014/main" xmlns="" id="{7B39C356-A447-42E9-BE1A-375DC36B8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917909" y="5585447"/>
              <a:ext cx="1990026" cy="116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Santa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</a:t>
              </a:r>
              <a:r>
                <a:rPr lang="es-ES_tradnl" altLang="en-US" sz="1500" kern="1200" dirty="0" err="1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want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 err="1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train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5" name="24 Grupo">
            <a:extLst>
              <a:ext uri="{FF2B5EF4-FFF2-40B4-BE49-F238E27FC236}">
                <a16:creationId xmlns:a16="http://schemas.microsoft.com/office/drawing/2014/main" xmlns="" id="{4982F3AA-992E-4764-811C-48EA93180C67}"/>
              </a:ext>
            </a:extLst>
          </p:cNvPr>
          <p:cNvGrpSpPr>
            <a:grpSpLocks/>
          </p:cNvGrpSpPr>
          <p:nvPr/>
        </p:nvGrpSpPr>
        <p:grpSpPr bwMode="auto">
          <a:xfrm>
            <a:off x="5738813" y="4117553"/>
            <a:ext cx="2074069" cy="1154536"/>
            <a:chOff x="3238337" y="5513264"/>
            <a:chExt cx="2764536" cy="1539364"/>
          </a:xfrm>
        </p:grpSpPr>
        <p:pic>
          <p:nvPicPr>
            <p:cNvPr id="19" name="Picture 424" descr="Hoja">
              <a:extLst>
                <a:ext uri="{FF2B5EF4-FFF2-40B4-BE49-F238E27FC236}">
                  <a16:creationId xmlns:a16="http://schemas.microsoft.com/office/drawing/2014/main" xmlns="" id="{1DC5BB45-14D2-4222-ADF2-622EADC9AE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/>
            <a:srcRect t="3845" r="-2940" b="55105"/>
            <a:stretch/>
          </p:blipFill>
          <p:spPr bwMode="auto">
            <a:xfrm rot="21026596">
              <a:off x="3238337" y="5538170"/>
              <a:ext cx="2764536" cy="1514458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21 CuadroTexto">
              <a:extLst>
                <a:ext uri="{FF2B5EF4-FFF2-40B4-BE49-F238E27FC236}">
                  <a16:creationId xmlns:a16="http://schemas.microsoft.com/office/drawing/2014/main" xmlns="" id="{BD5C3F5A-C4FB-4422-9D9D-6C316F457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3654213" y="5513264"/>
              <a:ext cx="1990026" cy="116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Santa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</a:t>
              </a:r>
              <a:r>
                <a:rPr lang="es-ES_tradnl" altLang="en-US" sz="1500" kern="1200" dirty="0" err="1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want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plane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6" name="25 Grupo">
            <a:extLst>
              <a:ext uri="{FF2B5EF4-FFF2-40B4-BE49-F238E27FC236}">
                <a16:creationId xmlns:a16="http://schemas.microsoft.com/office/drawing/2014/main" xmlns="" id="{084ECB8E-0918-4CC8-B01E-294CDC6C230A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4134740"/>
            <a:ext cx="2072879" cy="1140921"/>
            <a:chOff x="6093455" y="5513441"/>
            <a:chExt cx="2764536" cy="1520753"/>
          </a:xfrm>
        </p:grpSpPr>
        <p:pic>
          <p:nvPicPr>
            <p:cNvPr id="20" name="Picture 424" descr="Hoja">
              <a:extLst>
                <a:ext uri="{FF2B5EF4-FFF2-40B4-BE49-F238E27FC236}">
                  <a16:creationId xmlns:a16="http://schemas.microsoft.com/office/drawing/2014/main" xmlns="" id="{40C92018-EE9C-4D64-BD2C-3C030AA7E2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/>
            <a:srcRect t="3845" r="-2940" b="55105"/>
            <a:stretch/>
          </p:blipFill>
          <p:spPr bwMode="auto">
            <a:xfrm rot="21026596">
              <a:off x="6093455" y="5520192"/>
              <a:ext cx="2764536" cy="151400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" name="22 CuadroTexto">
              <a:extLst>
                <a:ext uri="{FF2B5EF4-FFF2-40B4-BE49-F238E27FC236}">
                  <a16:creationId xmlns:a16="http://schemas.microsoft.com/office/drawing/2014/main" xmlns="" id="{6FFC1B5A-B137-4BFA-A6B5-F716D4539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33824">
              <a:off x="6534533" y="5513441"/>
              <a:ext cx="1990027" cy="116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Dear 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Santa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I </a:t>
              </a:r>
              <a:r>
                <a:rPr lang="es-ES_tradnl" altLang="en-US" sz="1500" kern="1200" dirty="0" err="1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want</a:t>
              </a:r>
              <a:r>
                <a:rPr lang="es-ES_tradnl" altLang="en-US" sz="1500" kern="1200" dirty="0">
                  <a:solidFill>
                    <a:prstClr val="black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a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altLang="en-US" sz="2100" b="1" kern="1200" dirty="0" err="1">
                  <a:solidFill>
                    <a:srgbClr val="FF0000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kite</a:t>
              </a:r>
              <a:endParaRPr lang="es-ES" altLang="en-US" sz="1500" b="1" kern="1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28" name="2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66E5F3-7DAC-4FC3-A3DD-3A4A76BB121E}"/>
              </a:ext>
            </a:extLst>
          </p:cNvPr>
          <p:cNvSpPr/>
          <p:nvPr/>
        </p:nvSpPr>
        <p:spPr>
          <a:xfrm>
            <a:off x="7163991" y="4462463"/>
            <a:ext cx="702469" cy="540544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2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1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xmlns="" id="{6810A292-65C1-4F6C-8A7E-B53CF2E50393}"/>
              </a:ext>
            </a:extLst>
          </p:cNvPr>
          <p:cNvSpPr txBox="1"/>
          <p:nvPr/>
        </p:nvSpPr>
        <p:spPr>
          <a:xfrm>
            <a:off x="1223963" y="33337"/>
            <a:ext cx="296941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Click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on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right</a:t>
            </a:r>
            <a:r>
              <a:rPr lang="es-ES_tradnl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21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letter</a:t>
            </a:r>
            <a:endParaRPr lang="es-ES" sz="21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14">
            <a:extLst>
              <a:ext uri="{FF2B5EF4-FFF2-40B4-BE49-F238E27FC236}">
                <a16:creationId xmlns:a16="http://schemas.microsoft.com/office/drawing/2014/main" xmlns="" id="{3B1E6641-C450-4083-8DD1-550408A7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-20000"/>
          </a:blip>
          <a:srcRect/>
          <a:stretch>
            <a:fillRect/>
          </a:stretch>
        </p:blipFill>
        <p:spPr bwMode="auto">
          <a:xfrm>
            <a:off x="6137673" y="1977629"/>
            <a:ext cx="648890" cy="372665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xmlns="" id="{A79E087F-434E-4528-A1B3-D861452F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-20000"/>
          </a:blip>
          <a:srcRect/>
          <a:stretch>
            <a:fillRect/>
          </a:stretch>
        </p:blipFill>
        <p:spPr bwMode="auto">
          <a:xfrm>
            <a:off x="6462713" y="2076450"/>
            <a:ext cx="648891" cy="372666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755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28993 -0.48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2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_ki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_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_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1198744"/>
            <a:ext cx="9161138" cy="2779141"/>
          </a:xfrm>
          <a:prstGeom prst="rect">
            <a:avLst/>
          </a:prstGeom>
        </p:spPr>
      </p:pic>
      <p:pic>
        <p:nvPicPr>
          <p:cNvPr id="9" name="Track 66">
            <a:hlinkClick r:id="" action="ppaction://media"/>
            <a:extLst>
              <a:ext uri="{FF2B5EF4-FFF2-40B4-BE49-F238E27FC236}">
                <a16:creationId xmlns:a16="http://schemas.microsoft.com/office/drawing/2014/main" xmlns="" id="{F13B81AF-B603-0880-EB2E-5199668C5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5154" y="1393189"/>
            <a:ext cx="463255" cy="4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FEC99F-E8F4-45FF-953D-8836EB86F5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99" y="862292"/>
            <a:ext cx="9161138" cy="2779141"/>
          </a:xfrm>
          <a:prstGeom prst="rect">
            <a:avLst/>
          </a:prstGeom>
        </p:spPr>
      </p:pic>
      <p:sp>
        <p:nvSpPr>
          <p:cNvPr id="26" name="Title 21">
            <a:extLst>
              <a:ext uri="{FF2B5EF4-FFF2-40B4-BE49-F238E27FC236}">
                <a16:creationId xmlns:a16="http://schemas.microsoft.com/office/drawing/2014/main" xmlns="" id="{359DCAED-E7DC-4AF7-AB1E-18AF2217232A}"/>
              </a:ext>
            </a:extLst>
          </p:cNvPr>
          <p:cNvSpPr txBox="1">
            <a:spLocks/>
          </p:cNvSpPr>
          <p:nvPr/>
        </p:nvSpPr>
        <p:spPr>
          <a:xfrm>
            <a:off x="4354150" y="3294535"/>
            <a:ext cx="56583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itle 21">
            <a:extLst>
              <a:ext uri="{FF2B5EF4-FFF2-40B4-BE49-F238E27FC236}">
                <a16:creationId xmlns:a16="http://schemas.microsoft.com/office/drawing/2014/main" xmlns="" id="{3251CDB2-C0A2-44ED-B489-BDE7E682B040}"/>
              </a:ext>
            </a:extLst>
          </p:cNvPr>
          <p:cNvSpPr txBox="1">
            <a:spLocks/>
          </p:cNvSpPr>
          <p:nvPr/>
        </p:nvSpPr>
        <p:spPr>
          <a:xfrm>
            <a:off x="6540160" y="3309775"/>
            <a:ext cx="6516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itle 21">
            <a:extLst>
              <a:ext uri="{FF2B5EF4-FFF2-40B4-BE49-F238E27FC236}">
                <a16:creationId xmlns:a16="http://schemas.microsoft.com/office/drawing/2014/main" xmlns="" id="{D2EE99C8-C569-4E1A-B36F-4DAC5ED3A1B7}"/>
              </a:ext>
            </a:extLst>
          </p:cNvPr>
          <p:cNvSpPr txBox="1">
            <a:spLocks/>
          </p:cNvSpPr>
          <p:nvPr/>
        </p:nvSpPr>
        <p:spPr>
          <a:xfrm>
            <a:off x="8624159" y="3301533"/>
            <a:ext cx="70122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itle 21">
            <a:extLst>
              <a:ext uri="{FF2B5EF4-FFF2-40B4-BE49-F238E27FC236}">
                <a16:creationId xmlns:a16="http://schemas.microsoft.com/office/drawing/2014/main" xmlns="" id="{CE6E0126-6047-49D8-9F5A-2F6C3E26083D}"/>
              </a:ext>
            </a:extLst>
          </p:cNvPr>
          <p:cNvSpPr txBox="1">
            <a:spLocks/>
          </p:cNvSpPr>
          <p:nvPr/>
        </p:nvSpPr>
        <p:spPr>
          <a:xfrm>
            <a:off x="2198620" y="3301533"/>
            <a:ext cx="6516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65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FE4B03-CF78-4527-90C9-73C07C766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76" y="145130"/>
            <a:ext cx="7602984" cy="49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7020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353</Words>
  <Application>Microsoft Office PowerPoint</Application>
  <PresentationFormat>On-screen Show (16:9)</PresentationFormat>
  <Paragraphs>100</Paragraphs>
  <Slides>17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Nunito</vt:lpstr>
      <vt:lpstr>Nunito ExtraBold</vt:lpstr>
      <vt:lpstr>Arial</vt:lpstr>
      <vt:lpstr>Bebas Neue</vt:lpstr>
      <vt:lpstr>Comic Sans MS</vt:lpstr>
      <vt:lpstr>Sport Day</vt:lpstr>
      <vt:lpstr>#9Slide05 Heroe Pro</vt:lpstr>
      <vt:lpstr>Biology Subject for Pre-K: Food Chain by Slidesgo</vt:lpstr>
      <vt:lpstr>Tema de Office</vt:lpstr>
      <vt:lpstr>Our toys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</vt:lpstr>
      <vt:lpstr>PowerPoint Presentation</vt:lpstr>
      <vt:lpstr>PowerPoint Presentation</vt:lpstr>
      <vt:lpstr>Game time!!!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22</cp:revision>
  <dcterms:modified xsi:type="dcterms:W3CDTF">2025-04-18T14:19:43Z</dcterms:modified>
</cp:coreProperties>
</file>