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66" r:id="rId2"/>
    <p:sldId id="269" r:id="rId3"/>
    <p:sldId id="288" r:id="rId4"/>
    <p:sldId id="289" r:id="rId5"/>
    <p:sldId id="290" r:id="rId6"/>
    <p:sldId id="291" r:id="rId7"/>
    <p:sldId id="276" r:id="rId8"/>
    <p:sldId id="282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0FA04-89BB-47B6-A4CD-99F22EC2FEB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B0CE9-1B8E-4453-93B9-375A687A3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81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458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26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731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974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420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395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653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26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705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55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56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43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09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21D4-9D8E-41AB-BDC2-8CA502A9B67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39B1A-D5CD-4394-9DA0-DACD796AB5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8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0" Type="http://schemas.openxmlformats.org/officeDocument/2006/relationships/image" Target="../media/image7.png"/><Relationship Id="rId4" Type="http://schemas.openxmlformats.org/officeDocument/2006/relationships/tags" Target="../tags/tag5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JP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2.JP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9.xml"/><Relationship Id="rId7" Type="http://schemas.openxmlformats.org/officeDocument/2006/relationships/image" Target="../media/image16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1033670" y="277906"/>
            <a:ext cx="1027706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21" name="PA_库_图片 20">
            <a:extLst>
              <a:ext uri="{FF2B5EF4-FFF2-40B4-BE49-F238E27FC236}">
                <a16:creationId xmlns:a16="http://schemas.microsoft.com/office/drawing/2014/main" id="{56E96B94-FD71-4A65-9BBF-F44503BED20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78" y="3509840"/>
            <a:ext cx="2164976" cy="3418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4604" y="1141512"/>
            <a:ext cx="2475191" cy="17740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966383-DA5B-4FE4-975A-A6962113E311}"/>
              </a:ext>
            </a:extLst>
          </p:cNvPr>
          <p:cNvSpPr txBox="1"/>
          <p:nvPr/>
        </p:nvSpPr>
        <p:spPr>
          <a:xfrm>
            <a:off x="2103699" y="2471892"/>
            <a:ext cx="83242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(Tiết 1)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FDE9AF-3D01-392A-FEEE-33FCDFA614A7}"/>
              </a:ext>
            </a:extLst>
          </p:cNvPr>
          <p:cNvSpPr txBox="1"/>
          <p:nvPr/>
        </p:nvSpPr>
        <p:spPr>
          <a:xfrm>
            <a:off x="3035590" y="277906"/>
            <a:ext cx="6460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algn="ctr"/>
            <a:r>
              <a:rPr lang="en-VN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98D19D-84CF-5358-B3F6-B6005A407534}"/>
              </a:ext>
            </a:extLst>
          </p:cNvPr>
          <p:cNvSpPr txBox="1"/>
          <p:nvPr/>
        </p:nvSpPr>
        <p:spPr>
          <a:xfrm>
            <a:off x="4045480" y="5019820"/>
            <a:ext cx="444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Như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486744" y="1232013"/>
            <a:ext cx="3805518" cy="0"/>
          </a:xfrm>
          <a:prstGeom prst="line">
            <a:avLst/>
          </a:prstGeom>
          <a:ln>
            <a:solidFill>
              <a:srgbClr val="203864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98653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2E3A6-13B9-4EF2-BEF6-0B43B287A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801" y="460116"/>
            <a:ext cx="2619375" cy="10858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5D89460-551A-498B-ACBE-2635A0FFE1FF}"/>
              </a:ext>
            </a:extLst>
          </p:cNvPr>
          <p:cNvGrpSpPr/>
          <p:nvPr/>
        </p:nvGrpSpPr>
        <p:grpSpPr>
          <a:xfrm>
            <a:off x="3610947" y="671804"/>
            <a:ext cx="1546062" cy="646331"/>
            <a:chOff x="3610947" y="671804"/>
            <a:chExt cx="1546062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CBEA4E-8F82-46A8-919F-168DC8D5B476}"/>
                </a:ext>
              </a:extLst>
            </p:cNvPr>
            <p:cNvSpPr/>
            <p:nvPr/>
          </p:nvSpPr>
          <p:spPr>
            <a:xfrm>
              <a:off x="3610947" y="699796"/>
              <a:ext cx="634482" cy="56916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4440A7-A799-4328-BAE1-3CFDCB14623F}"/>
                </a:ext>
              </a:extLst>
            </p:cNvPr>
            <p:cNvSpPr txBox="1"/>
            <p:nvPr/>
          </p:nvSpPr>
          <p:spPr>
            <a:xfrm>
              <a:off x="4245429" y="671804"/>
              <a:ext cx="911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692FCE6-0ABE-440E-B35A-6E60875A07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338" y="1921690"/>
            <a:ext cx="4358564" cy="1903590"/>
          </a:xfrm>
          <a:prstGeom prst="rect">
            <a:avLst/>
          </a:prstGeom>
        </p:spPr>
      </p:pic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134637DD-C9EC-464B-9313-B3DC87D33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108213"/>
              </p:ext>
            </p:extLst>
          </p:nvPr>
        </p:nvGraphicFramePr>
        <p:xfrm>
          <a:off x="5040320" y="2176980"/>
          <a:ext cx="6884052" cy="11401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1013">
                  <a:extLst>
                    <a:ext uri="{9D8B030D-6E8A-4147-A177-3AD203B41FA5}">
                      <a16:colId xmlns:a16="http://schemas.microsoft.com/office/drawing/2014/main" val="2770249553"/>
                    </a:ext>
                  </a:extLst>
                </a:gridCol>
                <a:gridCol w="1225671">
                  <a:extLst>
                    <a:ext uri="{9D8B030D-6E8A-4147-A177-3AD203B41FA5}">
                      <a16:colId xmlns:a16="http://schemas.microsoft.com/office/drawing/2014/main" val="90597641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684056236"/>
                    </a:ext>
                  </a:extLst>
                </a:gridCol>
                <a:gridCol w="2761711">
                  <a:extLst>
                    <a:ext uri="{9D8B030D-6E8A-4147-A177-3AD203B41FA5}">
                      <a16:colId xmlns:a16="http://schemas.microsoft.com/office/drawing/2014/main" val="386824419"/>
                    </a:ext>
                  </a:extLst>
                </a:gridCol>
              </a:tblGrid>
              <a:tr h="570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Chục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Đơn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vị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Viết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Đọc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622090"/>
                  </a:ext>
                </a:extLst>
              </a:tr>
              <a:tr h="570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Bốn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mươi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tư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672496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3B585C5A-EBBA-457D-9B0F-2E0C2037C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789" y="4087668"/>
            <a:ext cx="4170914" cy="1799948"/>
          </a:xfrm>
          <a:prstGeom prst="rect">
            <a:avLst/>
          </a:prstGeom>
        </p:spPr>
      </p:pic>
      <p:graphicFrame>
        <p:nvGraphicFramePr>
          <p:cNvPr id="87" name="Table 15">
            <a:extLst>
              <a:ext uri="{FF2B5EF4-FFF2-40B4-BE49-F238E27FC236}">
                <a16:creationId xmlns:a16="http://schemas.microsoft.com/office/drawing/2014/main" id="{CD488857-D2CC-40D4-A91E-E1A1EE6FA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334038"/>
              </p:ext>
            </p:extLst>
          </p:nvPr>
        </p:nvGraphicFramePr>
        <p:xfrm>
          <a:off x="5040320" y="4528294"/>
          <a:ext cx="6884052" cy="11401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1013">
                  <a:extLst>
                    <a:ext uri="{9D8B030D-6E8A-4147-A177-3AD203B41FA5}">
                      <a16:colId xmlns:a16="http://schemas.microsoft.com/office/drawing/2014/main" val="2770249553"/>
                    </a:ext>
                  </a:extLst>
                </a:gridCol>
                <a:gridCol w="1225671">
                  <a:extLst>
                    <a:ext uri="{9D8B030D-6E8A-4147-A177-3AD203B41FA5}">
                      <a16:colId xmlns:a16="http://schemas.microsoft.com/office/drawing/2014/main" val="90597641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684056236"/>
                    </a:ext>
                  </a:extLst>
                </a:gridCol>
                <a:gridCol w="2761711">
                  <a:extLst>
                    <a:ext uri="{9D8B030D-6E8A-4147-A177-3AD203B41FA5}">
                      <a16:colId xmlns:a16="http://schemas.microsoft.com/office/drawing/2014/main" val="386824419"/>
                    </a:ext>
                  </a:extLst>
                </a:gridCol>
              </a:tblGrid>
              <a:tr h="570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Chục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Đơn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vị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Viết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Đọc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622090"/>
                  </a:ext>
                </a:extLst>
              </a:tr>
              <a:tr h="570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Sáu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mươi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mốt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672496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70494C2-2167-46F5-8A22-EB581E54B928}"/>
              </a:ext>
            </a:extLst>
          </p:cNvPr>
          <p:cNvSpPr/>
          <p:nvPr/>
        </p:nvSpPr>
        <p:spPr>
          <a:xfrm>
            <a:off x="8164261" y="2791374"/>
            <a:ext cx="699796" cy="481362"/>
          </a:xfrm>
          <a:prstGeom prst="roundRect">
            <a:avLst/>
          </a:prstGeom>
          <a:solidFill>
            <a:srgbClr val="F79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9DFF6CCE-8FFD-416C-807F-5577BE1C4F4B}"/>
              </a:ext>
            </a:extLst>
          </p:cNvPr>
          <p:cNvSpPr/>
          <p:nvPr/>
        </p:nvSpPr>
        <p:spPr>
          <a:xfrm>
            <a:off x="5607673" y="5107281"/>
            <a:ext cx="699796" cy="481362"/>
          </a:xfrm>
          <a:prstGeom prst="roundRect">
            <a:avLst/>
          </a:prstGeom>
          <a:solidFill>
            <a:srgbClr val="F79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E5203C98-4981-430A-88DE-89C5DA85EA5F}"/>
              </a:ext>
            </a:extLst>
          </p:cNvPr>
          <p:cNvSpPr/>
          <p:nvPr/>
        </p:nvSpPr>
        <p:spPr>
          <a:xfrm>
            <a:off x="7016596" y="5107281"/>
            <a:ext cx="699796" cy="481362"/>
          </a:xfrm>
          <a:prstGeom prst="roundRect">
            <a:avLst/>
          </a:prstGeom>
          <a:solidFill>
            <a:srgbClr val="F79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025" name="DefaultOcx">
            <a:extLst>
              <a:ext uri="{FF2B5EF4-FFF2-40B4-BE49-F238E27FC236}">
                <a16:creationId xmlns:a16="http://schemas.microsoft.com/office/drawing/2014/main" id="{3D17E576-4683-B651-F3BE-BF85155770F4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7108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8" grpId="0" animBg="1"/>
      <p:bldP spid="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2E3A6-13B9-4EF2-BEF6-0B43B287A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801" y="460116"/>
            <a:ext cx="2619375" cy="10858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5D89460-551A-498B-ACBE-2635A0FFE1FF}"/>
              </a:ext>
            </a:extLst>
          </p:cNvPr>
          <p:cNvGrpSpPr/>
          <p:nvPr/>
        </p:nvGrpSpPr>
        <p:grpSpPr>
          <a:xfrm>
            <a:off x="3610947" y="671804"/>
            <a:ext cx="1546062" cy="646331"/>
            <a:chOff x="3610947" y="671804"/>
            <a:chExt cx="1546062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CBEA4E-8F82-46A8-919F-168DC8D5B476}"/>
                </a:ext>
              </a:extLst>
            </p:cNvPr>
            <p:cNvSpPr/>
            <p:nvPr/>
          </p:nvSpPr>
          <p:spPr>
            <a:xfrm>
              <a:off x="3610947" y="699796"/>
              <a:ext cx="634482" cy="56916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4440A7-A799-4328-BAE1-3CFDCB14623F}"/>
                </a:ext>
              </a:extLst>
            </p:cNvPr>
            <p:cNvSpPr txBox="1"/>
            <p:nvPr/>
          </p:nvSpPr>
          <p:spPr>
            <a:xfrm>
              <a:off x="4245429" y="671804"/>
              <a:ext cx="911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692FCE6-0ABE-440E-B35A-6E60875A07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216" y="1747322"/>
            <a:ext cx="4294447" cy="2077958"/>
          </a:xfrm>
          <a:prstGeom prst="rect">
            <a:avLst/>
          </a:prstGeom>
        </p:spPr>
      </p:pic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134637DD-C9EC-464B-9313-B3DC87D33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177523"/>
              </p:ext>
            </p:extLst>
          </p:nvPr>
        </p:nvGraphicFramePr>
        <p:xfrm>
          <a:off x="5040320" y="2176980"/>
          <a:ext cx="6884052" cy="11401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1013">
                  <a:extLst>
                    <a:ext uri="{9D8B030D-6E8A-4147-A177-3AD203B41FA5}">
                      <a16:colId xmlns:a16="http://schemas.microsoft.com/office/drawing/2014/main" val="2770249553"/>
                    </a:ext>
                  </a:extLst>
                </a:gridCol>
                <a:gridCol w="1225671">
                  <a:extLst>
                    <a:ext uri="{9D8B030D-6E8A-4147-A177-3AD203B41FA5}">
                      <a16:colId xmlns:a16="http://schemas.microsoft.com/office/drawing/2014/main" val="90597641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684056236"/>
                    </a:ext>
                  </a:extLst>
                </a:gridCol>
                <a:gridCol w="2761711">
                  <a:extLst>
                    <a:ext uri="{9D8B030D-6E8A-4147-A177-3AD203B41FA5}">
                      <a16:colId xmlns:a16="http://schemas.microsoft.com/office/drawing/2014/main" val="386824419"/>
                    </a:ext>
                  </a:extLst>
                </a:gridCol>
              </a:tblGrid>
              <a:tr h="570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Chục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Đơn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vị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Viết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Đọc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622090"/>
                  </a:ext>
                </a:extLst>
              </a:tr>
              <a:tr h="570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Tám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mươi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672496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3B585C5A-EBBA-457D-9B0F-2E0C2037C4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789" y="4099163"/>
            <a:ext cx="4170914" cy="1776957"/>
          </a:xfrm>
          <a:prstGeom prst="rect">
            <a:avLst/>
          </a:prstGeom>
        </p:spPr>
      </p:pic>
      <p:graphicFrame>
        <p:nvGraphicFramePr>
          <p:cNvPr id="87" name="Table 15">
            <a:extLst>
              <a:ext uri="{FF2B5EF4-FFF2-40B4-BE49-F238E27FC236}">
                <a16:creationId xmlns:a16="http://schemas.microsoft.com/office/drawing/2014/main" id="{CD488857-D2CC-40D4-A91E-E1A1EE6FA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592531"/>
              </p:ext>
            </p:extLst>
          </p:nvPr>
        </p:nvGraphicFramePr>
        <p:xfrm>
          <a:off x="5040320" y="4528294"/>
          <a:ext cx="6884052" cy="11401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1013">
                  <a:extLst>
                    <a:ext uri="{9D8B030D-6E8A-4147-A177-3AD203B41FA5}">
                      <a16:colId xmlns:a16="http://schemas.microsoft.com/office/drawing/2014/main" val="2770249553"/>
                    </a:ext>
                  </a:extLst>
                </a:gridCol>
                <a:gridCol w="1225671">
                  <a:extLst>
                    <a:ext uri="{9D8B030D-6E8A-4147-A177-3AD203B41FA5}">
                      <a16:colId xmlns:a16="http://schemas.microsoft.com/office/drawing/2014/main" val="90597641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684056236"/>
                    </a:ext>
                  </a:extLst>
                </a:gridCol>
                <a:gridCol w="2761711">
                  <a:extLst>
                    <a:ext uri="{9D8B030D-6E8A-4147-A177-3AD203B41FA5}">
                      <a16:colId xmlns:a16="http://schemas.microsoft.com/office/drawing/2014/main" val="386824419"/>
                    </a:ext>
                  </a:extLst>
                </a:gridCol>
              </a:tblGrid>
              <a:tr h="570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Chục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Đơn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vị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Viết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Đọc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622090"/>
                  </a:ext>
                </a:extLst>
              </a:tr>
              <a:tr h="5700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Năm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mươi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672496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70494C2-2167-46F5-8A22-EB581E54B928}"/>
              </a:ext>
            </a:extLst>
          </p:cNvPr>
          <p:cNvSpPr/>
          <p:nvPr/>
        </p:nvSpPr>
        <p:spPr>
          <a:xfrm>
            <a:off x="8078685" y="2786301"/>
            <a:ext cx="807321" cy="481362"/>
          </a:xfrm>
          <a:prstGeom prst="roundRect">
            <a:avLst/>
          </a:prstGeom>
          <a:solidFill>
            <a:srgbClr val="F79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9DFF6CCE-8FFD-416C-807F-5577BE1C4F4B}"/>
              </a:ext>
            </a:extLst>
          </p:cNvPr>
          <p:cNvSpPr/>
          <p:nvPr/>
        </p:nvSpPr>
        <p:spPr>
          <a:xfrm>
            <a:off x="5607673" y="5107281"/>
            <a:ext cx="699796" cy="481362"/>
          </a:xfrm>
          <a:prstGeom prst="roundRect">
            <a:avLst/>
          </a:prstGeom>
          <a:solidFill>
            <a:srgbClr val="F79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E5203C98-4981-430A-88DE-89C5DA85EA5F}"/>
              </a:ext>
            </a:extLst>
          </p:cNvPr>
          <p:cNvSpPr/>
          <p:nvPr/>
        </p:nvSpPr>
        <p:spPr>
          <a:xfrm>
            <a:off x="7016596" y="5107281"/>
            <a:ext cx="699796" cy="481362"/>
          </a:xfrm>
          <a:prstGeom prst="roundRect">
            <a:avLst/>
          </a:prstGeom>
          <a:solidFill>
            <a:srgbClr val="F79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3196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8" grpId="0" animBg="1"/>
      <p:bldP spid="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2E3A6-13B9-4EF2-BEF6-0B43B287A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801" y="460116"/>
            <a:ext cx="2619375" cy="10858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5D89460-551A-498B-ACBE-2635A0FFE1FF}"/>
              </a:ext>
            </a:extLst>
          </p:cNvPr>
          <p:cNvGrpSpPr/>
          <p:nvPr/>
        </p:nvGrpSpPr>
        <p:grpSpPr>
          <a:xfrm>
            <a:off x="3610947" y="671804"/>
            <a:ext cx="1546062" cy="646331"/>
            <a:chOff x="3610947" y="671804"/>
            <a:chExt cx="1546062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CBEA4E-8F82-46A8-919F-168DC8D5B476}"/>
                </a:ext>
              </a:extLst>
            </p:cNvPr>
            <p:cNvSpPr/>
            <p:nvPr/>
          </p:nvSpPr>
          <p:spPr>
            <a:xfrm>
              <a:off x="3610947" y="699796"/>
              <a:ext cx="634482" cy="56916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4440A7-A799-4328-BAE1-3CFDCB14623F}"/>
                </a:ext>
              </a:extLst>
            </p:cNvPr>
            <p:cNvSpPr txBox="1"/>
            <p:nvPr/>
          </p:nvSpPr>
          <p:spPr>
            <a:xfrm>
              <a:off x="4245429" y="671804"/>
              <a:ext cx="911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Số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8577A4E-A7B8-4DD5-8CA5-BC3FD9FC8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7208" y="1740025"/>
            <a:ext cx="10463869" cy="30465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1E76F-D4C1-4587-96E8-F228DD50F664}"/>
              </a:ext>
            </a:extLst>
          </p:cNvPr>
          <p:cNvSpPr txBox="1"/>
          <p:nvPr/>
        </p:nvSpPr>
        <p:spPr>
          <a:xfrm>
            <a:off x="400923" y="1690853"/>
            <a:ext cx="839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46CC39-3290-4353-AEF8-83C0C1FCAC3A}"/>
              </a:ext>
            </a:extLst>
          </p:cNvPr>
          <p:cNvSpPr/>
          <p:nvPr/>
        </p:nvSpPr>
        <p:spPr>
          <a:xfrm>
            <a:off x="5971592" y="2472612"/>
            <a:ext cx="363894" cy="4665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E0D15D5-E62D-4D1A-9A8C-88F0AABCAD90}"/>
              </a:ext>
            </a:extLst>
          </p:cNvPr>
          <p:cNvSpPr/>
          <p:nvPr/>
        </p:nvSpPr>
        <p:spPr>
          <a:xfrm>
            <a:off x="6671388" y="2472612"/>
            <a:ext cx="821094" cy="4665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EAB3045-452F-4E24-9331-026755D9EA0D}"/>
              </a:ext>
            </a:extLst>
          </p:cNvPr>
          <p:cNvSpPr/>
          <p:nvPr/>
        </p:nvSpPr>
        <p:spPr>
          <a:xfrm>
            <a:off x="9041363" y="2481942"/>
            <a:ext cx="821094" cy="4665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77484BB-055A-42B0-A259-3E365D150257}"/>
              </a:ext>
            </a:extLst>
          </p:cNvPr>
          <p:cNvSpPr/>
          <p:nvPr/>
        </p:nvSpPr>
        <p:spPr>
          <a:xfrm>
            <a:off x="10864792" y="2575249"/>
            <a:ext cx="546546" cy="4665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3632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A125EF9-AC4C-E95A-1F8C-A3B8052E9690}"/>
              </a:ext>
            </a:extLst>
          </p:cNvPr>
          <p:cNvSpPr txBox="1">
            <a:spLocks/>
          </p:cNvSpPr>
          <p:nvPr/>
        </p:nvSpPr>
        <p:spPr>
          <a:xfrm>
            <a:off x="711201" y="1940076"/>
            <a:ext cx="451640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47 =        +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CF0BDB-6A14-6B71-9E66-8AAE85168937}"/>
              </a:ext>
            </a:extLst>
          </p:cNvPr>
          <p:cNvSpPr/>
          <p:nvPr/>
        </p:nvSpPr>
        <p:spPr>
          <a:xfrm>
            <a:off x="817995" y="492125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00A67176-27DE-6108-6DCC-418592DD9F55}"/>
              </a:ext>
            </a:extLst>
          </p:cNvPr>
          <p:cNvSpPr txBox="1">
            <a:spLocks/>
          </p:cNvSpPr>
          <p:nvPr/>
        </p:nvSpPr>
        <p:spPr>
          <a:xfrm>
            <a:off x="1468468" y="276225"/>
            <a:ext cx="1051080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7DBDAF95-B214-A985-07EB-A79506642F97}"/>
              </a:ext>
            </a:extLst>
          </p:cNvPr>
          <p:cNvSpPr txBox="1">
            <a:spLocks/>
          </p:cNvSpPr>
          <p:nvPr/>
        </p:nvSpPr>
        <p:spPr>
          <a:xfrm>
            <a:off x="2059845" y="1905000"/>
            <a:ext cx="154216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47F633E1-9B23-9F3C-5F32-9DF1833BC307}"/>
              </a:ext>
            </a:extLst>
          </p:cNvPr>
          <p:cNvSpPr/>
          <p:nvPr/>
        </p:nvSpPr>
        <p:spPr>
          <a:xfrm>
            <a:off x="2354963" y="1934025"/>
            <a:ext cx="975360" cy="97536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212C0226-9C8D-3FB7-D6A1-7D16B489E306}"/>
              </a:ext>
            </a:extLst>
          </p:cNvPr>
          <p:cNvSpPr/>
          <p:nvPr/>
        </p:nvSpPr>
        <p:spPr>
          <a:xfrm>
            <a:off x="4308368" y="1919512"/>
            <a:ext cx="975360" cy="97536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12AB777-CFAA-673B-ADE4-DE8098C254CC}"/>
              </a:ext>
            </a:extLst>
          </p:cNvPr>
          <p:cNvSpPr txBox="1">
            <a:spLocks/>
          </p:cNvSpPr>
          <p:nvPr/>
        </p:nvSpPr>
        <p:spPr>
          <a:xfrm>
            <a:off x="4009597" y="1905000"/>
            <a:ext cx="154216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662210AB-15B7-13A9-9766-1B8C763FF85D}"/>
              </a:ext>
            </a:extLst>
          </p:cNvPr>
          <p:cNvSpPr txBox="1">
            <a:spLocks/>
          </p:cNvSpPr>
          <p:nvPr/>
        </p:nvSpPr>
        <p:spPr>
          <a:xfrm>
            <a:off x="757209" y="3502780"/>
            <a:ext cx="451640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53 =        +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A91E60FB-F9DC-4C16-8847-4B4AED015DF4}"/>
              </a:ext>
            </a:extLst>
          </p:cNvPr>
          <p:cNvSpPr txBox="1">
            <a:spLocks/>
          </p:cNvSpPr>
          <p:nvPr/>
        </p:nvSpPr>
        <p:spPr>
          <a:xfrm>
            <a:off x="2105853" y="3467704"/>
            <a:ext cx="154216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21" name="Rounded Rectangle 25">
            <a:extLst>
              <a:ext uri="{FF2B5EF4-FFF2-40B4-BE49-F238E27FC236}">
                <a16:creationId xmlns:a16="http://schemas.microsoft.com/office/drawing/2014/main" id="{1A734622-CBFF-082D-BDFC-292CD083823B}"/>
              </a:ext>
            </a:extLst>
          </p:cNvPr>
          <p:cNvSpPr/>
          <p:nvPr/>
        </p:nvSpPr>
        <p:spPr>
          <a:xfrm>
            <a:off x="2400971" y="3496729"/>
            <a:ext cx="975360" cy="97536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ounded Rectangle 26">
            <a:extLst>
              <a:ext uri="{FF2B5EF4-FFF2-40B4-BE49-F238E27FC236}">
                <a16:creationId xmlns:a16="http://schemas.microsoft.com/office/drawing/2014/main" id="{9F384509-9441-353F-9174-D58ADE41DB18}"/>
              </a:ext>
            </a:extLst>
          </p:cNvPr>
          <p:cNvSpPr/>
          <p:nvPr/>
        </p:nvSpPr>
        <p:spPr>
          <a:xfrm>
            <a:off x="4354376" y="3482216"/>
            <a:ext cx="975360" cy="97536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Rounded Rectangle 28">
            <a:extLst>
              <a:ext uri="{FF2B5EF4-FFF2-40B4-BE49-F238E27FC236}">
                <a16:creationId xmlns:a16="http://schemas.microsoft.com/office/drawing/2014/main" id="{BD263DBD-9D39-6059-DA8E-8F30FE7A9AC2}"/>
              </a:ext>
            </a:extLst>
          </p:cNvPr>
          <p:cNvSpPr/>
          <p:nvPr/>
        </p:nvSpPr>
        <p:spPr>
          <a:xfrm>
            <a:off x="4349448" y="3489476"/>
            <a:ext cx="975360" cy="97536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9AD3E83B-4B94-763A-9EB4-4A0A2182E0BA}"/>
              </a:ext>
            </a:extLst>
          </p:cNvPr>
          <p:cNvSpPr txBox="1">
            <a:spLocks/>
          </p:cNvSpPr>
          <p:nvPr/>
        </p:nvSpPr>
        <p:spPr>
          <a:xfrm>
            <a:off x="6501873" y="3505200"/>
            <a:ext cx="451640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69 =        +</a:t>
            </a:r>
          </a:p>
        </p:txBody>
      </p:sp>
      <p:sp>
        <p:nvSpPr>
          <p:cNvPr id="25" name="Rounded Rectangle 32">
            <a:extLst>
              <a:ext uri="{FF2B5EF4-FFF2-40B4-BE49-F238E27FC236}">
                <a16:creationId xmlns:a16="http://schemas.microsoft.com/office/drawing/2014/main" id="{7A8C66DD-7FA3-5EEB-D64E-8745470D9B17}"/>
              </a:ext>
            </a:extLst>
          </p:cNvPr>
          <p:cNvSpPr/>
          <p:nvPr/>
        </p:nvSpPr>
        <p:spPr>
          <a:xfrm>
            <a:off x="10099040" y="3484636"/>
            <a:ext cx="975360" cy="97536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6" name="Rounded Rectangle 33">
            <a:extLst>
              <a:ext uri="{FF2B5EF4-FFF2-40B4-BE49-F238E27FC236}">
                <a16:creationId xmlns:a16="http://schemas.microsoft.com/office/drawing/2014/main" id="{67B311D6-4680-6B98-9783-118521938AB9}"/>
              </a:ext>
            </a:extLst>
          </p:cNvPr>
          <p:cNvSpPr/>
          <p:nvPr/>
        </p:nvSpPr>
        <p:spPr>
          <a:xfrm>
            <a:off x="8272395" y="3505200"/>
            <a:ext cx="975360" cy="97536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7" name="Rounded Rectangle 31">
            <a:extLst>
              <a:ext uri="{FF2B5EF4-FFF2-40B4-BE49-F238E27FC236}">
                <a16:creationId xmlns:a16="http://schemas.microsoft.com/office/drawing/2014/main" id="{510A3F5D-C841-EEAC-BEF4-037A2738DAE1}"/>
              </a:ext>
            </a:extLst>
          </p:cNvPr>
          <p:cNvSpPr/>
          <p:nvPr/>
        </p:nvSpPr>
        <p:spPr>
          <a:xfrm>
            <a:off x="8330451" y="3569668"/>
            <a:ext cx="853440" cy="8534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Title 4">
            <a:extLst>
              <a:ext uri="{FF2B5EF4-FFF2-40B4-BE49-F238E27FC236}">
                <a16:creationId xmlns:a16="http://schemas.microsoft.com/office/drawing/2014/main" id="{DB04F312-2A05-9E02-E04E-8077FF997CF2}"/>
              </a:ext>
            </a:extLst>
          </p:cNvPr>
          <p:cNvSpPr txBox="1">
            <a:spLocks/>
          </p:cNvSpPr>
          <p:nvPr/>
        </p:nvSpPr>
        <p:spPr>
          <a:xfrm>
            <a:off x="7986089" y="3464076"/>
            <a:ext cx="154216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29" name="Title 4">
            <a:extLst>
              <a:ext uri="{FF2B5EF4-FFF2-40B4-BE49-F238E27FC236}">
                <a16:creationId xmlns:a16="http://schemas.microsoft.com/office/drawing/2014/main" id="{CDE969C0-F7CD-EFFB-D874-592BFD311E4B}"/>
              </a:ext>
            </a:extLst>
          </p:cNvPr>
          <p:cNvSpPr txBox="1">
            <a:spLocks/>
          </p:cNvSpPr>
          <p:nvPr/>
        </p:nvSpPr>
        <p:spPr>
          <a:xfrm>
            <a:off x="3759201" y="5232400"/>
            <a:ext cx="4516407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96 =        +</a:t>
            </a:r>
          </a:p>
        </p:txBody>
      </p:sp>
      <p:sp>
        <p:nvSpPr>
          <p:cNvPr id="30" name="Rounded Rectangle 38">
            <a:extLst>
              <a:ext uri="{FF2B5EF4-FFF2-40B4-BE49-F238E27FC236}">
                <a16:creationId xmlns:a16="http://schemas.microsoft.com/office/drawing/2014/main" id="{FD72A0E3-5F8C-9640-237C-6CBAE791824E}"/>
              </a:ext>
            </a:extLst>
          </p:cNvPr>
          <p:cNvSpPr/>
          <p:nvPr/>
        </p:nvSpPr>
        <p:spPr>
          <a:xfrm>
            <a:off x="5529723" y="5232400"/>
            <a:ext cx="975360" cy="97536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1" name="Rounded Rectangle 39">
            <a:extLst>
              <a:ext uri="{FF2B5EF4-FFF2-40B4-BE49-F238E27FC236}">
                <a16:creationId xmlns:a16="http://schemas.microsoft.com/office/drawing/2014/main" id="{0EA65025-BB7F-4BF0-DDC2-4680C8BAE801}"/>
              </a:ext>
            </a:extLst>
          </p:cNvPr>
          <p:cNvSpPr/>
          <p:nvPr/>
        </p:nvSpPr>
        <p:spPr>
          <a:xfrm>
            <a:off x="5587779" y="5296868"/>
            <a:ext cx="853440" cy="8534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Title 4">
            <a:extLst>
              <a:ext uri="{FF2B5EF4-FFF2-40B4-BE49-F238E27FC236}">
                <a16:creationId xmlns:a16="http://schemas.microsoft.com/office/drawing/2014/main" id="{D167768A-2897-A93E-0367-B60E24E63B6B}"/>
              </a:ext>
            </a:extLst>
          </p:cNvPr>
          <p:cNvSpPr txBox="1">
            <a:spLocks/>
          </p:cNvSpPr>
          <p:nvPr/>
        </p:nvSpPr>
        <p:spPr>
          <a:xfrm>
            <a:off x="5243417" y="5191276"/>
            <a:ext cx="1542164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90</a:t>
            </a:r>
          </a:p>
        </p:txBody>
      </p:sp>
      <p:sp>
        <p:nvSpPr>
          <p:cNvPr id="33" name="Rounded Rectangle 41">
            <a:extLst>
              <a:ext uri="{FF2B5EF4-FFF2-40B4-BE49-F238E27FC236}">
                <a16:creationId xmlns:a16="http://schemas.microsoft.com/office/drawing/2014/main" id="{37EEF457-BF59-FFCB-4757-2838935631C9}"/>
              </a:ext>
            </a:extLst>
          </p:cNvPr>
          <p:cNvSpPr/>
          <p:nvPr/>
        </p:nvSpPr>
        <p:spPr>
          <a:xfrm>
            <a:off x="7305175" y="5265052"/>
            <a:ext cx="975360" cy="97536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4" name="Rounded Rectangle 42">
            <a:extLst>
              <a:ext uri="{FF2B5EF4-FFF2-40B4-BE49-F238E27FC236}">
                <a16:creationId xmlns:a16="http://schemas.microsoft.com/office/drawing/2014/main" id="{29011F50-F1A9-E569-40D3-5D06AE696650}"/>
              </a:ext>
            </a:extLst>
          </p:cNvPr>
          <p:cNvSpPr/>
          <p:nvPr/>
        </p:nvSpPr>
        <p:spPr>
          <a:xfrm>
            <a:off x="7300247" y="5272312"/>
            <a:ext cx="975360" cy="97536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5" name="Title 4">
            <a:extLst>
              <a:ext uri="{FF2B5EF4-FFF2-40B4-BE49-F238E27FC236}">
                <a16:creationId xmlns:a16="http://schemas.microsoft.com/office/drawing/2014/main" id="{92067A36-E9D3-94DF-CB78-80FEE502F5A3}"/>
              </a:ext>
            </a:extLst>
          </p:cNvPr>
          <p:cNvSpPr txBox="1">
            <a:spLocks/>
          </p:cNvSpPr>
          <p:nvPr/>
        </p:nvSpPr>
        <p:spPr>
          <a:xfrm>
            <a:off x="757209" y="1003300"/>
            <a:ext cx="11507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1573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/>
      <p:bldP spid="31" grpId="0" animBg="1"/>
      <p:bldP spid="32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267628" y="277906"/>
            <a:ext cx="11778067" cy="6439886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2E3A6-13B9-4EF2-BEF6-0B43B287A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801" y="460116"/>
            <a:ext cx="2619375" cy="10858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5D89460-551A-498B-ACBE-2635A0FFE1FF}"/>
              </a:ext>
            </a:extLst>
          </p:cNvPr>
          <p:cNvGrpSpPr/>
          <p:nvPr/>
        </p:nvGrpSpPr>
        <p:grpSpPr>
          <a:xfrm>
            <a:off x="3610947" y="671804"/>
            <a:ext cx="8434748" cy="954107"/>
            <a:chOff x="3610947" y="671804"/>
            <a:chExt cx="8434748" cy="95410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CBEA4E-8F82-46A8-919F-168DC8D5B476}"/>
                </a:ext>
              </a:extLst>
            </p:cNvPr>
            <p:cNvSpPr/>
            <p:nvPr/>
          </p:nvSpPr>
          <p:spPr>
            <a:xfrm>
              <a:off x="3610947" y="699796"/>
              <a:ext cx="634482" cy="569167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4440A7-A799-4328-BAE1-3CFDCB14623F}"/>
                </a:ext>
              </a:extLst>
            </p:cNvPr>
            <p:cNvSpPr txBox="1"/>
            <p:nvPr/>
          </p:nvSpPr>
          <p:spPr>
            <a:xfrm>
              <a:off x="4245429" y="671804"/>
              <a:ext cx="78002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0" i="0" dirty="0">
                  <a:effectLst/>
                </a:rPr>
                <a:t>Độ dài một bước chân của Mai, Việt, Nam lần lượt là 32 cm, 30 cm, 34 cm.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BD44986-9A85-4CC1-B760-85304E1EB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019809"/>
            <a:ext cx="5509143" cy="31515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204208-00C2-47FD-B684-A36016EB9599}"/>
              </a:ext>
            </a:extLst>
          </p:cNvPr>
          <p:cNvSpPr txBox="1"/>
          <p:nvPr/>
        </p:nvSpPr>
        <p:spPr>
          <a:xfrm>
            <a:off x="634482" y="2164702"/>
            <a:ext cx="5710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a. Ai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F85FFF-4424-47B6-BE4B-3BDFECB7B3E8}"/>
              </a:ext>
            </a:extLst>
          </p:cNvPr>
          <p:cNvSpPr txBox="1"/>
          <p:nvPr/>
        </p:nvSpPr>
        <p:spPr>
          <a:xfrm>
            <a:off x="634482" y="2881547"/>
            <a:ext cx="5710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Nam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3F64A5-45ED-4D01-B80D-502ABB6A8DCB}"/>
              </a:ext>
            </a:extLst>
          </p:cNvPr>
          <p:cNvSpPr txBox="1"/>
          <p:nvPr/>
        </p:nvSpPr>
        <p:spPr>
          <a:xfrm>
            <a:off x="634481" y="3654779"/>
            <a:ext cx="6120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b. Ai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82EB77-C620-4302-805F-7CCF7AFAE2FB}"/>
              </a:ext>
            </a:extLst>
          </p:cNvPr>
          <p:cNvSpPr txBox="1"/>
          <p:nvPr/>
        </p:nvSpPr>
        <p:spPr>
          <a:xfrm>
            <a:off x="446327" y="4377249"/>
            <a:ext cx="5710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0793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3"/>
            </p:custDataLst>
          </p:nvPr>
        </p:nvSpPr>
        <p:spPr>
          <a:xfrm>
            <a:off x="370840" y="277906"/>
            <a:ext cx="1145032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045D40-5ACE-48AD-B22B-ADCBB7E306DC}"/>
              </a:ext>
            </a:extLst>
          </p:cNvPr>
          <p:cNvSpPr txBox="1"/>
          <p:nvPr/>
        </p:nvSpPr>
        <p:spPr>
          <a:xfrm>
            <a:off x="970385" y="586569"/>
            <a:ext cx="104129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Bạn Việt ghép hai trong ba tấm thẻ như hình vẽ để được các số có hai chữ số. Việt có thể ghép được những số nào?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E53F72-8A43-4076-92F8-E28DE9E6E9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2719" y="1695008"/>
            <a:ext cx="5567363" cy="4024445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D1725232-B644-4F75-AD06-4B85419CF3C5}"/>
              </a:ext>
            </a:extLst>
          </p:cNvPr>
          <p:cNvSpPr/>
          <p:nvPr/>
        </p:nvSpPr>
        <p:spPr>
          <a:xfrm rot="5400000">
            <a:off x="7764057" y="4408715"/>
            <a:ext cx="242078" cy="1202095"/>
          </a:xfrm>
          <a:prstGeom prst="rightBrace">
            <a:avLst>
              <a:gd name="adj1" fmla="val 0"/>
              <a:gd name="adj2" fmla="val 5253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D39E41-4053-4EB5-ACBD-6850CECA1C6C}"/>
              </a:ext>
            </a:extLst>
          </p:cNvPr>
          <p:cNvSpPr txBox="1"/>
          <p:nvPr/>
        </p:nvSpPr>
        <p:spPr>
          <a:xfrm>
            <a:off x="1981377" y="4037820"/>
            <a:ext cx="1296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70C722CC-135A-4BB1-B3F2-455907D2AABA}"/>
              </a:ext>
            </a:extLst>
          </p:cNvPr>
          <p:cNvSpPr/>
          <p:nvPr/>
        </p:nvSpPr>
        <p:spPr>
          <a:xfrm rot="5400000">
            <a:off x="8846408" y="4408716"/>
            <a:ext cx="242078" cy="1202095"/>
          </a:xfrm>
          <a:prstGeom prst="rightBrace">
            <a:avLst>
              <a:gd name="adj1" fmla="val 0"/>
              <a:gd name="adj2" fmla="val 5253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86ACB8-8B4B-42F1-B4DD-95C168AE6999}"/>
              </a:ext>
            </a:extLst>
          </p:cNvPr>
          <p:cNvSpPr txBox="1"/>
          <p:nvPr/>
        </p:nvSpPr>
        <p:spPr>
          <a:xfrm>
            <a:off x="3137540" y="4100300"/>
            <a:ext cx="1296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455650CA-C976-4FF3-8126-92EF543A1558}"/>
              </a:ext>
            </a:extLst>
          </p:cNvPr>
          <p:cNvSpPr/>
          <p:nvPr/>
        </p:nvSpPr>
        <p:spPr>
          <a:xfrm rot="5400000">
            <a:off x="8275295" y="3809613"/>
            <a:ext cx="242081" cy="2344318"/>
          </a:xfrm>
          <a:prstGeom prst="rightBrace">
            <a:avLst>
              <a:gd name="adj1" fmla="val 0"/>
              <a:gd name="adj2" fmla="val 5253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FF40A2-63BC-444A-AE25-04D3AED17002}"/>
              </a:ext>
            </a:extLst>
          </p:cNvPr>
          <p:cNvSpPr txBox="1"/>
          <p:nvPr/>
        </p:nvSpPr>
        <p:spPr>
          <a:xfrm>
            <a:off x="4253629" y="4134755"/>
            <a:ext cx="1296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10CB4A-EC36-48E2-88AB-964FA55AAB1B}"/>
              </a:ext>
            </a:extLst>
          </p:cNvPr>
          <p:cNvSpPr txBox="1"/>
          <p:nvPr/>
        </p:nvSpPr>
        <p:spPr>
          <a:xfrm>
            <a:off x="5387015" y="4100299"/>
            <a:ext cx="1296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9826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5" grpId="0" animBg="1"/>
      <p:bldP spid="35" grpId="1" animBg="1"/>
      <p:bldP spid="39" grpId="0" animBg="1"/>
      <p:bldP spid="3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40B336-B45A-4750-B9B9-89B6C05566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117DBA-B1F4-42E5-9242-626CA39D67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0800" y="-622300"/>
            <a:ext cx="4826000" cy="762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089" y="2974724"/>
            <a:ext cx="7163421" cy="2859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261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LMS_API_VERSION" val="SCORM 2004 (2nd edition)"/>
  <p:tag name="ISPRING_ULTRA_SCORM_COURCE_TITLE" val="B39Tiết 1"/>
  <p:tag name="ISPRING_ULTRA_SCORM_COURSE_ID" val="BB743C01-CFA4-44B9-B9D6-3668A619B8CA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01\uFFFD\uFFFD{02161510-583E-44EB-927D-24A72EBA4413}&quot;,&quot;C:\\Users\\STD_NHU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39Tiết 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DBDA52-4F23-4A20-BD35-19B11667DE79}:28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E70FCC-91D3-4B98-8AE4-4F1E93C756A9}:29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323977-3F3C-452D-9323-24155616A291}:29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5B857E-1380-47B7-8081-645247CA64F7}:27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FA146A-6B33-49EE-92C4-6EB13A301E9E}:26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0416E7-4AE2-4D0F-9DAD-38F9E5521355}:2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B8503B-2399-4663-9639-39B47976DEB8}:2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DF16AE-15C0-440E-A2D2-008966B82028}:288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223</Words>
  <Application>Microsoft Office PowerPoint</Application>
  <PresentationFormat>Widescreen</PresentationFormat>
  <Paragraphs>91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.VnArial</vt:lpstr>
      <vt:lpstr>Arial</vt:lpstr>
      <vt:lpstr>Calibri</vt:lpstr>
      <vt:lpstr>等线</vt:lpstr>
      <vt:lpstr>Times New Roman</vt:lpstr>
      <vt:lpstr>字魂59号-创粗黑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B39Tiết 1</dc:title>
  <dc:creator>tran thao</dc:creator>
  <cp:lastModifiedBy>STD_NHU</cp:lastModifiedBy>
  <cp:revision>15</cp:revision>
  <dcterms:created xsi:type="dcterms:W3CDTF">2022-01-04T04:59:17Z</dcterms:created>
  <dcterms:modified xsi:type="dcterms:W3CDTF">2025-04-21T14:02:11Z</dcterms:modified>
</cp:coreProperties>
</file>