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5"/>
  </p:notesMasterIdLst>
  <p:sldIdLst>
    <p:sldId id="781" r:id="rId2"/>
    <p:sldId id="943" r:id="rId3"/>
    <p:sldId id="944" r:id="rId4"/>
    <p:sldId id="946" r:id="rId5"/>
    <p:sldId id="945" r:id="rId6"/>
    <p:sldId id="947" r:id="rId7"/>
    <p:sldId id="686" r:id="rId8"/>
    <p:sldId id="940" r:id="rId9"/>
    <p:sldId id="684" r:id="rId10"/>
    <p:sldId id="942" r:id="rId11"/>
    <p:sldId id="941" r:id="rId12"/>
    <p:sldId id="755" r:id="rId13"/>
    <p:sldId id="904" r:id="rId14"/>
  </p:sldIdLst>
  <p:sldSz cx="12161838" cy="6858000"/>
  <p:notesSz cx="6858000" cy="9144000"/>
  <p:embeddedFontLst>
    <p:embeddedFont>
      <p:font typeface="AvantGarde" panose="00000400000000000000" charset="0"/>
      <p:regular r:id="rId16"/>
    </p:embeddedFont>
    <p:embeddedFont>
      <p:font typeface="Roboto" panose="02000000000000000000" pitchFamily="2" charset="0"/>
      <p:regular r:id="rId17"/>
      <p:bold r:id="rId18"/>
      <p:italic r:id="rId19"/>
      <p:boldItalic r:id="rId20"/>
    </p:embeddedFont>
    <p:embeddedFont>
      <p:font typeface="Vibur" panose="020B0604020202020204" charset="0"/>
      <p:regular r:id="rId21"/>
    </p:embeddedFont>
    <p:embeddedFont>
      <p:font typeface="Open Sans" panose="020B0606030504020204" pitchFamily="34" charset="0"/>
      <p:regular r:id="rId22"/>
      <p:bold r:id="rId23"/>
      <p:italic r:id="rId24"/>
      <p:boldItalic r:id="rId25"/>
    </p:embeddedFont>
    <p:embeddedFont>
      <p:font typeface=".TMC-Ong Do"/>
      <p:regular r:id="rId26"/>
    </p:embeddedFont>
    <p:embeddedFont>
      <p:font typeface="Catamaran"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9AA0A6"/>
          </p15:clr>
        </p15:guide>
        <p15:guide id="2" pos="383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CAE"/>
    <a:srgbClr val="FF9933"/>
    <a:srgbClr val="B6DF89"/>
    <a:srgbClr val="F2B800"/>
    <a:srgbClr val="BDF4FB"/>
    <a:srgbClr val="FBF1C1"/>
    <a:srgbClr val="FFB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E6C24C-657B-4D88-9A49-64C3D431F836}">
  <a:tblStyle styleId="{27E6C24C-657B-4D88-9A49-64C3D431F8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83992" autoAdjust="0"/>
  </p:normalViewPr>
  <p:slideViewPr>
    <p:cSldViewPr snapToGrid="0">
      <p:cViewPr varScale="1">
        <p:scale>
          <a:sx n="68" d="100"/>
          <a:sy n="68" d="100"/>
        </p:scale>
        <p:origin x="1286" y="53"/>
      </p:cViewPr>
      <p:guideLst>
        <p:guide orient="horz" pos="2160"/>
        <p:guide pos="3831"/>
      </p:guideLst>
    </p:cSldViewPr>
  </p:slideViewPr>
  <p:notesTextViewPr>
    <p:cViewPr>
      <p:scale>
        <a:sx n="1" d="1"/>
        <a:sy n="1" d="1"/>
      </p:scale>
      <p:origin x="0" y="0"/>
    </p:cViewPr>
  </p:notesTextViewPr>
  <p:sorterViewPr>
    <p:cViewPr>
      <p:scale>
        <a:sx n="100" d="100"/>
        <a:sy n="100" d="100"/>
      </p:scale>
      <p:origin x="0" y="-28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Kho ppt Phan Linh_0916604268</a:t>
            </a:r>
          </a:p>
          <a:p>
            <a:r>
              <a:rPr lang="en-US"/>
              <a:t>Mời thầy cô liên hệ chính chủ sản phẩm để được em hỗ trợ và đồng hành nhé!</a:t>
            </a:r>
          </a:p>
        </p:txBody>
      </p:sp>
    </p:spTree>
    <p:extLst>
      <p:ext uri="{BB962C8B-B14F-4D97-AF65-F5344CB8AC3E}">
        <p14:creationId xmlns:p14="http://schemas.microsoft.com/office/powerpoint/2010/main" val="425585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0">
                <a:solidFill>
                  <a:srgbClr val="395074"/>
                </a:solidFill>
                <a:effectLst/>
                <a:latin typeface="Open Sans" panose="020B0606030504020204" pitchFamily="34" charset="0"/>
              </a:rPr>
              <a:t/>
            </a:r>
            <a:br>
              <a:rPr lang="vi-VN" b="1" i="0">
                <a:solidFill>
                  <a:srgbClr val="395074"/>
                </a:solidFill>
                <a:effectLst/>
                <a:latin typeface="Open Sans" panose="020B0606030504020204" pitchFamily="34" charset="0"/>
              </a:rPr>
            </a:br>
            <a:r>
              <a:rPr lang="vi-VN" b="1" i="0">
                <a:solidFill>
                  <a:srgbClr val="395074"/>
                </a:solidFill>
                <a:effectLst/>
                <a:latin typeface="Open Sans" panose="020B0606030504020204" pitchFamily="34" charset="0"/>
              </a:rPr>
              <a:t>Câu hỏi trang 116 sgk Tiếng Việt lớp 4 Tập 2: </a:t>
            </a:r>
            <a:r>
              <a:rPr lang="vi-VN" b="0" i="0">
                <a:solidFill>
                  <a:srgbClr val="008000"/>
                </a:solidFill>
                <a:effectLst/>
                <a:latin typeface="Open Sans" panose="020B0606030504020204" pitchFamily="34" charset="0"/>
              </a:rPr>
              <a:t>Thay lời chú sư tử trong khu bảo tồn động vật hoang dã Ngô-rông-gô-rô, kể về cuộc sống của mình</a:t>
            </a:r>
            <a:endParaRPr lang="en-US" b="0"/>
          </a:p>
          <a:p>
            <a:endParaRPr lang="en-US"/>
          </a:p>
          <a:p>
            <a:endParaRPr lang="en-US"/>
          </a:p>
          <a:p>
            <a:r>
              <a:rPr lang="en-US"/>
              <a:t>Kho ppt Phan Linh_0916604268</a:t>
            </a:r>
          </a:p>
          <a:p>
            <a:r>
              <a:rPr lang="en-US"/>
              <a:t>Mời thầy cô liên hệ chính chủ sản phẩm để được em hỗ trợ và đồng hành nhé!</a:t>
            </a:r>
          </a:p>
          <a:p>
            <a:endParaRPr lang="en-US"/>
          </a:p>
        </p:txBody>
      </p:sp>
    </p:spTree>
    <p:extLst>
      <p:ext uri="{BB962C8B-B14F-4D97-AF65-F5344CB8AC3E}">
        <p14:creationId xmlns:p14="http://schemas.microsoft.com/office/powerpoint/2010/main" val="3262749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b3ccd7b2a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b3ccd7b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TMC-Ong Do" pitchFamily="2" charset="0"/>
              </a:rPr>
              <a:t>Kho ppt Phan Linh_0916.604.268</a:t>
            </a:r>
          </a:p>
          <a:p>
            <a:pPr marL="0" lvl="0" indent="0" algn="l" rtl="0">
              <a:spcBef>
                <a:spcPts val="0"/>
              </a:spcBef>
              <a:spcAft>
                <a:spcPts val="0"/>
              </a:spcAft>
              <a:buNone/>
            </a:pPr>
            <a:endParaRPr/>
          </a:p>
        </p:txBody>
      </p:sp>
    </p:spTree>
    <p:extLst>
      <p:ext uri="{BB962C8B-B14F-4D97-AF65-F5344CB8AC3E}">
        <p14:creationId xmlns:p14="http://schemas.microsoft.com/office/powerpoint/2010/main" val="350487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hs lên đứng gần màn hình đọc (vì chữ hơi nhỏ). HS dưới lớp lắng nghe và đoán tên bài đọc</a:t>
            </a:r>
          </a:p>
        </p:txBody>
      </p:sp>
    </p:spTree>
    <p:extLst>
      <p:ext uri="{BB962C8B-B14F-4D97-AF65-F5344CB8AC3E}">
        <p14:creationId xmlns:p14="http://schemas.microsoft.com/office/powerpoint/2010/main" val="339637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 LẠI 1 SỐ GỢI Ý ĐỂ HS NHỚ TÊN BÀI ĐỌC ĐÃ HỌC</a:t>
            </a:r>
          </a:p>
        </p:txBody>
      </p:sp>
    </p:spTree>
    <p:extLst>
      <p:ext uri="{BB962C8B-B14F-4D97-AF65-F5344CB8AC3E}">
        <p14:creationId xmlns:p14="http://schemas.microsoft.com/office/powerpoint/2010/main" val="223612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GV mời hs lên đứng gần màn hình đọc (vì chữ hơi nhỏ). HS dưới lớp lắng nghe và đoán tên bài đọc</a:t>
            </a:r>
          </a:p>
          <a:p>
            <a:endParaRPr lang="en-US"/>
          </a:p>
        </p:txBody>
      </p:sp>
    </p:spTree>
    <p:extLst>
      <p:ext uri="{BB962C8B-B14F-4D97-AF65-F5344CB8AC3E}">
        <p14:creationId xmlns:p14="http://schemas.microsoft.com/office/powerpoint/2010/main" val="3494193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NHẮC LẠI 1 SỐ GỢI Ý ĐỂ HS NHỚ TÊN BÀI ĐỌC ĐÃ HỌC</a:t>
            </a:r>
          </a:p>
          <a:p>
            <a:endParaRPr lang="en-US"/>
          </a:p>
        </p:txBody>
      </p:sp>
    </p:spTree>
    <p:extLst>
      <p:ext uri="{BB962C8B-B14F-4D97-AF65-F5344CB8AC3E}">
        <p14:creationId xmlns:p14="http://schemas.microsoft.com/office/powerpoint/2010/main" val="90025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Tiết này cần tập trung cho HS viết nên trên slide người soạn  k thể hiện nhiều nd ạ</a:t>
            </a:r>
          </a:p>
          <a:p>
            <a:r>
              <a:rPr lang="en-US"/>
              <a:t>Kho ppt Phan Linh_0916604268</a:t>
            </a:r>
          </a:p>
          <a:p>
            <a:r>
              <a:rPr lang="en-US"/>
              <a:t>Mời thầy cô liên hệ chính chủ sản phẩm để được em hỗ trợ và đồng hành nhé!</a:t>
            </a: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198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 thêm cho hs ơ bảng lớp</a:t>
            </a:r>
          </a:p>
        </p:txBody>
      </p:sp>
    </p:spTree>
    <p:extLst>
      <p:ext uri="{BB962C8B-B14F-4D97-AF65-F5344CB8AC3E}">
        <p14:creationId xmlns:p14="http://schemas.microsoft.com/office/powerpoint/2010/main" val="221451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914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grpSp>
        <p:nvGrpSpPr>
          <p:cNvPr id="11" name="Google Shape;11;p2"/>
          <p:cNvGrpSpPr/>
          <p:nvPr/>
        </p:nvGrpSpPr>
        <p:grpSpPr>
          <a:xfrm>
            <a:off x="2216761" y="724367"/>
            <a:ext cx="1221864"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 name="Google Shape;17;p2"/>
          <p:cNvGrpSpPr/>
          <p:nvPr/>
        </p:nvGrpSpPr>
        <p:grpSpPr>
          <a:xfrm>
            <a:off x="24429" y="2672225"/>
            <a:ext cx="1619295"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 name="Google Shape;26;p2"/>
          <p:cNvGrpSpPr/>
          <p:nvPr/>
        </p:nvGrpSpPr>
        <p:grpSpPr>
          <a:xfrm>
            <a:off x="5886174" y="370876"/>
            <a:ext cx="2196796"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 name="Google Shape;35;p2"/>
          <p:cNvGrpSpPr/>
          <p:nvPr/>
        </p:nvGrpSpPr>
        <p:grpSpPr>
          <a:xfrm>
            <a:off x="9644630" y="4956980"/>
            <a:ext cx="1351057"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 name="Google Shape;48;p2"/>
          <p:cNvGrpSpPr/>
          <p:nvPr/>
        </p:nvGrpSpPr>
        <p:grpSpPr>
          <a:xfrm rot="1386123">
            <a:off x="1170485" y="4865247"/>
            <a:ext cx="1427405"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 name="Google Shape;55;p2"/>
          <p:cNvGrpSpPr/>
          <p:nvPr/>
        </p:nvGrpSpPr>
        <p:grpSpPr>
          <a:xfrm rot="8903269">
            <a:off x="-82951" y="163265"/>
            <a:ext cx="1464328"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 name="Google Shape;62;p2"/>
          <p:cNvGrpSpPr/>
          <p:nvPr/>
        </p:nvGrpSpPr>
        <p:grpSpPr>
          <a:xfrm>
            <a:off x="10333293" y="1697880"/>
            <a:ext cx="2534102" cy="1620086"/>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 name="Google Shape;74;p2"/>
          <p:cNvSpPr/>
          <p:nvPr/>
        </p:nvSpPr>
        <p:spPr>
          <a:xfrm>
            <a:off x="-65537" y="6431401"/>
            <a:ext cx="2133301"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003268"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7985434"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10018290" y="6431401"/>
            <a:ext cx="2256663"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4183838"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6210749" y="6515214"/>
            <a:ext cx="1872221"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3149861"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07"/>
        <p:cNvGrpSpPr/>
        <p:nvPr/>
      </p:nvGrpSpPr>
      <p:grpSpPr>
        <a:xfrm>
          <a:off x="0" y="0"/>
          <a:ext cx="0" cy="0"/>
          <a:chOff x="0" y="0"/>
          <a:chExt cx="0" cy="0"/>
        </a:xfrm>
      </p:grpSpPr>
      <p:grpSp>
        <p:nvGrpSpPr>
          <p:cNvPr id="110" name="Google Shape;110;p4"/>
          <p:cNvGrpSpPr/>
          <p:nvPr/>
        </p:nvGrpSpPr>
        <p:grpSpPr>
          <a:xfrm>
            <a:off x="10432899" y="302305"/>
            <a:ext cx="1826652" cy="1662655"/>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5" name="Google Shape;125;p4"/>
          <p:cNvGrpSpPr/>
          <p:nvPr/>
        </p:nvGrpSpPr>
        <p:grpSpPr>
          <a:xfrm>
            <a:off x="122040" y="5276980"/>
            <a:ext cx="942122" cy="1638049"/>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 name="Google Shape;133;p4"/>
          <p:cNvGrpSpPr/>
          <p:nvPr/>
        </p:nvGrpSpPr>
        <p:grpSpPr>
          <a:xfrm>
            <a:off x="11186684" y="5965307"/>
            <a:ext cx="715363" cy="741144"/>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3" name="Google Shape;143;p4"/>
          <p:cNvGrpSpPr/>
          <p:nvPr/>
        </p:nvGrpSpPr>
        <p:grpSpPr>
          <a:xfrm>
            <a:off x="163380" y="167089"/>
            <a:ext cx="804211" cy="770716"/>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3"/>
        <p:cNvGrpSpPr/>
        <p:nvPr/>
      </p:nvGrpSpPr>
      <p:grpSpPr>
        <a:xfrm>
          <a:off x="0" y="0"/>
          <a:ext cx="0" cy="0"/>
          <a:chOff x="0" y="0"/>
          <a:chExt cx="0" cy="0"/>
        </a:xfrm>
      </p:grpSpPr>
      <p:sp>
        <p:nvSpPr>
          <p:cNvPr id="484" name="Google Shape;484;p12"/>
          <p:cNvSpPr/>
          <p:nvPr/>
        </p:nvSpPr>
        <p:spPr>
          <a:xfrm rot="1356523" flipH="1">
            <a:off x="9788364" y="-138396"/>
            <a:ext cx="15482"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5" name="Google Shape;485;p12"/>
          <p:cNvSpPr/>
          <p:nvPr/>
        </p:nvSpPr>
        <p:spPr>
          <a:xfrm>
            <a:off x="8971493" y="6938530"/>
            <a:ext cx="650743" cy="71767"/>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200463" y="1514767"/>
            <a:ext cx="5760913" cy="2406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576" b="0"/>
            </a:lvl1pPr>
            <a:lvl2pPr lvl="1">
              <a:spcBef>
                <a:spcPts val="0"/>
              </a:spcBef>
              <a:spcAft>
                <a:spcPts val="0"/>
              </a:spcAft>
              <a:buSzPts val="3000"/>
              <a:buNone/>
              <a:defRPr>
                <a:latin typeface="Roboto"/>
                <a:ea typeface="Roboto"/>
                <a:cs typeface="Roboto"/>
                <a:sym typeface="Roboto"/>
              </a:defRPr>
            </a:lvl2pPr>
            <a:lvl3pPr lvl="2">
              <a:spcBef>
                <a:spcPts val="0"/>
              </a:spcBef>
              <a:spcAft>
                <a:spcPts val="0"/>
              </a:spcAft>
              <a:buSzPts val="3000"/>
              <a:buNone/>
              <a:defRPr>
                <a:latin typeface="Roboto"/>
                <a:ea typeface="Roboto"/>
                <a:cs typeface="Roboto"/>
                <a:sym typeface="Roboto"/>
              </a:defRPr>
            </a:lvl3pPr>
            <a:lvl4pPr lvl="3">
              <a:spcBef>
                <a:spcPts val="0"/>
              </a:spcBef>
              <a:spcAft>
                <a:spcPts val="0"/>
              </a:spcAft>
              <a:buSzPts val="3000"/>
              <a:buNone/>
              <a:defRPr>
                <a:latin typeface="Roboto"/>
                <a:ea typeface="Roboto"/>
                <a:cs typeface="Roboto"/>
                <a:sym typeface="Roboto"/>
              </a:defRPr>
            </a:lvl4pPr>
            <a:lvl5pPr lvl="4">
              <a:spcBef>
                <a:spcPts val="0"/>
              </a:spcBef>
              <a:spcAft>
                <a:spcPts val="0"/>
              </a:spcAft>
              <a:buSzPts val="3000"/>
              <a:buNone/>
              <a:defRPr>
                <a:latin typeface="Roboto"/>
                <a:ea typeface="Roboto"/>
                <a:cs typeface="Roboto"/>
                <a:sym typeface="Roboto"/>
              </a:defRPr>
            </a:lvl5pPr>
            <a:lvl6pPr lvl="5">
              <a:spcBef>
                <a:spcPts val="0"/>
              </a:spcBef>
              <a:spcAft>
                <a:spcPts val="0"/>
              </a:spcAft>
              <a:buSzPts val="3000"/>
              <a:buNone/>
              <a:defRPr>
                <a:latin typeface="Roboto"/>
                <a:ea typeface="Roboto"/>
                <a:cs typeface="Roboto"/>
                <a:sym typeface="Roboto"/>
              </a:defRPr>
            </a:lvl6pPr>
            <a:lvl7pPr lvl="6">
              <a:spcBef>
                <a:spcPts val="0"/>
              </a:spcBef>
              <a:spcAft>
                <a:spcPts val="0"/>
              </a:spcAft>
              <a:buSzPts val="3000"/>
              <a:buNone/>
              <a:defRPr>
                <a:latin typeface="Roboto"/>
                <a:ea typeface="Roboto"/>
                <a:cs typeface="Roboto"/>
                <a:sym typeface="Roboto"/>
              </a:defRPr>
            </a:lvl7pPr>
            <a:lvl8pPr lvl="7">
              <a:spcBef>
                <a:spcPts val="0"/>
              </a:spcBef>
              <a:spcAft>
                <a:spcPts val="0"/>
              </a:spcAft>
              <a:buSzPts val="3000"/>
              <a:buNone/>
              <a:defRPr>
                <a:latin typeface="Roboto"/>
                <a:ea typeface="Roboto"/>
                <a:cs typeface="Roboto"/>
                <a:sym typeface="Roboto"/>
              </a:defRPr>
            </a:lvl8pPr>
            <a:lvl9pPr lvl="8">
              <a:spcBef>
                <a:spcPts val="0"/>
              </a:spcBef>
              <a:spcAft>
                <a:spcPts val="0"/>
              </a:spcAft>
              <a:buSzPts val="3000"/>
              <a:buNone/>
              <a:defRPr>
                <a:latin typeface="Roboto"/>
                <a:ea typeface="Roboto"/>
                <a:cs typeface="Roboto"/>
                <a:sym typeface="Roboto"/>
              </a:defRPr>
            </a:lvl9pPr>
          </a:lstStyle>
          <a:p>
            <a:endParaRPr/>
          </a:p>
        </p:txBody>
      </p:sp>
      <p:sp>
        <p:nvSpPr>
          <p:cNvPr id="10" name="Google Shape;10;p2"/>
          <p:cNvSpPr txBox="1">
            <a:spLocks noGrp="1"/>
          </p:cNvSpPr>
          <p:nvPr>
            <p:ph type="subTitle" idx="1"/>
          </p:nvPr>
        </p:nvSpPr>
        <p:spPr>
          <a:xfrm>
            <a:off x="2807438" y="4340717"/>
            <a:ext cx="6546963" cy="5808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2394">
                <a:latin typeface="Roboto"/>
                <a:ea typeface="Roboto"/>
                <a:cs typeface="Roboto"/>
                <a:sym typeface="Roboto"/>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sp>
        <p:nvSpPr>
          <p:cNvPr id="11" name="Google Shape;11;p2"/>
          <p:cNvSpPr/>
          <p:nvPr/>
        </p:nvSpPr>
        <p:spPr>
          <a:xfrm>
            <a:off x="11025611" y="5267674"/>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47239" y="5320884"/>
            <a:ext cx="2439108"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736806" y="-5523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rot="-2426310">
            <a:off x="-2707596" y="-1517893"/>
            <a:ext cx="4973583"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777346" y="6470035"/>
            <a:ext cx="5357260" cy="2190564"/>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p:nvPr/>
        </p:nvSpPr>
        <p:spPr>
          <a:xfrm rot="315047" flipH="1">
            <a:off x="3731800" y="-1127548"/>
            <a:ext cx="5357010" cy="153250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9621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115"/>
        <p:cNvGrpSpPr/>
        <p:nvPr/>
      </p:nvGrpSpPr>
      <p:grpSpPr>
        <a:xfrm>
          <a:off x="0" y="0"/>
          <a:ext cx="0" cy="0"/>
          <a:chOff x="0" y="0"/>
          <a:chExt cx="0" cy="0"/>
        </a:xfrm>
      </p:grpSpPr>
      <p:sp>
        <p:nvSpPr>
          <p:cNvPr id="116" name="Google Shape;116;p15"/>
          <p:cNvSpPr/>
          <p:nvPr/>
        </p:nvSpPr>
        <p:spPr>
          <a:xfrm rot="1036562">
            <a:off x="9861076" y="-277326"/>
            <a:ext cx="3919352" cy="35911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 name="Google Shape;117;p15"/>
          <p:cNvSpPr/>
          <p:nvPr/>
        </p:nvSpPr>
        <p:spPr>
          <a:xfrm rot="-10256595">
            <a:off x="-1191802" y="6105572"/>
            <a:ext cx="7890693" cy="3417149"/>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 name="Google Shape;118;p15"/>
          <p:cNvSpPr/>
          <p:nvPr/>
        </p:nvSpPr>
        <p:spPr>
          <a:xfrm rot="7101805">
            <a:off x="-2140498" y="-1014642"/>
            <a:ext cx="4453991" cy="267050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 name="Google Shape;119;p15"/>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312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2"/>
        <p:cNvGrpSpPr/>
        <p:nvPr/>
      </p:nvGrpSpPr>
      <p:grpSpPr>
        <a:xfrm>
          <a:off x="0" y="0"/>
          <a:ext cx="0" cy="0"/>
          <a:chOff x="0" y="0"/>
          <a:chExt cx="0" cy="0"/>
        </a:xfrm>
      </p:grpSpPr>
      <p:sp>
        <p:nvSpPr>
          <p:cNvPr id="43" name="Google Shape;43;p6"/>
          <p:cNvSpPr/>
          <p:nvPr/>
        </p:nvSpPr>
        <p:spPr>
          <a:xfrm>
            <a:off x="9598085" y="5940707"/>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6"/>
          <p:cNvSpPr/>
          <p:nvPr/>
        </p:nvSpPr>
        <p:spPr>
          <a:xfrm>
            <a:off x="10441638" y="-5661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 name="Google Shape;45;p6"/>
          <p:cNvSpPr/>
          <p:nvPr/>
        </p:nvSpPr>
        <p:spPr>
          <a:xfrm>
            <a:off x="-6" y="6296638"/>
            <a:ext cx="5357260"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6" name="Google Shape;46;p6"/>
          <p:cNvSpPr/>
          <p:nvPr/>
        </p:nvSpPr>
        <p:spPr>
          <a:xfrm rot="-3863724">
            <a:off x="-3592684" y="148963"/>
            <a:ext cx="5370415" cy="3024410"/>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 name="Google Shape;47;p6"/>
          <p:cNvSpPr/>
          <p:nvPr/>
        </p:nvSpPr>
        <p:spPr>
          <a:xfrm rot="851619">
            <a:off x="2446784" y="-2674528"/>
            <a:ext cx="5357476"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 name="Google Shape;48;p6"/>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2960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179"/>
        <p:cNvGrpSpPr/>
        <p:nvPr/>
      </p:nvGrpSpPr>
      <p:grpSpPr>
        <a:xfrm>
          <a:off x="0" y="0"/>
          <a:ext cx="0" cy="0"/>
          <a:chOff x="0" y="0"/>
          <a:chExt cx="0" cy="0"/>
        </a:xfrm>
      </p:grpSpPr>
      <p:sp>
        <p:nvSpPr>
          <p:cNvPr id="180" name="Google Shape;180;p21"/>
          <p:cNvSpPr txBox="1">
            <a:spLocks noGrp="1"/>
          </p:cNvSpPr>
          <p:nvPr>
            <p:ph type="subTitle" idx="1"/>
          </p:nvPr>
        </p:nvSpPr>
        <p:spPr>
          <a:xfrm>
            <a:off x="2547283" y="2858700"/>
            <a:ext cx="7067273"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394">
                <a:latin typeface="Roboto"/>
                <a:ea typeface="Roboto"/>
                <a:cs typeface="Roboto"/>
                <a:sym typeface="Roboto"/>
              </a:defRPr>
            </a:lvl1pPr>
            <a:lvl2pPr lvl="1" algn="ctr" rtl="0">
              <a:lnSpc>
                <a:spcPct val="100000"/>
              </a:lnSpc>
              <a:spcBef>
                <a:spcPts val="0"/>
              </a:spcBef>
              <a:spcAft>
                <a:spcPts val="0"/>
              </a:spcAft>
              <a:buNone/>
              <a:defRPr sz="2394">
                <a:latin typeface="Roboto"/>
                <a:ea typeface="Roboto"/>
                <a:cs typeface="Roboto"/>
                <a:sym typeface="Roboto"/>
              </a:defRPr>
            </a:lvl2pPr>
            <a:lvl3pPr lvl="2" algn="ctr" rtl="0">
              <a:lnSpc>
                <a:spcPct val="100000"/>
              </a:lnSpc>
              <a:spcBef>
                <a:spcPts val="0"/>
              </a:spcBef>
              <a:spcAft>
                <a:spcPts val="0"/>
              </a:spcAft>
              <a:buNone/>
              <a:defRPr sz="2394">
                <a:latin typeface="Roboto"/>
                <a:ea typeface="Roboto"/>
                <a:cs typeface="Roboto"/>
                <a:sym typeface="Roboto"/>
              </a:defRPr>
            </a:lvl3pPr>
            <a:lvl4pPr lvl="3" algn="ctr" rtl="0">
              <a:lnSpc>
                <a:spcPct val="100000"/>
              </a:lnSpc>
              <a:spcBef>
                <a:spcPts val="0"/>
              </a:spcBef>
              <a:spcAft>
                <a:spcPts val="0"/>
              </a:spcAft>
              <a:buNone/>
              <a:defRPr sz="2394">
                <a:latin typeface="Roboto"/>
                <a:ea typeface="Roboto"/>
                <a:cs typeface="Roboto"/>
                <a:sym typeface="Roboto"/>
              </a:defRPr>
            </a:lvl4pPr>
            <a:lvl5pPr lvl="4" algn="ctr" rtl="0">
              <a:lnSpc>
                <a:spcPct val="100000"/>
              </a:lnSpc>
              <a:spcBef>
                <a:spcPts val="0"/>
              </a:spcBef>
              <a:spcAft>
                <a:spcPts val="0"/>
              </a:spcAft>
              <a:buNone/>
              <a:defRPr sz="2394">
                <a:latin typeface="Roboto"/>
                <a:ea typeface="Roboto"/>
                <a:cs typeface="Roboto"/>
                <a:sym typeface="Roboto"/>
              </a:defRPr>
            </a:lvl5pPr>
            <a:lvl6pPr lvl="5" algn="ctr" rtl="0">
              <a:lnSpc>
                <a:spcPct val="100000"/>
              </a:lnSpc>
              <a:spcBef>
                <a:spcPts val="0"/>
              </a:spcBef>
              <a:spcAft>
                <a:spcPts val="0"/>
              </a:spcAft>
              <a:buNone/>
              <a:defRPr sz="2394">
                <a:latin typeface="Roboto"/>
                <a:ea typeface="Roboto"/>
                <a:cs typeface="Roboto"/>
                <a:sym typeface="Roboto"/>
              </a:defRPr>
            </a:lvl6pPr>
            <a:lvl7pPr lvl="6" algn="ctr" rtl="0">
              <a:lnSpc>
                <a:spcPct val="100000"/>
              </a:lnSpc>
              <a:spcBef>
                <a:spcPts val="0"/>
              </a:spcBef>
              <a:spcAft>
                <a:spcPts val="0"/>
              </a:spcAft>
              <a:buNone/>
              <a:defRPr sz="2394">
                <a:latin typeface="Roboto"/>
                <a:ea typeface="Roboto"/>
                <a:cs typeface="Roboto"/>
                <a:sym typeface="Roboto"/>
              </a:defRPr>
            </a:lvl7pPr>
            <a:lvl8pPr lvl="7" algn="ctr" rtl="0">
              <a:lnSpc>
                <a:spcPct val="100000"/>
              </a:lnSpc>
              <a:spcBef>
                <a:spcPts val="0"/>
              </a:spcBef>
              <a:spcAft>
                <a:spcPts val="0"/>
              </a:spcAft>
              <a:buNone/>
              <a:defRPr sz="2394">
                <a:latin typeface="Roboto"/>
                <a:ea typeface="Roboto"/>
                <a:cs typeface="Roboto"/>
                <a:sym typeface="Roboto"/>
              </a:defRPr>
            </a:lvl8pPr>
            <a:lvl9pPr lvl="8" algn="ctr" rtl="0">
              <a:lnSpc>
                <a:spcPct val="100000"/>
              </a:lnSpc>
              <a:spcBef>
                <a:spcPts val="0"/>
              </a:spcBef>
              <a:spcAft>
                <a:spcPts val="0"/>
              </a:spcAft>
              <a:buNone/>
              <a:defRPr sz="2394">
                <a:latin typeface="Roboto"/>
                <a:ea typeface="Roboto"/>
                <a:cs typeface="Roboto"/>
                <a:sym typeface="Roboto"/>
              </a:defRPr>
            </a:lvl9pPr>
          </a:lstStyle>
          <a:p>
            <a:endParaRPr/>
          </a:p>
        </p:txBody>
      </p:sp>
      <p:sp>
        <p:nvSpPr>
          <p:cNvPr id="181" name="Google Shape;181;p21"/>
          <p:cNvSpPr txBox="1">
            <a:spLocks noGrp="1"/>
          </p:cNvSpPr>
          <p:nvPr>
            <p:ph type="subTitle" idx="2"/>
          </p:nvPr>
        </p:nvSpPr>
        <p:spPr>
          <a:xfrm>
            <a:off x="3931251" y="4209433"/>
            <a:ext cx="4299337" cy="3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990"/>
            </a:lvl1pPr>
            <a:lvl2pPr lvl="1" algn="ctr" rtl="0">
              <a:lnSpc>
                <a:spcPct val="100000"/>
              </a:lnSpc>
              <a:spcBef>
                <a:spcPts val="0"/>
              </a:spcBef>
              <a:spcAft>
                <a:spcPts val="0"/>
              </a:spcAft>
              <a:buNone/>
              <a:defRPr sz="3990"/>
            </a:lvl2pPr>
            <a:lvl3pPr lvl="2" algn="ctr" rtl="0">
              <a:lnSpc>
                <a:spcPct val="100000"/>
              </a:lnSpc>
              <a:spcBef>
                <a:spcPts val="0"/>
              </a:spcBef>
              <a:spcAft>
                <a:spcPts val="0"/>
              </a:spcAft>
              <a:buNone/>
              <a:defRPr sz="3990"/>
            </a:lvl3pPr>
            <a:lvl4pPr lvl="3" algn="ctr" rtl="0">
              <a:lnSpc>
                <a:spcPct val="100000"/>
              </a:lnSpc>
              <a:spcBef>
                <a:spcPts val="0"/>
              </a:spcBef>
              <a:spcAft>
                <a:spcPts val="0"/>
              </a:spcAft>
              <a:buNone/>
              <a:defRPr sz="3990"/>
            </a:lvl4pPr>
            <a:lvl5pPr lvl="4" algn="ctr" rtl="0">
              <a:lnSpc>
                <a:spcPct val="100000"/>
              </a:lnSpc>
              <a:spcBef>
                <a:spcPts val="0"/>
              </a:spcBef>
              <a:spcAft>
                <a:spcPts val="0"/>
              </a:spcAft>
              <a:buNone/>
              <a:defRPr sz="3990"/>
            </a:lvl5pPr>
            <a:lvl6pPr lvl="5" algn="ctr" rtl="0">
              <a:lnSpc>
                <a:spcPct val="100000"/>
              </a:lnSpc>
              <a:spcBef>
                <a:spcPts val="0"/>
              </a:spcBef>
              <a:spcAft>
                <a:spcPts val="0"/>
              </a:spcAft>
              <a:buNone/>
              <a:defRPr sz="3990"/>
            </a:lvl6pPr>
            <a:lvl7pPr lvl="6" algn="ctr" rtl="0">
              <a:lnSpc>
                <a:spcPct val="100000"/>
              </a:lnSpc>
              <a:spcBef>
                <a:spcPts val="0"/>
              </a:spcBef>
              <a:spcAft>
                <a:spcPts val="0"/>
              </a:spcAft>
              <a:buNone/>
              <a:defRPr sz="3990"/>
            </a:lvl7pPr>
            <a:lvl8pPr lvl="7" algn="ctr" rtl="0">
              <a:lnSpc>
                <a:spcPct val="100000"/>
              </a:lnSpc>
              <a:spcBef>
                <a:spcPts val="0"/>
              </a:spcBef>
              <a:spcAft>
                <a:spcPts val="0"/>
              </a:spcAft>
              <a:buNone/>
              <a:defRPr sz="3990"/>
            </a:lvl8pPr>
            <a:lvl9pPr lvl="8" algn="ctr" rtl="0">
              <a:lnSpc>
                <a:spcPct val="100000"/>
              </a:lnSpc>
              <a:spcBef>
                <a:spcPts val="0"/>
              </a:spcBef>
              <a:spcAft>
                <a:spcPts val="0"/>
              </a:spcAft>
              <a:buNone/>
              <a:defRPr sz="3990"/>
            </a:lvl9pPr>
          </a:lstStyle>
          <a:p>
            <a:endParaRPr/>
          </a:p>
        </p:txBody>
      </p:sp>
      <p:sp>
        <p:nvSpPr>
          <p:cNvPr id="182" name="Google Shape;182;p21"/>
          <p:cNvSpPr/>
          <p:nvPr/>
        </p:nvSpPr>
        <p:spPr>
          <a:xfrm flipH="1">
            <a:off x="6706388" y="6317267"/>
            <a:ext cx="5455460"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3" name="Google Shape;183;p21"/>
          <p:cNvSpPr/>
          <p:nvPr/>
        </p:nvSpPr>
        <p:spPr>
          <a:xfrm rot="2700000" flipH="1">
            <a:off x="-79965" y="-876759"/>
            <a:ext cx="2884156" cy="2691059"/>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4" name="Google Shape;184;p21"/>
          <p:cNvSpPr/>
          <p:nvPr/>
        </p:nvSpPr>
        <p:spPr>
          <a:xfrm flipH="1">
            <a:off x="7535601" y="-1431833"/>
            <a:ext cx="497372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5" name="Google Shape;185;p21"/>
          <p:cNvSpPr/>
          <p:nvPr/>
        </p:nvSpPr>
        <p:spPr>
          <a:xfrm rot="4358284" flipH="1">
            <a:off x="-2748037" y="4093850"/>
            <a:ext cx="5370569" cy="2435780"/>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33625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356"/>
        <p:cNvGrpSpPr/>
        <p:nvPr/>
      </p:nvGrpSpPr>
      <p:grpSpPr>
        <a:xfrm>
          <a:off x="0" y="0"/>
          <a:ext cx="0" cy="0"/>
          <a:chOff x="0" y="0"/>
          <a:chExt cx="0" cy="0"/>
        </a:xfrm>
      </p:grpSpPr>
      <p:sp>
        <p:nvSpPr>
          <p:cNvPr id="2358" name="Google Shape;2358;p18"/>
          <p:cNvSpPr/>
          <p:nvPr/>
        </p:nvSpPr>
        <p:spPr>
          <a:xfrm rot="-3607199" flipH="1">
            <a:off x="9590192" y="5839065"/>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59" name="Google Shape;2359;p18"/>
          <p:cNvSpPr/>
          <p:nvPr/>
        </p:nvSpPr>
        <p:spPr>
          <a:xfrm rot="900074" flipH="1">
            <a:off x="-1828361" y="5497263"/>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0" name="Google Shape;2360;p18"/>
          <p:cNvSpPr/>
          <p:nvPr/>
        </p:nvSpPr>
        <p:spPr>
          <a:xfrm rot="10800000" flipH="1">
            <a:off x="1270466" y="6198233"/>
            <a:ext cx="50801"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1" name="Google Shape;2361;p18"/>
          <p:cNvSpPr/>
          <p:nvPr/>
        </p:nvSpPr>
        <p:spPr>
          <a:xfrm rot="10800000" flipH="1">
            <a:off x="1627580" y="6078809"/>
            <a:ext cx="139942"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2" name="Google Shape;2362;p18"/>
          <p:cNvSpPr/>
          <p:nvPr/>
        </p:nvSpPr>
        <p:spPr>
          <a:xfrm rot="10800000" flipH="1">
            <a:off x="994140" y="5950460"/>
            <a:ext cx="89142"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3" name="Google Shape;2363;p18"/>
          <p:cNvSpPr/>
          <p:nvPr/>
        </p:nvSpPr>
        <p:spPr>
          <a:xfrm rot="10800000" flipH="1">
            <a:off x="1375903" y="5902966"/>
            <a:ext cx="58196"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4" name="Google Shape;2364;p18"/>
          <p:cNvSpPr/>
          <p:nvPr/>
        </p:nvSpPr>
        <p:spPr>
          <a:xfrm rot="10800000" flipH="1">
            <a:off x="1859815" y="5984917"/>
            <a:ext cx="156238"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5" name="Google Shape;2365;p18"/>
          <p:cNvSpPr/>
          <p:nvPr/>
        </p:nvSpPr>
        <p:spPr>
          <a:xfrm rot="10800000" flipH="1">
            <a:off x="663863" y="6131521"/>
            <a:ext cx="95715"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366" name="Google Shape;2366;p18"/>
          <p:cNvGrpSpPr/>
          <p:nvPr/>
        </p:nvGrpSpPr>
        <p:grpSpPr>
          <a:xfrm>
            <a:off x="11075907" y="5855657"/>
            <a:ext cx="1252270" cy="1197696"/>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83" name="Google Shape;2383;p18"/>
          <p:cNvSpPr/>
          <p:nvPr/>
        </p:nvSpPr>
        <p:spPr>
          <a:xfrm rot="-7192801">
            <a:off x="9590192" y="-683202"/>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84" name="Google Shape;2384;p18"/>
          <p:cNvSpPr/>
          <p:nvPr/>
        </p:nvSpPr>
        <p:spPr>
          <a:xfrm rot="9899926">
            <a:off x="-1828361" y="-756107"/>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37320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1353510" y="719333"/>
            <a:ext cx="9454951"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22"/>
          <p:cNvGrpSpPr/>
          <p:nvPr/>
        </p:nvGrpSpPr>
        <p:grpSpPr>
          <a:xfrm rot="-5400000">
            <a:off x="9614559" y="1524861"/>
            <a:ext cx="3179680" cy="900438"/>
            <a:chOff x="6368968" y="4168414"/>
            <a:chExt cx="2384760" cy="677003"/>
          </a:xfrm>
        </p:grpSpPr>
        <p:sp>
          <p:nvSpPr>
            <p:cNvPr id="245" name="Google Shape;245;p22"/>
            <p:cNvSpPr/>
            <p:nvPr/>
          </p:nvSpPr>
          <p:spPr>
            <a:xfrm rot="5400000" flipH="1">
              <a:off x="8076735" y="4168414"/>
              <a:ext cx="676994" cy="676994"/>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2"/>
            <p:cNvSpPr/>
            <p:nvPr/>
          </p:nvSpPr>
          <p:spPr>
            <a:xfrm rot="5400000" flipH="1">
              <a:off x="7233527" y="3949632"/>
              <a:ext cx="31226" cy="1760343"/>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2"/>
            <p:cNvSpPr/>
            <p:nvPr/>
          </p:nvSpPr>
          <p:spPr>
            <a:xfrm rot="5400000" flipH="1">
              <a:off x="7031728" y="4486300"/>
              <a:ext cx="31212" cy="529914"/>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8" name="Google Shape;248;p22"/>
          <p:cNvGrpSpPr/>
          <p:nvPr/>
        </p:nvGrpSpPr>
        <p:grpSpPr>
          <a:xfrm rot="-5400000" flipH="1">
            <a:off x="-853829" y="2671568"/>
            <a:ext cx="5129965" cy="2851899"/>
            <a:chOff x="3850457" y="539509"/>
            <a:chExt cx="4580326" cy="2552958"/>
          </a:xfrm>
        </p:grpSpPr>
        <p:sp>
          <p:nvSpPr>
            <p:cNvPr id="249" name="Google Shape;249;p22"/>
            <p:cNvSpPr/>
            <p:nvPr/>
          </p:nvSpPr>
          <p:spPr>
            <a:xfrm rot="5400000">
              <a:off x="7473229" y="1735375"/>
              <a:ext cx="1383444" cy="258308"/>
            </a:xfrm>
            <a:custGeom>
              <a:avLst/>
              <a:gdLst/>
              <a:ahLst/>
              <a:cxnLst/>
              <a:rect l="l" t="t" r="r" b="b"/>
              <a:pathLst>
                <a:path w="29880" h="5579" extrusionOk="0">
                  <a:moveTo>
                    <a:pt x="24961" y="1"/>
                  </a:moveTo>
                  <a:cubicBezTo>
                    <a:pt x="22564" y="1"/>
                    <a:pt x="20182" y="1023"/>
                    <a:pt x="18086" y="2083"/>
                  </a:cubicBezTo>
                  <a:lnTo>
                    <a:pt x="17478" y="2387"/>
                  </a:lnTo>
                  <a:cubicBezTo>
                    <a:pt x="15104" y="3603"/>
                    <a:pt x="12671" y="4820"/>
                    <a:pt x="10096" y="4820"/>
                  </a:cubicBezTo>
                  <a:cubicBezTo>
                    <a:pt x="10034" y="4820"/>
                    <a:pt x="9972" y="4820"/>
                    <a:pt x="9910" y="4818"/>
                  </a:cubicBezTo>
                  <a:cubicBezTo>
                    <a:pt x="8390" y="4788"/>
                    <a:pt x="6961" y="4362"/>
                    <a:pt x="5411" y="3967"/>
                  </a:cubicBezTo>
                  <a:cubicBezTo>
                    <a:pt x="3800" y="3511"/>
                    <a:pt x="2128" y="3055"/>
                    <a:pt x="365" y="3055"/>
                  </a:cubicBezTo>
                  <a:cubicBezTo>
                    <a:pt x="153" y="3055"/>
                    <a:pt x="1" y="3238"/>
                    <a:pt x="1" y="3450"/>
                  </a:cubicBezTo>
                  <a:cubicBezTo>
                    <a:pt x="1" y="3633"/>
                    <a:pt x="153" y="3815"/>
                    <a:pt x="365" y="3815"/>
                  </a:cubicBezTo>
                  <a:cubicBezTo>
                    <a:pt x="2037" y="3815"/>
                    <a:pt x="3648" y="4271"/>
                    <a:pt x="5229" y="4697"/>
                  </a:cubicBezTo>
                  <a:cubicBezTo>
                    <a:pt x="6718" y="5092"/>
                    <a:pt x="8299" y="5517"/>
                    <a:pt x="9910" y="5578"/>
                  </a:cubicBezTo>
                  <a:lnTo>
                    <a:pt x="10153" y="5578"/>
                  </a:lnTo>
                  <a:cubicBezTo>
                    <a:pt x="12888" y="5578"/>
                    <a:pt x="15381" y="4301"/>
                    <a:pt x="17813" y="3086"/>
                  </a:cubicBezTo>
                  <a:lnTo>
                    <a:pt x="18421" y="2751"/>
                  </a:lnTo>
                  <a:cubicBezTo>
                    <a:pt x="20506" y="1697"/>
                    <a:pt x="22705" y="774"/>
                    <a:pt x="24883" y="774"/>
                  </a:cubicBezTo>
                  <a:cubicBezTo>
                    <a:pt x="25467" y="774"/>
                    <a:pt x="26049" y="841"/>
                    <a:pt x="26627" y="988"/>
                  </a:cubicBezTo>
                  <a:cubicBezTo>
                    <a:pt x="27387" y="1171"/>
                    <a:pt x="27995" y="1475"/>
                    <a:pt x="28390" y="1900"/>
                  </a:cubicBezTo>
                  <a:cubicBezTo>
                    <a:pt x="28846" y="2387"/>
                    <a:pt x="29059" y="3025"/>
                    <a:pt x="28937" y="3572"/>
                  </a:cubicBezTo>
                  <a:cubicBezTo>
                    <a:pt x="28820" y="4130"/>
                    <a:pt x="28305" y="4546"/>
                    <a:pt x="27804" y="4546"/>
                  </a:cubicBezTo>
                  <a:cubicBezTo>
                    <a:pt x="27787" y="4546"/>
                    <a:pt x="27769" y="4546"/>
                    <a:pt x="27752" y="4545"/>
                  </a:cubicBezTo>
                  <a:cubicBezTo>
                    <a:pt x="27509" y="4514"/>
                    <a:pt x="27266" y="4362"/>
                    <a:pt x="27114" y="4119"/>
                  </a:cubicBezTo>
                  <a:cubicBezTo>
                    <a:pt x="26962" y="3906"/>
                    <a:pt x="26931" y="3663"/>
                    <a:pt x="27022" y="3481"/>
                  </a:cubicBezTo>
                  <a:cubicBezTo>
                    <a:pt x="27114" y="3268"/>
                    <a:pt x="27357" y="3146"/>
                    <a:pt x="27600" y="3146"/>
                  </a:cubicBezTo>
                  <a:cubicBezTo>
                    <a:pt x="27661" y="3146"/>
                    <a:pt x="27965" y="3146"/>
                    <a:pt x="28056" y="3359"/>
                  </a:cubicBezTo>
                  <a:cubicBezTo>
                    <a:pt x="28145" y="3493"/>
                    <a:pt x="28283" y="3577"/>
                    <a:pt x="28422" y="3577"/>
                  </a:cubicBezTo>
                  <a:cubicBezTo>
                    <a:pt x="28473" y="3577"/>
                    <a:pt x="28524" y="3566"/>
                    <a:pt x="28573" y="3542"/>
                  </a:cubicBezTo>
                  <a:cubicBezTo>
                    <a:pt x="28755" y="3450"/>
                    <a:pt x="28846" y="3207"/>
                    <a:pt x="28755" y="3025"/>
                  </a:cubicBezTo>
                  <a:cubicBezTo>
                    <a:pt x="28554" y="2623"/>
                    <a:pt x="28137" y="2384"/>
                    <a:pt x="27630" y="2384"/>
                  </a:cubicBezTo>
                  <a:cubicBezTo>
                    <a:pt x="27600" y="2384"/>
                    <a:pt x="27570" y="2385"/>
                    <a:pt x="27539" y="2387"/>
                  </a:cubicBezTo>
                  <a:cubicBezTo>
                    <a:pt x="26992" y="2417"/>
                    <a:pt x="26475" y="2721"/>
                    <a:pt x="26293" y="3207"/>
                  </a:cubicBezTo>
                  <a:cubicBezTo>
                    <a:pt x="26141" y="3633"/>
                    <a:pt x="26202" y="4089"/>
                    <a:pt x="26445" y="4514"/>
                  </a:cubicBezTo>
                  <a:cubicBezTo>
                    <a:pt x="26749" y="4970"/>
                    <a:pt x="27205" y="5274"/>
                    <a:pt x="27691" y="5304"/>
                  </a:cubicBezTo>
                  <a:cubicBezTo>
                    <a:pt x="27727" y="5307"/>
                    <a:pt x="27763" y="5308"/>
                    <a:pt x="27799" y="5308"/>
                  </a:cubicBezTo>
                  <a:cubicBezTo>
                    <a:pt x="28645" y="5308"/>
                    <a:pt x="29493" y="4628"/>
                    <a:pt x="29697" y="3724"/>
                  </a:cubicBezTo>
                  <a:cubicBezTo>
                    <a:pt x="29880" y="2934"/>
                    <a:pt x="29576" y="2022"/>
                    <a:pt x="28937" y="1353"/>
                  </a:cubicBezTo>
                  <a:cubicBezTo>
                    <a:pt x="28421" y="836"/>
                    <a:pt x="27722" y="472"/>
                    <a:pt x="26840" y="228"/>
                  </a:cubicBezTo>
                  <a:cubicBezTo>
                    <a:pt x="26216" y="71"/>
                    <a:pt x="25588" y="1"/>
                    <a:pt x="24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2"/>
            <p:cNvSpPr/>
            <p:nvPr/>
          </p:nvSpPr>
          <p:spPr>
            <a:xfrm rot="5400000">
              <a:off x="6969039" y="107485"/>
              <a:ext cx="285764" cy="1377795"/>
            </a:xfrm>
            <a:custGeom>
              <a:avLst/>
              <a:gdLst/>
              <a:ahLst/>
              <a:cxnLst/>
              <a:rect l="l" t="t" r="r" b="b"/>
              <a:pathLst>
                <a:path w="6172" h="29758" extrusionOk="0">
                  <a:moveTo>
                    <a:pt x="3952" y="0"/>
                  </a:moveTo>
                  <a:cubicBezTo>
                    <a:pt x="3739" y="0"/>
                    <a:pt x="3587" y="182"/>
                    <a:pt x="3587" y="395"/>
                  </a:cubicBezTo>
                  <a:cubicBezTo>
                    <a:pt x="3587" y="2158"/>
                    <a:pt x="4043" y="3830"/>
                    <a:pt x="4469" y="5441"/>
                  </a:cubicBezTo>
                  <a:cubicBezTo>
                    <a:pt x="4894" y="6961"/>
                    <a:pt x="5290" y="8420"/>
                    <a:pt x="5350" y="9939"/>
                  </a:cubicBezTo>
                  <a:cubicBezTo>
                    <a:pt x="5411" y="12584"/>
                    <a:pt x="4135" y="15076"/>
                    <a:pt x="2919" y="17478"/>
                  </a:cubicBezTo>
                  <a:lnTo>
                    <a:pt x="2615" y="18085"/>
                  </a:lnTo>
                  <a:cubicBezTo>
                    <a:pt x="1277" y="20730"/>
                    <a:pt x="1" y="23861"/>
                    <a:pt x="761" y="26839"/>
                  </a:cubicBezTo>
                  <a:cubicBezTo>
                    <a:pt x="1004" y="27751"/>
                    <a:pt x="1369" y="28450"/>
                    <a:pt x="1885" y="28967"/>
                  </a:cubicBezTo>
                  <a:cubicBezTo>
                    <a:pt x="2432" y="29484"/>
                    <a:pt x="3101" y="29757"/>
                    <a:pt x="3770" y="29757"/>
                  </a:cubicBezTo>
                  <a:cubicBezTo>
                    <a:pt x="3952" y="29757"/>
                    <a:pt x="4104" y="29727"/>
                    <a:pt x="4256" y="29727"/>
                  </a:cubicBezTo>
                  <a:cubicBezTo>
                    <a:pt x="5198" y="29514"/>
                    <a:pt x="5897" y="28633"/>
                    <a:pt x="5837" y="27721"/>
                  </a:cubicBezTo>
                  <a:cubicBezTo>
                    <a:pt x="5776" y="27235"/>
                    <a:pt x="5502" y="26779"/>
                    <a:pt x="5046" y="26475"/>
                  </a:cubicBezTo>
                  <a:cubicBezTo>
                    <a:pt x="4777" y="26321"/>
                    <a:pt x="4483" y="26240"/>
                    <a:pt x="4203" y="26240"/>
                  </a:cubicBezTo>
                  <a:cubicBezTo>
                    <a:pt x="4041" y="26240"/>
                    <a:pt x="3884" y="26267"/>
                    <a:pt x="3739" y="26323"/>
                  </a:cubicBezTo>
                  <a:cubicBezTo>
                    <a:pt x="3253" y="26505"/>
                    <a:pt x="2919" y="26991"/>
                    <a:pt x="2919" y="27569"/>
                  </a:cubicBezTo>
                  <a:cubicBezTo>
                    <a:pt x="2888" y="28116"/>
                    <a:pt x="3131" y="28572"/>
                    <a:pt x="3557" y="28785"/>
                  </a:cubicBezTo>
                  <a:cubicBezTo>
                    <a:pt x="3606" y="28809"/>
                    <a:pt x="3659" y="28820"/>
                    <a:pt x="3713" y="28820"/>
                  </a:cubicBezTo>
                  <a:cubicBezTo>
                    <a:pt x="3859" y="28820"/>
                    <a:pt x="4007" y="28736"/>
                    <a:pt x="4074" y="28602"/>
                  </a:cubicBezTo>
                  <a:cubicBezTo>
                    <a:pt x="4165" y="28420"/>
                    <a:pt x="4074" y="28177"/>
                    <a:pt x="3891" y="28086"/>
                  </a:cubicBezTo>
                  <a:cubicBezTo>
                    <a:pt x="3679" y="27994"/>
                    <a:pt x="3679" y="27690"/>
                    <a:pt x="3679" y="27599"/>
                  </a:cubicBezTo>
                  <a:cubicBezTo>
                    <a:pt x="3679" y="27387"/>
                    <a:pt x="3800" y="27113"/>
                    <a:pt x="4013" y="27022"/>
                  </a:cubicBezTo>
                  <a:cubicBezTo>
                    <a:pt x="4074" y="27002"/>
                    <a:pt x="4141" y="26991"/>
                    <a:pt x="4212" y="26991"/>
                  </a:cubicBezTo>
                  <a:cubicBezTo>
                    <a:pt x="4354" y="26991"/>
                    <a:pt x="4509" y="27032"/>
                    <a:pt x="4651" y="27113"/>
                  </a:cubicBezTo>
                  <a:cubicBezTo>
                    <a:pt x="4894" y="27295"/>
                    <a:pt x="5046" y="27539"/>
                    <a:pt x="5077" y="27782"/>
                  </a:cubicBezTo>
                  <a:cubicBezTo>
                    <a:pt x="5107" y="28298"/>
                    <a:pt x="4682" y="28846"/>
                    <a:pt x="4104" y="28967"/>
                  </a:cubicBezTo>
                  <a:cubicBezTo>
                    <a:pt x="4002" y="28990"/>
                    <a:pt x="3896" y="29001"/>
                    <a:pt x="3787" y="29001"/>
                  </a:cubicBezTo>
                  <a:cubicBezTo>
                    <a:pt x="3315" y="29001"/>
                    <a:pt x="2803" y="28791"/>
                    <a:pt x="2432" y="28420"/>
                  </a:cubicBezTo>
                  <a:cubicBezTo>
                    <a:pt x="2007" y="27994"/>
                    <a:pt x="1703" y="27417"/>
                    <a:pt x="1490" y="26657"/>
                  </a:cubicBezTo>
                  <a:cubicBezTo>
                    <a:pt x="791" y="23921"/>
                    <a:pt x="1946" y="21095"/>
                    <a:pt x="3283" y="18420"/>
                  </a:cubicBezTo>
                  <a:lnTo>
                    <a:pt x="3587" y="17842"/>
                  </a:lnTo>
                  <a:cubicBezTo>
                    <a:pt x="4864" y="15319"/>
                    <a:pt x="6171" y="12736"/>
                    <a:pt x="6110" y="9909"/>
                  </a:cubicBezTo>
                  <a:cubicBezTo>
                    <a:pt x="6049" y="8298"/>
                    <a:pt x="5624" y="6748"/>
                    <a:pt x="5229" y="5228"/>
                  </a:cubicBezTo>
                  <a:cubicBezTo>
                    <a:pt x="4773" y="3678"/>
                    <a:pt x="4347" y="2037"/>
                    <a:pt x="4347" y="395"/>
                  </a:cubicBezTo>
                  <a:cubicBezTo>
                    <a:pt x="4347" y="182"/>
                    <a:pt x="4165" y="0"/>
                    <a:pt x="3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2"/>
            <p:cNvSpPr/>
            <p:nvPr/>
          </p:nvSpPr>
          <p:spPr>
            <a:xfrm rot="5400000">
              <a:off x="6703073" y="887109"/>
              <a:ext cx="1515723" cy="1383444"/>
            </a:xfrm>
            <a:custGeom>
              <a:avLst/>
              <a:gdLst/>
              <a:ahLst/>
              <a:cxnLst/>
              <a:rect l="l" t="t" r="r" b="b"/>
              <a:pathLst>
                <a:path w="32737" h="29880" extrusionOk="0">
                  <a:moveTo>
                    <a:pt x="366" y="0"/>
                  </a:moveTo>
                  <a:cubicBezTo>
                    <a:pt x="153" y="0"/>
                    <a:pt x="1" y="183"/>
                    <a:pt x="1" y="395"/>
                  </a:cubicBezTo>
                  <a:lnTo>
                    <a:pt x="1" y="29484"/>
                  </a:lnTo>
                  <a:cubicBezTo>
                    <a:pt x="1" y="29697"/>
                    <a:pt x="153" y="29879"/>
                    <a:pt x="366" y="29879"/>
                  </a:cubicBezTo>
                  <a:cubicBezTo>
                    <a:pt x="578" y="29879"/>
                    <a:pt x="761" y="29697"/>
                    <a:pt x="761" y="29484"/>
                  </a:cubicBezTo>
                  <a:lnTo>
                    <a:pt x="761" y="760"/>
                  </a:lnTo>
                  <a:lnTo>
                    <a:pt x="32372" y="760"/>
                  </a:lnTo>
                  <a:cubicBezTo>
                    <a:pt x="32585" y="760"/>
                    <a:pt x="32737" y="578"/>
                    <a:pt x="32737" y="395"/>
                  </a:cubicBezTo>
                  <a:cubicBezTo>
                    <a:pt x="32737" y="183"/>
                    <a:pt x="32585" y="0"/>
                    <a:pt x="32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2"/>
            <p:cNvSpPr/>
            <p:nvPr/>
          </p:nvSpPr>
          <p:spPr>
            <a:xfrm rot="5400000">
              <a:off x="7472881" y="735128"/>
              <a:ext cx="764228" cy="764228"/>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2"/>
            <p:cNvSpPr/>
            <p:nvPr/>
          </p:nvSpPr>
          <p:spPr>
            <a:xfrm rot="5400000">
              <a:off x="7878539" y="2685328"/>
              <a:ext cx="620698" cy="193580"/>
            </a:xfrm>
            <a:custGeom>
              <a:avLst/>
              <a:gdLst/>
              <a:ahLst/>
              <a:cxnLst/>
              <a:rect l="l" t="t" r="r" b="b"/>
              <a:pathLst>
                <a:path w="13406" h="4181" extrusionOk="0">
                  <a:moveTo>
                    <a:pt x="11529" y="1"/>
                  </a:moveTo>
                  <a:cubicBezTo>
                    <a:pt x="11197" y="1"/>
                    <a:pt x="10866" y="119"/>
                    <a:pt x="10639" y="320"/>
                  </a:cubicBezTo>
                  <a:cubicBezTo>
                    <a:pt x="10335" y="563"/>
                    <a:pt x="10153" y="958"/>
                    <a:pt x="10092" y="1353"/>
                  </a:cubicBezTo>
                  <a:cubicBezTo>
                    <a:pt x="10062" y="1779"/>
                    <a:pt x="10184" y="2174"/>
                    <a:pt x="10427" y="2478"/>
                  </a:cubicBezTo>
                  <a:cubicBezTo>
                    <a:pt x="10498" y="2567"/>
                    <a:pt x="10610" y="2614"/>
                    <a:pt x="10727" y="2614"/>
                  </a:cubicBezTo>
                  <a:cubicBezTo>
                    <a:pt x="10811" y="2614"/>
                    <a:pt x="10898" y="2590"/>
                    <a:pt x="10974" y="2539"/>
                  </a:cubicBezTo>
                  <a:cubicBezTo>
                    <a:pt x="11126" y="2387"/>
                    <a:pt x="11156" y="2144"/>
                    <a:pt x="11004" y="1992"/>
                  </a:cubicBezTo>
                  <a:cubicBezTo>
                    <a:pt x="10883" y="1840"/>
                    <a:pt x="10852" y="1657"/>
                    <a:pt x="10852" y="1445"/>
                  </a:cubicBezTo>
                  <a:cubicBezTo>
                    <a:pt x="10883" y="1232"/>
                    <a:pt x="10974" y="1019"/>
                    <a:pt x="11095" y="898"/>
                  </a:cubicBezTo>
                  <a:cubicBezTo>
                    <a:pt x="11247" y="806"/>
                    <a:pt x="11460" y="746"/>
                    <a:pt x="11673" y="746"/>
                  </a:cubicBezTo>
                  <a:cubicBezTo>
                    <a:pt x="11886" y="776"/>
                    <a:pt x="12068" y="867"/>
                    <a:pt x="12190" y="1019"/>
                  </a:cubicBezTo>
                  <a:cubicBezTo>
                    <a:pt x="12524" y="1414"/>
                    <a:pt x="12342" y="2113"/>
                    <a:pt x="11977" y="2478"/>
                  </a:cubicBezTo>
                  <a:cubicBezTo>
                    <a:pt x="11491" y="2934"/>
                    <a:pt x="10791" y="3116"/>
                    <a:pt x="10214" y="3238"/>
                  </a:cubicBezTo>
                  <a:cubicBezTo>
                    <a:pt x="9571" y="3347"/>
                    <a:pt x="8914" y="3401"/>
                    <a:pt x="8251" y="3401"/>
                  </a:cubicBezTo>
                  <a:cubicBezTo>
                    <a:pt x="5593" y="3401"/>
                    <a:pt x="2853" y="2540"/>
                    <a:pt x="639" y="958"/>
                  </a:cubicBezTo>
                  <a:cubicBezTo>
                    <a:pt x="578" y="910"/>
                    <a:pt x="503" y="885"/>
                    <a:pt x="427" y="885"/>
                  </a:cubicBezTo>
                  <a:cubicBezTo>
                    <a:pt x="312" y="885"/>
                    <a:pt x="195" y="940"/>
                    <a:pt x="123" y="1049"/>
                  </a:cubicBezTo>
                  <a:cubicBezTo>
                    <a:pt x="1" y="1201"/>
                    <a:pt x="31" y="1445"/>
                    <a:pt x="214" y="1566"/>
                  </a:cubicBezTo>
                  <a:cubicBezTo>
                    <a:pt x="2554" y="3268"/>
                    <a:pt x="5351" y="4180"/>
                    <a:pt x="8147" y="4180"/>
                  </a:cubicBezTo>
                  <a:cubicBezTo>
                    <a:pt x="8876" y="4180"/>
                    <a:pt x="9606" y="4089"/>
                    <a:pt x="10335" y="3967"/>
                  </a:cubicBezTo>
                  <a:cubicBezTo>
                    <a:pt x="11035" y="3846"/>
                    <a:pt x="11886" y="3633"/>
                    <a:pt x="12494" y="3025"/>
                  </a:cubicBezTo>
                  <a:cubicBezTo>
                    <a:pt x="13132" y="2417"/>
                    <a:pt x="13405" y="1293"/>
                    <a:pt x="12767" y="533"/>
                  </a:cubicBezTo>
                  <a:cubicBezTo>
                    <a:pt x="12524" y="229"/>
                    <a:pt x="12159" y="46"/>
                    <a:pt x="11734" y="16"/>
                  </a:cubicBezTo>
                  <a:cubicBezTo>
                    <a:pt x="11666" y="6"/>
                    <a:pt x="11597" y="1"/>
                    <a:pt x="115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2"/>
            <p:cNvSpPr/>
            <p:nvPr/>
          </p:nvSpPr>
          <p:spPr>
            <a:xfrm rot="5400000">
              <a:off x="6089764" y="488557"/>
              <a:ext cx="213952" cy="605789"/>
            </a:xfrm>
            <a:custGeom>
              <a:avLst/>
              <a:gdLst/>
              <a:ahLst/>
              <a:cxnLst/>
              <a:rect l="l" t="t" r="r" b="b"/>
              <a:pathLst>
                <a:path w="4621" h="13084" extrusionOk="0">
                  <a:moveTo>
                    <a:pt x="1301" y="1"/>
                  </a:moveTo>
                  <a:cubicBezTo>
                    <a:pt x="1220" y="1"/>
                    <a:pt x="1137" y="25"/>
                    <a:pt x="1064" y="74"/>
                  </a:cubicBezTo>
                  <a:cubicBezTo>
                    <a:pt x="912" y="195"/>
                    <a:pt x="882" y="439"/>
                    <a:pt x="1003" y="621"/>
                  </a:cubicBezTo>
                  <a:cubicBezTo>
                    <a:pt x="2979" y="3387"/>
                    <a:pt x="3830" y="6943"/>
                    <a:pt x="3253" y="10165"/>
                  </a:cubicBezTo>
                  <a:cubicBezTo>
                    <a:pt x="3162" y="10743"/>
                    <a:pt x="2979" y="11472"/>
                    <a:pt x="2523" y="11928"/>
                  </a:cubicBezTo>
                  <a:cubicBezTo>
                    <a:pt x="2273" y="12159"/>
                    <a:pt x="1914" y="12317"/>
                    <a:pt x="1575" y="12317"/>
                  </a:cubicBezTo>
                  <a:cubicBezTo>
                    <a:pt x="1379" y="12317"/>
                    <a:pt x="1190" y="12264"/>
                    <a:pt x="1034" y="12141"/>
                  </a:cubicBezTo>
                  <a:cubicBezTo>
                    <a:pt x="912" y="12050"/>
                    <a:pt x="821" y="11837"/>
                    <a:pt x="791" y="11624"/>
                  </a:cubicBezTo>
                  <a:cubicBezTo>
                    <a:pt x="760" y="11411"/>
                    <a:pt x="821" y="11229"/>
                    <a:pt x="943" y="11077"/>
                  </a:cubicBezTo>
                  <a:cubicBezTo>
                    <a:pt x="1064" y="10925"/>
                    <a:pt x="1247" y="10834"/>
                    <a:pt x="1459" y="10834"/>
                  </a:cubicBezTo>
                  <a:cubicBezTo>
                    <a:pt x="1496" y="10829"/>
                    <a:pt x="1532" y="10826"/>
                    <a:pt x="1569" y="10826"/>
                  </a:cubicBezTo>
                  <a:cubicBezTo>
                    <a:pt x="1743" y="10826"/>
                    <a:pt x="1911" y="10885"/>
                    <a:pt x="2037" y="10986"/>
                  </a:cubicBezTo>
                  <a:cubicBezTo>
                    <a:pt x="2100" y="11037"/>
                    <a:pt x="2180" y="11061"/>
                    <a:pt x="2259" y="11061"/>
                  </a:cubicBezTo>
                  <a:cubicBezTo>
                    <a:pt x="2371" y="11061"/>
                    <a:pt x="2483" y="11014"/>
                    <a:pt x="2554" y="10925"/>
                  </a:cubicBezTo>
                  <a:cubicBezTo>
                    <a:pt x="2706" y="10773"/>
                    <a:pt x="2675" y="10530"/>
                    <a:pt x="2523" y="10378"/>
                  </a:cubicBezTo>
                  <a:cubicBezTo>
                    <a:pt x="2271" y="10176"/>
                    <a:pt x="1957" y="10058"/>
                    <a:pt x="1615" y="10058"/>
                  </a:cubicBezTo>
                  <a:cubicBezTo>
                    <a:pt x="1544" y="10058"/>
                    <a:pt x="1472" y="10064"/>
                    <a:pt x="1399" y="10074"/>
                  </a:cubicBezTo>
                  <a:cubicBezTo>
                    <a:pt x="1003" y="10104"/>
                    <a:pt x="608" y="10287"/>
                    <a:pt x="365" y="10591"/>
                  </a:cubicBezTo>
                  <a:cubicBezTo>
                    <a:pt x="122" y="10895"/>
                    <a:pt x="0" y="11290"/>
                    <a:pt x="31" y="11715"/>
                  </a:cubicBezTo>
                  <a:cubicBezTo>
                    <a:pt x="61" y="12110"/>
                    <a:pt x="274" y="12506"/>
                    <a:pt x="578" y="12749"/>
                  </a:cubicBezTo>
                  <a:cubicBezTo>
                    <a:pt x="851" y="12992"/>
                    <a:pt x="1216" y="13083"/>
                    <a:pt x="1581" y="13083"/>
                  </a:cubicBezTo>
                  <a:cubicBezTo>
                    <a:pt x="2128" y="13083"/>
                    <a:pt x="2675" y="12840"/>
                    <a:pt x="3070" y="12475"/>
                  </a:cubicBezTo>
                  <a:cubicBezTo>
                    <a:pt x="3678" y="11867"/>
                    <a:pt x="3891" y="10986"/>
                    <a:pt x="4013" y="10287"/>
                  </a:cubicBezTo>
                  <a:cubicBezTo>
                    <a:pt x="4621" y="6822"/>
                    <a:pt x="3739" y="3144"/>
                    <a:pt x="1611" y="165"/>
                  </a:cubicBezTo>
                  <a:cubicBezTo>
                    <a:pt x="1538" y="56"/>
                    <a:pt x="1422" y="1"/>
                    <a:pt x="1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2"/>
            <p:cNvSpPr/>
            <p:nvPr/>
          </p:nvSpPr>
          <p:spPr>
            <a:xfrm rot="5400000">
              <a:off x="8216368" y="1953435"/>
              <a:ext cx="168949" cy="259882"/>
            </a:xfrm>
            <a:custGeom>
              <a:avLst/>
              <a:gdLst/>
              <a:ahLst/>
              <a:cxnLst/>
              <a:rect l="l" t="t" r="r" b="b"/>
              <a:pathLst>
                <a:path w="3649" h="5613" extrusionOk="0">
                  <a:moveTo>
                    <a:pt x="2706" y="901"/>
                  </a:moveTo>
                  <a:lnTo>
                    <a:pt x="2706" y="901"/>
                  </a:lnTo>
                  <a:cubicBezTo>
                    <a:pt x="2828" y="1539"/>
                    <a:pt x="2706" y="2329"/>
                    <a:pt x="2341" y="3059"/>
                  </a:cubicBezTo>
                  <a:cubicBezTo>
                    <a:pt x="2007" y="3788"/>
                    <a:pt x="1490" y="4396"/>
                    <a:pt x="913" y="4700"/>
                  </a:cubicBezTo>
                  <a:cubicBezTo>
                    <a:pt x="822" y="4062"/>
                    <a:pt x="943" y="3302"/>
                    <a:pt x="1278" y="2542"/>
                  </a:cubicBezTo>
                  <a:cubicBezTo>
                    <a:pt x="1612" y="1813"/>
                    <a:pt x="2129" y="1235"/>
                    <a:pt x="2706" y="901"/>
                  </a:cubicBezTo>
                  <a:close/>
                  <a:moveTo>
                    <a:pt x="2960" y="1"/>
                  </a:moveTo>
                  <a:cubicBezTo>
                    <a:pt x="2917" y="1"/>
                    <a:pt x="2872" y="7"/>
                    <a:pt x="2828" y="19"/>
                  </a:cubicBezTo>
                  <a:cubicBezTo>
                    <a:pt x="1946" y="323"/>
                    <a:pt x="1095" y="1144"/>
                    <a:pt x="609" y="2238"/>
                  </a:cubicBezTo>
                  <a:cubicBezTo>
                    <a:pt x="92" y="3302"/>
                    <a:pt x="1" y="4487"/>
                    <a:pt x="335" y="5369"/>
                  </a:cubicBezTo>
                  <a:cubicBezTo>
                    <a:pt x="396" y="5521"/>
                    <a:pt x="518" y="5612"/>
                    <a:pt x="670" y="5612"/>
                  </a:cubicBezTo>
                  <a:cubicBezTo>
                    <a:pt x="730" y="5612"/>
                    <a:pt x="761" y="5612"/>
                    <a:pt x="791" y="5582"/>
                  </a:cubicBezTo>
                  <a:cubicBezTo>
                    <a:pt x="1703" y="5278"/>
                    <a:pt x="2554" y="4457"/>
                    <a:pt x="3041" y="3393"/>
                  </a:cubicBezTo>
                  <a:cubicBezTo>
                    <a:pt x="3557" y="2299"/>
                    <a:pt x="3648" y="1144"/>
                    <a:pt x="3314" y="232"/>
                  </a:cubicBezTo>
                  <a:cubicBezTo>
                    <a:pt x="3266" y="88"/>
                    <a:pt x="3123" y="1"/>
                    <a:pt x="2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2"/>
            <p:cNvSpPr/>
            <p:nvPr/>
          </p:nvSpPr>
          <p:spPr>
            <a:xfrm rot="5400000">
              <a:off x="7939537" y="2675028"/>
              <a:ext cx="218212" cy="202933"/>
            </a:xfrm>
            <a:custGeom>
              <a:avLst/>
              <a:gdLst/>
              <a:ahLst/>
              <a:cxnLst/>
              <a:rect l="l" t="t" r="r" b="b"/>
              <a:pathLst>
                <a:path w="4713" h="4383" extrusionOk="0">
                  <a:moveTo>
                    <a:pt x="822" y="796"/>
                  </a:moveTo>
                  <a:cubicBezTo>
                    <a:pt x="1460" y="857"/>
                    <a:pt x="2159" y="1222"/>
                    <a:pt x="2767" y="1769"/>
                  </a:cubicBezTo>
                  <a:cubicBezTo>
                    <a:pt x="3375" y="2316"/>
                    <a:pt x="3770" y="2985"/>
                    <a:pt x="3922" y="3623"/>
                  </a:cubicBezTo>
                  <a:cubicBezTo>
                    <a:pt x="3253" y="3532"/>
                    <a:pt x="2554" y="3198"/>
                    <a:pt x="1977" y="2650"/>
                  </a:cubicBezTo>
                  <a:cubicBezTo>
                    <a:pt x="1369" y="2103"/>
                    <a:pt x="943" y="1435"/>
                    <a:pt x="822" y="796"/>
                  </a:cubicBezTo>
                  <a:close/>
                  <a:moveTo>
                    <a:pt x="535" y="1"/>
                  </a:moveTo>
                  <a:cubicBezTo>
                    <a:pt x="478" y="1"/>
                    <a:pt x="422" y="2"/>
                    <a:pt x="366" y="6"/>
                  </a:cubicBezTo>
                  <a:cubicBezTo>
                    <a:pt x="153" y="36"/>
                    <a:pt x="1" y="188"/>
                    <a:pt x="1" y="401"/>
                  </a:cubicBezTo>
                  <a:cubicBezTo>
                    <a:pt x="31" y="1343"/>
                    <a:pt x="578" y="2407"/>
                    <a:pt x="1460" y="3198"/>
                  </a:cubicBezTo>
                  <a:cubicBezTo>
                    <a:pt x="2281" y="3957"/>
                    <a:pt x="3284" y="4383"/>
                    <a:pt x="4196" y="4383"/>
                  </a:cubicBezTo>
                  <a:lnTo>
                    <a:pt x="4378" y="4383"/>
                  </a:lnTo>
                  <a:cubicBezTo>
                    <a:pt x="4560" y="4383"/>
                    <a:pt x="4712" y="4201"/>
                    <a:pt x="4712" y="3988"/>
                  </a:cubicBezTo>
                  <a:cubicBezTo>
                    <a:pt x="4682" y="3046"/>
                    <a:pt x="4165" y="2012"/>
                    <a:pt x="3284" y="1191"/>
                  </a:cubicBezTo>
                  <a:cubicBezTo>
                    <a:pt x="2455" y="448"/>
                    <a:pt x="1437"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2"/>
            <p:cNvSpPr/>
            <p:nvPr/>
          </p:nvSpPr>
          <p:spPr>
            <a:xfrm rot="5400000">
              <a:off x="6760193" y="593564"/>
              <a:ext cx="264651" cy="156540"/>
            </a:xfrm>
            <a:custGeom>
              <a:avLst/>
              <a:gdLst/>
              <a:ahLst/>
              <a:cxnLst/>
              <a:rect l="l" t="t" r="r" b="b"/>
              <a:pathLst>
                <a:path w="5716" h="3381" extrusionOk="0">
                  <a:moveTo>
                    <a:pt x="4332" y="767"/>
                  </a:moveTo>
                  <a:cubicBezTo>
                    <a:pt x="4482" y="767"/>
                    <a:pt x="4629" y="777"/>
                    <a:pt x="4773" y="797"/>
                  </a:cubicBezTo>
                  <a:cubicBezTo>
                    <a:pt x="4438" y="1374"/>
                    <a:pt x="3861" y="1891"/>
                    <a:pt x="3101" y="2225"/>
                  </a:cubicBezTo>
                  <a:cubicBezTo>
                    <a:pt x="2554" y="2499"/>
                    <a:pt x="1990" y="2636"/>
                    <a:pt x="1472" y="2636"/>
                  </a:cubicBezTo>
                  <a:cubicBezTo>
                    <a:pt x="1300" y="2636"/>
                    <a:pt x="1133" y="2621"/>
                    <a:pt x="973" y="2590"/>
                  </a:cubicBezTo>
                  <a:cubicBezTo>
                    <a:pt x="1277" y="2013"/>
                    <a:pt x="1885" y="1496"/>
                    <a:pt x="2615" y="1162"/>
                  </a:cubicBezTo>
                  <a:cubicBezTo>
                    <a:pt x="3188" y="899"/>
                    <a:pt x="3780" y="767"/>
                    <a:pt x="4332" y="767"/>
                  </a:cubicBezTo>
                  <a:close/>
                  <a:moveTo>
                    <a:pt x="4302" y="0"/>
                  </a:moveTo>
                  <a:cubicBezTo>
                    <a:pt x="3658" y="0"/>
                    <a:pt x="2957" y="161"/>
                    <a:pt x="2280" y="462"/>
                  </a:cubicBezTo>
                  <a:cubicBezTo>
                    <a:pt x="1216" y="979"/>
                    <a:pt x="396" y="1830"/>
                    <a:pt x="92" y="2712"/>
                  </a:cubicBezTo>
                  <a:cubicBezTo>
                    <a:pt x="1" y="2894"/>
                    <a:pt x="122" y="3107"/>
                    <a:pt x="305" y="3198"/>
                  </a:cubicBezTo>
                  <a:cubicBezTo>
                    <a:pt x="639" y="3320"/>
                    <a:pt x="1034" y="3380"/>
                    <a:pt x="1460" y="3380"/>
                  </a:cubicBezTo>
                  <a:cubicBezTo>
                    <a:pt x="2098" y="3380"/>
                    <a:pt x="2767" y="3228"/>
                    <a:pt x="3435" y="2924"/>
                  </a:cubicBezTo>
                  <a:cubicBezTo>
                    <a:pt x="4499" y="2408"/>
                    <a:pt x="5350" y="1587"/>
                    <a:pt x="5654" y="675"/>
                  </a:cubicBezTo>
                  <a:cubicBezTo>
                    <a:pt x="5715" y="493"/>
                    <a:pt x="5624" y="280"/>
                    <a:pt x="5411" y="189"/>
                  </a:cubicBezTo>
                  <a:cubicBezTo>
                    <a:pt x="5075" y="61"/>
                    <a:pt x="4699" y="0"/>
                    <a:pt x="4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2"/>
            <p:cNvSpPr/>
            <p:nvPr/>
          </p:nvSpPr>
          <p:spPr>
            <a:xfrm rot="5400000">
              <a:off x="6094392" y="816039"/>
              <a:ext cx="208350" cy="218212"/>
            </a:xfrm>
            <a:custGeom>
              <a:avLst/>
              <a:gdLst/>
              <a:ahLst/>
              <a:cxnLst/>
              <a:rect l="l" t="t" r="r" b="b"/>
              <a:pathLst>
                <a:path w="4500" h="4713" extrusionOk="0">
                  <a:moveTo>
                    <a:pt x="821" y="822"/>
                  </a:moveTo>
                  <a:cubicBezTo>
                    <a:pt x="1460" y="943"/>
                    <a:pt x="2128" y="1369"/>
                    <a:pt x="2676" y="1977"/>
                  </a:cubicBezTo>
                  <a:cubicBezTo>
                    <a:pt x="3223" y="2554"/>
                    <a:pt x="3557" y="3253"/>
                    <a:pt x="3648" y="3922"/>
                  </a:cubicBezTo>
                  <a:cubicBezTo>
                    <a:pt x="3010" y="3770"/>
                    <a:pt x="2341" y="3375"/>
                    <a:pt x="1794" y="2767"/>
                  </a:cubicBezTo>
                  <a:cubicBezTo>
                    <a:pt x="1247" y="2159"/>
                    <a:pt x="913" y="1460"/>
                    <a:pt x="821" y="822"/>
                  </a:cubicBezTo>
                  <a:close/>
                  <a:moveTo>
                    <a:pt x="457" y="1"/>
                  </a:moveTo>
                  <a:cubicBezTo>
                    <a:pt x="244" y="1"/>
                    <a:pt x="62" y="153"/>
                    <a:pt x="62" y="366"/>
                  </a:cubicBezTo>
                  <a:cubicBezTo>
                    <a:pt x="1" y="1308"/>
                    <a:pt x="457" y="2402"/>
                    <a:pt x="1247" y="3284"/>
                  </a:cubicBezTo>
                  <a:cubicBezTo>
                    <a:pt x="2037" y="4165"/>
                    <a:pt x="3101" y="4682"/>
                    <a:pt x="4043" y="4712"/>
                  </a:cubicBezTo>
                  <a:cubicBezTo>
                    <a:pt x="4256" y="4712"/>
                    <a:pt x="4408" y="4560"/>
                    <a:pt x="4439" y="4347"/>
                  </a:cubicBezTo>
                  <a:cubicBezTo>
                    <a:pt x="4499" y="3405"/>
                    <a:pt x="4043" y="2341"/>
                    <a:pt x="3253" y="1460"/>
                  </a:cubicBezTo>
                  <a:cubicBezTo>
                    <a:pt x="2432" y="578"/>
                    <a:pt x="1399" y="3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2"/>
            <p:cNvSpPr/>
            <p:nvPr/>
          </p:nvSpPr>
          <p:spPr>
            <a:xfrm rot="5400000">
              <a:off x="4826416" y="-240841"/>
              <a:ext cx="35250" cy="1987167"/>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2"/>
            <p:cNvSpPr/>
            <p:nvPr/>
          </p:nvSpPr>
          <p:spPr>
            <a:xfrm rot="5400000">
              <a:off x="5520914" y="542313"/>
              <a:ext cx="35234" cy="598196"/>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35204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949412" y="1548033"/>
            <a:ext cx="10148431" cy="461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1103962" y="303967"/>
            <a:ext cx="9348016"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pic>
        <p:nvPicPr>
          <p:cNvPr id="3" name="Picture 2">
            <a:extLst>
              <a:ext uri="{FF2B5EF4-FFF2-40B4-BE49-F238E27FC236}">
                <a16:creationId xmlns:a16="http://schemas.microsoft.com/office/drawing/2014/main" id="{5E8838A2-3754-7A1B-608A-27D64D913D15}"/>
              </a:ext>
            </a:extLst>
          </p:cNvPr>
          <p:cNvPicPr>
            <a:picLocks noChangeAspect="1"/>
          </p:cNvPicPr>
          <p:nvPr userDrawn="1"/>
        </p:nvPicPr>
        <p:blipFill>
          <a:blip r:embed="rId11"/>
          <a:stretch>
            <a:fillRect/>
          </a:stretch>
        </p:blipFill>
        <p:spPr>
          <a:xfrm rot="16200000">
            <a:off x="-6551016" y="2992536"/>
            <a:ext cx="6023370" cy="646232"/>
          </a:xfrm>
          <a:prstGeom prst="rect">
            <a:avLst/>
          </a:prstGeom>
        </p:spPr>
      </p:pic>
      <p:pic>
        <p:nvPicPr>
          <p:cNvPr id="4" name="Picture 3">
            <a:extLst>
              <a:ext uri="{FF2B5EF4-FFF2-40B4-BE49-F238E27FC236}">
                <a16:creationId xmlns:a16="http://schemas.microsoft.com/office/drawing/2014/main" id="{3577984C-E6D9-0080-FBF4-B9FCDA8D0A19}"/>
              </a:ext>
            </a:extLst>
          </p:cNvPr>
          <p:cNvPicPr>
            <a:picLocks noChangeAspect="1"/>
          </p:cNvPicPr>
          <p:nvPr userDrawn="1"/>
        </p:nvPicPr>
        <p:blipFill>
          <a:blip r:embed="rId11"/>
          <a:stretch>
            <a:fillRect/>
          </a:stretch>
        </p:blipFill>
        <p:spPr>
          <a:xfrm rot="16200000">
            <a:off x="12574900" y="3105884"/>
            <a:ext cx="6023370" cy="6462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84" r:id="rId4"/>
    <p:sldLayoutId id="2147483686" r:id="rId5"/>
    <p:sldLayoutId id="2147483687" r:id="rId6"/>
    <p:sldLayoutId id="2147483688" r:id="rId7"/>
    <p:sldLayoutId id="2147483690" r:id="rId8"/>
    <p:sldLayoutId id="214748369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DD494-6C39-C0B8-0B1C-ACF1E00A972E}"/>
              </a:ext>
            </a:extLst>
          </p:cNvPr>
          <p:cNvPicPr>
            <a:picLocks noChangeAspect="1"/>
          </p:cNvPicPr>
          <p:nvPr/>
        </p:nvPicPr>
        <p:blipFill rotWithShape="1">
          <a:blip r:embed="rId3"/>
          <a:srcRect t="42525" r="-604" b="12600"/>
          <a:stretch/>
        </p:blipFill>
        <p:spPr>
          <a:xfrm>
            <a:off x="30087" y="972363"/>
            <a:ext cx="12131751" cy="7183234"/>
          </a:xfrm>
          <a:prstGeom prst="rect">
            <a:avLst/>
          </a:prstGeom>
          <a:ln>
            <a:noFill/>
          </a:ln>
          <a:effectLst>
            <a:softEdge rad="112500"/>
          </a:effectLst>
        </p:spPr>
      </p:pic>
      <p:sp>
        <p:nvSpPr>
          <p:cNvPr id="4" name="Rectangle 3">
            <a:extLst>
              <a:ext uri="{FF2B5EF4-FFF2-40B4-BE49-F238E27FC236}">
                <a16:creationId xmlns:a16="http://schemas.microsoft.com/office/drawing/2014/main" id="{81F67992-6B55-3E0E-F7E2-C23F41BC9496}"/>
              </a:ext>
            </a:extLst>
          </p:cNvPr>
          <p:cNvSpPr/>
          <p:nvPr/>
        </p:nvSpPr>
        <p:spPr>
          <a:xfrm>
            <a:off x="15045" y="16946"/>
            <a:ext cx="12131751" cy="2277075"/>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3112">
              <a:buClrTx/>
              <a:defRPr/>
            </a:pPr>
            <a:endParaRPr lang="en-US" sz="5837">
              <a:solidFill>
                <a:srgbClr val="FFFFFF"/>
              </a:solidFill>
              <a:latin typeface="AvantGarde"/>
            </a:endParaRPr>
          </a:p>
        </p:txBody>
      </p:sp>
      <p:pic>
        <p:nvPicPr>
          <p:cNvPr id="5" name="Picture 2" descr="Bộ SGK Lớp 6 - Kết nối tri thức với cuộc sống - Công ty Cổ phần Đầu tư và  Phát triển Giáo dục Phương Nam">
            <a:extLst>
              <a:ext uri="{FF2B5EF4-FFF2-40B4-BE49-F238E27FC236}">
                <a16:creationId xmlns:a16="http://schemas.microsoft.com/office/drawing/2014/main" id="{36ACDA3E-E0BB-E422-27AF-2C59F7D9533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37055" y="139567"/>
            <a:ext cx="1880827" cy="1736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4E0A9C-18D1-3DEF-761C-D953B618A569}"/>
              </a:ext>
            </a:extLst>
          </p:cNvPr>
          <p:cNvSpPr txBox="1"/>
          <p:nvPr/>
        </p:nvSpPr>
        <p:spPr>
          <a:xfrm>
            <a:off x="2198530" y="649935"/>
            <a:ext cx="7764781" cy="1443152"/>
          </a:xfrm>
          <a:prstGeom prst="rect">
            <a:avLst/>
          </a:prstGeom>
          <a:noFill/>
          <a:ln>
            <a:noFill/>
          </a:ln>
        </p:spPr>
        <p:txBody>
          <a:bodyPr wrap="square">
            <a:spAutoFit/>
          </a:bodyPr>
          <a:lstStyle/>
          <a:p>
            <a:pPr algn="ctr"/>
            <a:r>
              <a:rPr lang="en-US" sz="8778" b="1">
                <a:ln w="10160">
                  <a:solidFill>
                    <a:sysClr val="windowText" lastClr="000000"/>
                  </a:solidFill>
                  <a:prstDash val="solid"/>
                </a:ln>
                <a:solidFill>
                  <a:srgbClr val="FFFFFF"/>
                </a:solidFill>
                <a:effectLst>
                  <a:glow rad="101600">
                    <a:schemeClr val="accent6">
                      <a:satMod val="175000"/>
                      <a:alpha val="40000"/>
                    </a:schemeClr>
                  </a:glow>
                  <a:outerShdw blurRad="50800" dist="38100" dir="8100000" algn="tr" rotWithShape="0">
                    <a:prstClr val="black">
                      <a:alpha val="40000"/>
                    </a:prstClr>
                  </a:outerShdw>
                </a:effectLst>
                <a:latin typeface="+mj-lt"/>
              </a:rPr>
              <a:t>TIẾNG VIỆT 4</a:t>
            </a:r>
          </a:p>
        </p:txBody>
      </p:sp>
    </p:spTree>
    <p:extLst>
      <p:ext uri="{BB962C8B-B14F-4D97-AF65-F5344CB8AC3E}">
        <p14:creationId xmlns:p14="http://schemas.microsoft.com/office/powerpoint/2010/main" val="267738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784144" y="442315"/>
            <a:ext cx="10593550" cy="646331"/>
          </a:xfrm>
          <a:prstGeom prst="rect">
            <a:avLst/>
          </a:prstGeom>
          <a:noFill/>
        </p:spPr>
        <p:txBody>
          <a:bodyPr wrap="square" rtlCol="0">
            <a:spAutoFit/>
          </a:bodyPr>
          <a:lstStyle/>
          <a:p>
            <a:pPr algn="just"/>
            <a:r>
              <a:rPr lang="en-US" sz="3600" b="1"/>
              <a:t>2. Viết.</a:t>
            </a:r>
          </a:p>
        </p:txBody>
      </p:sp>
      <p:sp>
        <p:nvSpPr>
          <p:cNvPr id="3" name="TextBox 2">
            <a:extLst>
              <a:ext uri="{FF2B5EF4-FFF2-40B4-BE49-F238E27FC236}">
                <a16:creationId xmlns:a16="http://schemas.microsoft.com/office/drawing/2014/main" id="{621EDE3A-49EF-51A8-A446-06D8AF35615B}"/>
              </a:ext>
            </a:extLst>
          </p:cNvPr>
          <p:cNvSpPr txBox="1"/>
          <p:nvPr/>
        </p:nvSpPr>
        <p:spPr>
          <a:xfrm>
            <a:off x="1336594" y="1150201"/>
            <a:ext cx="10245806" cy="4770537"/>
          </a:xfrm>
          <a:prstGeom prst="rect">
            <a:avLst/>
          </a:prstGeom>
          <a:noFill/>
        </p:spPr>
        <p:txBody>
          <a:bodyPr wrap="square" rtlCol="0">
            <a:spAutoFit/>
          </a:bodyPr>
          <a:lstStyle/>
          <a:p>
            <a:pPr algn="just"/>
            <a:r>
              <a:rPr lang="vi-VN" sz="3800"/>
              <a:t>- Lựa chọn cách xưng hô phù hợp (ví dụ: xưng “ta” khi đóng vai Sơn Tinh để nói chuyện với Thuỷ Tinh; xưng “con” khi đóng vai Mi-lô nói chuyện với cha; xưng “tôi” khi đóng vai ông nhạc sĩ;...).</a:t>
            </a:r>
          </a:p>
          <a:p>
            <a:pPr algn="just"/>
            <a:r>
              <a:rPr lang="vi-VN" sz="3800"/>
              <a:t>- Bổ sung những chi tiết mới (vừa phù hợp với câu chuyện và sự phát triển tính cách của nhân vật, vừa mang yếu tố bất ngờ).</a:t>
            </a:r>
          </a:p>
        </p:txBody>
      </p:sp>
    </p:spTree>
    <p:extLst>
      <p:ext uri="{BB962C8B-B14F-4D97-AF65-F5344CB8AC3E}">
        <p14:creationId xmlns:p14="http://schemas.microsoft.com/office/powerpoint/2010/main" val="272870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784144" y="537565"/>
            <a:ext cx="10593550" cy="830997"/>
          </a:xfrm>
          <a:prstGeom prst="rect">
            <a:avLst/>
          </a:prstGeom>
          <a:noFill/>
        </p:spPr>
        <p:txBody>
          <a:bodyPr wrap="square" rtlCol="0">
            <a:spAutoFit/>
          </a:bodyPr>
          <a:lstStyle/>
          <a:p>
            <a:pPr algn="just"/>
            <a:r>
              <a:rPr lang="en-US" sz="4800" b="1"/>
              <a:t>3. Chỉnh sửa.</a:t>
            </a:r>
            <a:endParaRPr lang="vi-VN" sz="4800" b="1"/>
          </a:p>
        </p:txBody>
      </p:sp>
      <p:sp>
        <p:nvSpPr>
          <p:cNvPr id="5" name="TextBox 4">
            <a:extLst>
              <a:ext uri="{FF2B5EF4-FFF2-40B4-BE49-F238E27FC236}">
                <a16:creationId xmlns:a16="http://schemas.microsoft.com/office/drawing/2014/main" id="{554B8EF1-5DAD-C7B0-2D72-5FB3806B4162}"/>
              </a:ext>
            </a:extLst>
          </p:cNvPr>
          <p:cNvSpPr txBox="1"/>
          <p:nvPr/>
        </p:nvSpPr>
        <p:spPr>
          <a:xfrm>
            <a:off x="1490744" y="1715397"/>
            <a:ext cx="9886950" cy="2308324"/>
          </a:xfrm>
          <a:prstGeom prst="rect">
            <a:avLst/>
          </a:prstGeom>
          <a:noFill/>
        </p:spPr>
        <p:txBody>
          <a:bodyPr wrap="square">
            <a:spAutoFit/>
          </a:bodyPr>
          <a:lstStyle/>
          <a:p>
            <a:pPr algn="just"/>
            <a:r>
              <a:rPr lang="vi-VN" sz="4800"/>
              <a:t>Đọc lại đoạn văn, tự sửa các lỗi về nội dung (như gợi ý ở mục 2) và các lỗi về câu, từ,...</a:t>
            </a:r>
            <a:endParaRPr lang="en-US" sz="4800"/>
          </a:p>
        </p:txBody>
      </p:sp>
    </p:spTree>
    <p:extLst>
      <p:ext uri="{BB962C8B-B14F-4D97-AF65-F5344CB8AC3E}">
        <p14:creationId xmlns:p14="http://schemas.microsoft.com/office/powerpoint/2010/main" val="366938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EFC18-C055-4515-AC10-6D85C05319BC}"/>
              </a:ext>
            </a:extLst>
          </p:cNvPr>
          <p:cNvSpPr txBox="1"/>
          <p:nvPr/>
        </p:nvSpPr>
        <p:spPr>
          <a:xfrm>
            <a:off x="1771650" y="537031"/>
            <a:ext cx="7962900" cy="830997"/>
          </a:xfrm>
          <a:prstGeom prst="rect">
            <a:avLst/>
          </a:prstGeom>
          <a:noFill/>
        </p:spPr>
        <p:txBody>
          <a:bodyPr wrap="square" rtlCol="0">
            <a:spAutoFit/>
          </a:bodyPr>
          <a:lstStyle/>
          <a:p>
            <a:pPr algn="ctr"/>
            <a:r>
              <a:rPr lang="en-US" sz="4800" b="1"/>
              <a:t>VẬN DỤNG</a:t>
            </a:r>
          </a:p>
        </p:txBody>
      </p:sp>
      <p:sp>
        <p:nvSpPr>
          <p:cNvPr id="3" name="TextBox 2">
            <a:extLst>
              <a:ext uri="{FF2B5EF4-FFF2-40B4-BE49-F238E27FC236}">
                <a16:creationId xmlns:a16="http://schemas.microsoft.com/office/drawing/2014/main" id="{CB0B4B13-07F6-4D5D-8261-8D85FA7C3781}"/>
              </a:ext>
            </a:extLst>
          </p:cNvPr>
          <p:cNvSpPr txBox="1"/>
          <p:nvPr/>
        </p:nvSpPr>
        <p:spPr>
          <a:xfrm>
            <a:off x="651669" y="2031147"/>
            <a:ext cx="10858500" cy="3785652"/>
          </a:xfrm>
          <a:prstGeom prst="rect">
            <a:avLst/>
          </a:prstGeom>
          <a:noFill/>
        </p:spPr>
        <p:txBody>
          <a:bodyPr wrap="square" rtlCol="0">
            <a:spAutoFit/>
          </a:bodyPr>
          <a:lstStyle/>
          <a:p>
            <a:pPr algn="ctr"/>
            <a:r>
              <a:rPr lang="en-US" sz="4800" b="1">
                <a:solidFill>
                  <a:srgbClr val="C00000"/>
                </a:solidFill>
                <a:latin typeface="+mn-lt"/>
              </a:rPr>
              <a:t>Nhiệm vụ học tập ở nhà:</a:t>
            </a:r>
          </a:p>
          <a:p>
            <a:pPr algn="ctr"/>
            <a:endParaRPr lang="en-US" sz="4800" b="1">
              <a:solidFill>
                <a:srgbClr val="C00000"/>
              </a:solidFill>
              <a:latin typeface="+mn-lt"/>
            </a:endParaRPr>
          </a:p>
          <a:p>
            <a:pPr algn="ctr"/>
            <a:r>
              <a:rPr lang="vi-VN" sz="4800"/>
              <a:t>Thay lời chú sư tử trong khu bảo tồn động vật hoang dã Ngô-rông-gô-rô, kể về cuộc sống của mình</a:t>
            </a:r>
            <a:r>
              <a:rPr lang="en-US" sz="4800"/>
              <a:t>.</a:t>
            </a:r>
            <a:endParaRPr lang="vi-VN" sz="4800" b="0" i="0">
              <a:solidFill>
                <a:srgbClr val="000000"/>
              </a:solidFill>
              <a:effectLst/>
              <a:latin typeface="+mn-lt"/>
            </a:endParaRPr>
          </a:p>
        </p:txBody>
      </p:sp>
    </p:spTree>
    <p:extLst>
      <p:ext uri="{BB962C8B-B14F-4D97-AF65-F5344CB8AC3E}">
        <p14:creationId xmlns:p14="http://schemas.microsoft.com/office/powerpoint/2010/main" val="7030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5" name="Google Shape;305;p35"/>
          <p:cNvGrpSpPr/>
          <p:nvPr/>
        </p:nvGrpSpPr>
        <p:grpSpPr>
          <a:xfrm>
            <a:off x="76916" y="2141433"/>
            <a:ext cx="2871095" cy="3745448"/>
            <a:chOff x="517131" y="1513337"/>
            <a:chExt cx="2158662" cy="2816053"/>
          </a:xfrm>
        </p:grpSpPr>
        <p:sp>
          <p:nvSpPr>
            <p:cNvPr id="306" name="Google Shape;306;p35"/>
            <p:cNvSpPr/>
            <p:nvPr/>
          </p:nvSpPr>
          <p:spPr>
            <a:xfrm rot="2868544">
              <a:off x="851449" y="3508729"/>
              <a:ext cx="755267" cy="478374"/>
            </a:xfrm>
            <a:custGeom>
              <a:avLst/>
              <a:gdLst/>
              <a:ahLst/>
              <a:cxnLst/>
              <a:rect l="l" t="t" r="r" b="b"/>
              <a:pathLst>
                <a:path w="9228" h="5845" extrusionOk="0">
                  <a:moveTo>
                    <a:pt x="2657" y="1"/>
                  </a:moveTo>
                  <a:lnTo>
                    <a:pt x="2287" y="175"/>
                  </a:lnTo>
                  <a:lnTo>
                    <a:pt x="625" y="966"/>
                  </a:lnTo>
                  <a:lnTo>
                    <a:pt x="0" y="1264"/>
                  </a:lnTo>
                  <a:cubicBezTo>
                    <a:pt x="0" y="1264"/>
                    <a:pt x="225" y="1446"/>
                    <a:pt x="610" y="1743"/>
                  </a:cubicBezTo>
                  <a:cubicBezTo>
                    <a:pt x="1235" y="2208"/>
                    <a:pt x="2273" y="2963"/>
                    <a:pt x="3485" y="3703"/>
                  </a:cubicBezTo>
                  <a:cubicBezTo>
                    <a:pt x="5118" y="4691"/>
                    <a:pt x="7144" y="5634"/>
                    <a:pt x="8835" y="5845"/>
                  </a:cubicBezTo>
                  <a:lnTo>
                    <a:pt x="9227" y="4066"/>
                  </a:lnTo>
                  <a:lnTo>
                    <a:pt x="9227" y="4066"/>
                  </a:lnTo>
                  <a:cubicBezTo>
                    <a:pt x="9223" y="4077"/>
                    <a:pt x="9206" y="4082"/>
                    <a:pt x="9179" y="4082"/>
                  </a:cubicBezTo>
                  <a:cubicBezTo>
                    <a:pt x="8850" y="4082"/>
                    <a:pt x="6952" y="3340"/>
                    <a:pt x="5191" y="2208"/>
                  </a:cubicBezTo>
                  <a:cubicBezTo>
                    <a:pt x="4422" y="1707"/>
                    <a:pt x="3674" y="1141"/>
                    <a:pt x="3093" y="524"/>
                  </a:cubicBezTo>
                  <a:cubicBezTo>
                    <a:pt x="2933" y="349"/>
                    <a:pt x="2788" y="182"/>
                    <a:pt x="2657" y="1"/>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07" name="Google Shape;307;p35"/>
            <p:cNvSpPr/>
            <p:nvPr/>
          </p:nvSpPr>
          <p:spPr>
            <a:xfrm rot="2868544">
              <a:off x="1280664" y="4051955"/>
              <a:ext cx="130134" cy="274257"/>
            </a:xfrm>
            <a:custGeom>
              <a:avLst/>
              <a:gdLst/>
              <a:ahLst/>
              <a:cxnLst/>
              <a:rect l="l" t="t" r="r" b="b"/>
              <a:pathLst>
                <a:path w="1590" h="3351" extrusionOk="0">
                  <a:moveTo>
                    <a:pt x="827" y="1"/>
                  </a:moveTo>
                  <a:cubicBezTo>
                    <a:pt x="587" y="1"/>
                    <a:pt x="341" y="277"/>
                    <a:pt x="341" y="277"/>
                  </a:cubicBezTo>
                  <a:lnTo>
                    <a:pt x="189" y="996"/>
                  </a:lnTo>
                  <a:lnTo>
                    <a:pt x="0" y="1932"/>
                  </a:lnTo>
                  <a:cubicBezTo>
                    <a:pt x="0" y="1932"/>
                    <a:pt x="407" y="2578"/>
                    <a:pt x="777" y="3000"/>
                  </a:cubicBezTo>
                  <a:cubicBezTo>
                    <a:pt x="954" y="3203"/>
                    <a:pt x="1124" y="3350"/>
                    <a:pt x="1234" y="3350"/>
                  </a:cubicBezTo>
                  <a:cubicBezTo>
                    <a:pt x="1242" y="3350"/>
                    <a:pt x="1249" y="3349"/>
                    <a:pt x="1256" y="3348"/>
                  </a:cubicBezTo>
                  <a:cubicBezTo>
                    <a:pt x="1590" y="3290"/>
                    <a:pt x="1350" y="538"/>
                    <a:pt x="1082" y="146"/>
                  </a:cubicBezTo>
                  <a:cubicBezTo>
                    <a:pt x="1007" y="40"/>
                    <a:pt x="917" y="1"/>
                    <a:pt x="82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08" name="Google Shape;308;p35"/>
            <p:cNvSpPr/>
            <p:nvPr/>
          </p:nvSpPr>
          <p:spPr>
            <a:xfrm rot="2868773">
              <a:off x="1289626" y="4054914"/>
              <a:ext cx="79150" cy="222844"/>
            </a:xfrm>
            <a:custGeom>
              <a:avLst/>
              <a:gdLst/>
              <a:ahLst/>
              <a:cxnLst/>
              <a:rect l="l" t="t" r="r" b="b"/>
              <a:pathLst>
                <a:path w="937" h="2723" extrusionOk="0">
                  <a:moveTo>
                    <a:pt x="341" y="0"/>
                  </a:moveTo>
                  <a:lnTo>
                    <a:pt x="0" y="1655"/>
                  </a:lnTo>
                  <a:cubicBezTo>
                    <a:pt x="0" y="1655"/>
                    <a:pt x="44" y="1728"/>
                    <a:pt x="123" y="1837"/>
                  </a:cubicBezTo>
                  <a:cubicBezTo>
                    <a:pt x="189" y="1946"/>
                    <a:pt x="290" y="2091"/>
                    <a:pt x="399" y="2243"/>
                  </a:cubicBezTo>
                  <a:cubicBezTo>
                    <a:pt x="516" y="2403"/>
                    <a:pt x="646" y="2577"/>
                    <a:pt x="777" y="2723"/>
                  </a:cubicBezTo>
                  <a:cubicBezTo>
                    <a:pt x="929" y="2606"/>
                    <a:pt x="937" y="2236"/>
                    <a:pt x="878" y="1808"/>
                  </a:cubicBezTo>
                  <a:cubicBezTo>
                    <a:pt x="849" y="1634"/>
                    <a:pt x="813" y="1452"/>
                    <a:pt x="777" y="1278"/>
                  </a:cubicBezTo>
                  <a:cubicBezTo>
                    <a:pt x="646" y="733"/>
                    <a:pt x="465" y="203"/>
                    <a:pt x="341"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09" name="Google Shape;309;p35"/>
            <p:cNvSpPr/>
            <p:nvPr/>
          </p:nvSpPr>
          <p:spPr>
            <a:xfrm rot="2868617">
              <a:off x="1270088" y="4165646"/>
              <a:ext cx="70922" cy="78580"/>
            </a:xfrm>
            <a:custGeom>
              <a:avLst/>
              <a:gdLst/>
              <a:ahLst/>
              <a:cxnLst/>
              <a:rect l="l" t="t" r="r" b="b"/>
              <a:pathLst>
                <a:path w="763" h="960" extrusionOk="0">
                  <a:moveTo>
                    <a:pt x="661" y="1"/>
                  </a:moveTo>
                  <a:cubicBezTo>
                    <a:pt x="356" y="102"/>
                    <a:pt x="116" y="393"/>
                    <a:pt x="0" y="560"/>
                  </a:cubicBezTo>
                  <a:cubicBezTo>
                    <a:pt x="73" y="669"/>
                    <a:pt x="174" y="814"/>
                    <a:pt x="276" y="959"/>
                  </a:cubicBezTo>
                  <a:cubicBezTo>
                    <a:pt x="349" y="799"/>
                    <a:pt x="574" y="632"/>
                    <a:pt x="762" y="531"/>
                  </a:cubicBezTo>
                  <a:cubicBezTo>
                    <a:pt x="733" y="357"/>
                    <a:pt x="697" y="175"/>
                    <a:pt x="66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0" name="Google Shape;310;p35"/>
            <p:cNvSpPr/>
            <p:nvPr/>
          </p:nvSpPr>
          <p:spPr>
            <a:xfrm rot="2868544">
              <a:off x="1337025" y="3351317"/>
              <a:ext cx="533713" cy="448092"/>
            </a:xfrm>
            <a:custGeom>
              <a:avLst/>
              <a:gdLst/>
              <a:ahLst/>
              <a:cxnLst/>
              <a:rect l="l" t="t" r="r" b="b"/>
              <a:pathLst>
                <a:path w="6521" h="5475" extrusionOk="0">
                  <a:moveTo>
                    <a:pt x="4952" y="1"/>
                  </a:moveTo>
                  <a:cubicBezTo>
                    <a:pt x="4952" y="1"/>
                    <a:pt x="4546" y="1220"/>
                    <a:pt x="4074" y="2084"/>
                  </a:cubicBezTo>
                  <a:cubicBezTo>
                    <a:pt x="3810" y="2556"/>
                    <a:pt x="3533" y="2921"/>
                    <a:pt x="3287" y="2921"/>
                  </a:cubicBezTo>
                  <a:cubicBezTo>
                    <a:pt x="3276" y="2921"/>
                    <a:pt x="3265" y="2921"/>
                    <a:pt x="3253" y="2919"/>
                  </a:cubicBezTo>
                  <a:cubicBezTo>
                    <a:pt x="2556" y="2817"/>
                    <a:pt x="1366" y="1961"/>
                    <a:pt x="1366" y="1961"/>
                  </a:cubicBezTo>
                  <a:lnTo>
                    <a:pt x="1" y="4523"/>
                  </a:lnTo>
                  <a:cubicBezTo>
                    <a:pt x="1" y="4523"/>
                    <a:pt x="2354" y="5474"/>
                    <a:pt x="3816" y="5474"/>
                  </a:cubicBezTo>
                  <a:cubicBezTo>
                    <a:pt x="3827" y="5474"/>
                    <a:pt x="3838" y="5474"/>
                    <a:pt x="3849" y="5474"/>
                  </a:cubicBezTo>
                  <a:cubicBezTo>
                    <a:pt x="4270" y="5474"/>
                    <a:pt x="4604" y="5387"/>
                    <a:pt x="4792" y="5184"/>
                  </a:cubicBezTo>
                  <a:cubicBezTo>
                    <a:pt x="5649" y="4247"/>
                    <a:pt x="6520" y="625"/>
                    <a:pt x="6520" y="625"/>
                  </a:cubicBezTo>
                  <a:lnTo>
                    <a:pt x="4952" y="1"/>
                  </a:ln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11" name="Google Shape;311;p35"/>
            <p:cNvSpPr/>
            <p:nvPr/>
          </p:nvSpPr>
          <p:spPr>
            <a:xfrm rot="2868544">
              <a:off x="1796181" y="3546210"/>
              <a:ext cx="296607" cy="118509"/>
            </a:xfrm>
            <a:custGeom>
              <a:avLst/>
              <a:gdLst/>
              <a:ahLst/>
              <a:cxnLst/>
              <a:rect l="l" t="t" r="r" b="b"/>
              <a:pathLst>
                <a:path w="3624" h="1448" extrusionOk="0">
                  <a:moveTo>
                    <a:pt x="1084" y="0"/>
                  </a:moveTo>
                  <a:cubicBezTo>
                    <a:pt x="779" y="0"/>
                    <a:pt x="540" y="21"/>
                    <a:pt x="436" y="69"/>
                  </a:cubicBezTo>
                  <a:cubicBezTo>
                    <a:pt x="0" y="265"/>
                    <a:pt x="429" y="816"/>
                    <a:pt x="429" y="816"/>
                  </a:cubicBezTo>
                  <a:lnTo>
                    <a:pt x="1118" y="1092"/>
                  </a:lnTo>
                  <a:lnTo>
                    <a:pt x="2004" y="1448"/>
                  </a:lnTo>
                  <a:cubicBezTo>
                    <a:pt x="2004" y="1448"/>
                    <a:pt x="2708" y="1165"/>
                    <a:pt x="3187" y="874"/>
                  </a:cubicBezTo>
                  <a:cubicBezTo>
                    <a:pt x="3434" y="729"/>
                    <a:pt x="3623" y="577"/>
                    <a:pt x="3623" y="461"/>
                  </a:cubicBezTo>
                  <a:cubicBezTo>
                    <a:pt x="3623" y="207"/>
                    <a:pt x="2037" y="0"/>
                    <a:pt x="10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2" name="Google Shape;312;p35"/>
            <p:cNvSpPr/>
            <p:nvPr/>
          </p:nvSpPr>
          <p:spPr>
            <a:xfrm rot="2868643">
              <a:off x="1810659" y="3586731"/>
              <a:ext cx="226855" cy="72239"/>
            </a:xfrm>
            <a:custGeom>
              <a:avLst/>
              <a:gdLst/>
              <a:ahLst/>
              <a:cxnLst/>
              <a:rect l="l" t="t" r="r" b="b"/>
              <a:pathLst>
                <a:path w="2760" h="838" extrusionOk="0">
                  <a:moveTo>
                    <a:pt x="1730" y="0"/>
                  </a:moveTo>
                  <a:cubicBezTo>
                    <a:pt x="1681" y="0"/>
                    <a:pt x="1632" y="1"/>
                    <a:pt x="1583" y="3"/>
                  </a:cubicBezTo>
                  <a:cubicBezTo>
                    <a:pt x="952" y="10"/>
                    <a:pt x="255" y="112"/>
                    <a:pt x="1" y="206"/>
                  </a:cubicBezTo>
                  <a:lnTo>
                    <a:pt x="1576" y="838"/>
                  </a:lnTo>
                  <a:cubicBezTo>
                    <a:pt x="1576" y="838"/>
                    <a:pt x="1620" y="823"/>
                    <a:pt x="1692" y="794"/>
                  </a:cubicBezTo>
                  <a:cubicBezTo>
                    <a:pt x="1823" y="736"/>
                    <a:pt x="2048" y="635"/>
                    <a:pt x="2280" y="526"/>
                  </a:cubicBezTo>
                  <a:cubicBezTo>
                    <a:pt x="2440" y="439"/>
                    <a:pt x="2614" y="351"/>
                    <a:pt x="2759" y="264"/>
                  </a:cubicBezTo>
                  <a:cubicBezTo>
                    <a:pt x="2694" y="134"/>
                    <a:pt x="2455" y="54"/>
                    <a:pt x="2150" y="25"/>
                  </a:cubicBezTo>
                  <a:cubicBezTo>
                    <a:pt x="2019" y="8"/>
                    <a:pt x="1876" y="0"/>
                    <a:pt x="1730"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13" name="Google Shape;313;p35"/>
            <p:cNvSpPr/>
            <p:nvPr/>
          </p:nvSpPr>
          <p:spPr>
            <a:xfrm rot="2868184">
              <a:off x="1937064" y="3620928"/>
              <a:ext cx="57124" cy="73193"/>
            </a:xfrm>
            <a:custGeom>
              <a:avLst/>
              <a:gdLst/>
              <a:ahLst/>
              <a:cxnLst/>
              <a:rect l="l" t="t" r="r" b="b"/>
              <a:pathLst>
                <a:path w="698" h="795" extrusionOk="0">
                  <a:moveTo>
                    <a:pt x="147" y="0"/>
                  </a:moveTo>
                  <a:cubicBezTo>
                    <a:pt x="98" y="0"/>
                    <a:pt x="49" y="1"/>
                    <a:pt x="0" y="3"/>
                  </a:cubicBezTo>
                  <a:cubicBezTo>
                    <a:pt x="117" y="250"/>
                    <a:pt x="117" y="635"/>
                    <a:pt x="109" y="794"/>
                  </a:cubicBezTo>
                  <a:cubicBezTo>
                    <a:pt x="240" y="736"/>
                    <a:pt x="465" y="635"/>
                    <a:pt x="697" y="526"/>
                  </a:cubicBezTo>
                  <a:cubicBezTo>
                    <a:pt x="683" y="373"/>
                    <a:pt x="625" y="177"/>
                    <a:pt x="567" y="25"/>
                  </a:cubicBezTo>
                  <a:cubicBezTo>
                    <a:pt x="436" y="8"/>
                    <a:pt x="293" y="0"/>
                    <a:pt x="1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4" name="Google Shape;314;p35"/>
            <p:cNvSpPr/>
            <p:nvPr/>
          </p:nvSpPr>
          <p:spPr>
            <a:xfrm rot="2868544">
              <a:off x="990658" y="3076361"/>
              <a:ext cx="666138" cy="757624"/>
            </a:xfrm>
            <a:custGeom>
              <a:avLst/>
              <a:gdLst/>
              <a:ahLst/>
              <a:cxnLst/>
              <a:rect l="l" t="t" r="r" b="b"/>
              <a:pathLst>
                <a:path w="8139" h="9257" extrusionOk="0">
                  <a:moveTo>
                    <a:pt x="7624" y="0"/>
                  </a:moveTo>
                  <a:lnTo>
                    <a:pt x="4023" y="1387"/>
                  </a:lnTo>
                  <a:lnTo>
                    <a:pt x="1" y="5692"/>
                  </a:lnTo>
                  <a:lnTo>
                    <a:pt x="2513" y="9256"/>
                  </a:lnTo>
                  <a:cubicBezTo>
                    <a:pt x="2513" y="9256"/>
                    <a:pt x="2898" y="8516"/>
                    <a:pt x="3899" y="8189"/>
                  </a:cubicBezTo>
                  <a:cubicBezTo>
                    <a:pt x="4901" y="7863"/>
                    <a:pt x="5526" y="7630"/>
                    <a:pt x="5903" y="6846"/>
                  </a:cubicBezTo>
                  <a:cubicBezTo>
                    <a:pt x="6281" y="6062"/>
                    <a:pt x="6629" y="5365"/>
                    <a:pt x="7108" y="4922"/>
                  </a:cubicBezTo>
                  <a:cubicBezTo>
                    <a:pt x="7580" y="4480"/>
                    <a:pt x="8139" y="3942"/>
                    <a:pt x="7907" y="3137"/>
                  </a:cubicBezTo>
                  <a:cubicBezTo>
                    <a:pt x="7674" y="2323"/>
                    <a:pt x="7464" y="1910"/>
                    <a:pt x="7696" y="1438"/>
                  </a:cubicBezTo>
                  <a:cubicBezTo>
                    <a:pt x="7921" y="959"/>
                    <a:pt x="7972" y="472"/>
                    <a:pt x="762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5" name="Google Shape;315;p35"/>
            <p:cNvSpPr/>
            <p:nvPr/>
          </p:nvSpPr>
          <p:spPr>
            <a:xfrm rot="-2699926">
              <a:off x="495827" y="2836663"/>
              <a:ext cx="935089" cy="327049"/>
            </a:xfrm>
            <a:custGeom>
              <a:avLst/>
              <a:gdLst/>
              <a:ahLst/>
              <a:cxnLst/>
              <a:rect l="l" t="t" r="r" b="b"/>
              <a:pathLst>
                <a:path w="11425" h="3996" extrusionOk="0">
                  <a:moveTo>
                    <a:pt x="1748" y="1"/>
                  </a:moveTo>
                  <a:cubicBezTo>
                    <a:pt x="1479" y="1"/>
                    <a:pt x="1610" y="560"/>
                    <a:pt x="1733" y="923"/>
                  </a:cubicBezTo>
                  <a:cubicBezTo>
                    <a:pt x="1516" y="734"/>
                    <a:pt x="1291" y="560"/>
                    <a:pt x="1051" y="408"/>
                  </a:cubicBezTo>
                  <a:cubicBezTo>
                    <a:pt x="943" y="339"/>
                    <a:pt x="738" y="174"/>
                    <a:pt x="574" y="174"/>
                  </a:cubicBezTo>
                  <a:cubicBezTo>
                    <a:pt x="528" y="174"/>
                    <a:pt x="485" y="187"/>
                    <a:pt x="448" y="219"/>
                  </a:cubicBezTo>
                  <a:cubicBezTo>
                    <a:pt x="296" y="357"/>
                    <a:pt x="427" y="545"/>
                    <a:pt x="536" y="647"/>
                  </a:cubicBezTo>
                  <a:cubicBezTo>
                    <a:pt x="724" y="836"/>
                    <a:pt x="942" y="1017"/>
                    <a:pt x="1167" y="1170"/>
                  </a:cubicBezTo>
                  <a:cubicBezTo>
                    <a:pt x="1130" y="1174"/>
                    <a:pt x="1093" y="1176"/>
                    <a:pt x="1056" y="1176"/>
                  </a:cubicBezTo>
                  <a:cubicBezTo>
                    <a:pt x="797" y="1176"/>
                    <a:pt x="521" y="1079"/>
                    <a:pt x="267" y="1054"/>
                  </a:cubicBezTo>
                  <a:cubicBezTo>
                    <a:pt x="254" y="1053"/>
                    <a:pt x="240" y="1052"/>
                    <a:pt x="226" y="1052"/>
                  </a:cubicBezTo>
                  <a:cubicBezTo>
                    <a:pt x="132" y="1052"/>
                    <a:pt x="27" y="1079"/>
                    <a:pt x="27" y="1199"/>
                  </a:cubicBezTo>
                  <a:cubicBezTo>
                    <a:pt x="20" y="1359"/>
                    <a:pt x="274" y="1475"/>
                    <a:pt x="390" y="1525"/>
                  </a:cubicBezTo>
                  <a:cubicBezTo>
                    <a:pt x="543" y="1598"/>
                    <a:pt x="703" y="1649"/>
                    <a:pt x="862" y="1692"/>
                  </a:cubicBezTo>
                  <a:cubicBezTo>
                    <a:pt x="835" y="1692"/>
                    <a:pt x="805" y="1691"/>
                    <a:pt x="773" y="1691"/>
                  </a:cubicBezTo>
                  <a:cubicBezTo>
                    <a:pt x="464" y="1691"/>
                    <a:pt x="0" y="1732"/>
                    <a:pt x="93" y="1976"/>
                  </a:cubicBezTo>
                  <a:cubicBezTo>
                    <a:pt x="151" y="2121"/>
                    <a:pt x="405" y="2164"/>
                    <a:pt x="536" y="2193"/>
                  </a:cubicBezTo>
                  <a:cubicBezTo>
                    <a:pt x="681" y="2222"/>
                    <a:pt x="819" y="2237"/>
                    <a:pt x="964" y="2244"/>
                  </a:cubicBezTo>
                  <a:cubicBezTo>
                    <a:pt x="666" y="2288"/>
                    <a:pt x="93" y="2389"/>
                    <a:pt x="260" y="2629"/>
                  </a:cubicBezTo>
                  <a:cubicBezTo>
                    <a:pt x="347" y="2760"/>
                    <a:pt x="608" y="2774"/>
                    <a:pt x="739" y="2781"/>
                  </a:cubicBezTo>
                  <a:cubicBezTo>
                    <a:pt x="828" y="2791"/>
                    <a:pt x="918" y="2795"/>
                    <a:pt x="1007" y="2795"/>
                  </a:cubicBezTo>
                  <a:cubicBezTo>
                    <a:pt x="1186" y="2795"/>
                    <a:pt x="1363" y="2779"/>
                    <a:pt x="1537" y="2760"/>
                  </a:cubicBezTo>
                  <a:cubicBezTo>
                    <a:pt x="1545" y="2760"/>
                    <a:pt x="1545" y="2767"/>
                    <a:pt x="1552" y="2774"/>
                  </a:cubicBezTo>
                  <a:cubicBezTo>
                    <a:pt x="1700" y="2875"/>
                    <a:pt x="1872" y="2925"/>
                    <a:pt x="2050" y="2925"/>
                  </a:cubicBezTo>
                  <a:cubicBezTo>
                    <a:pt x="2116" y="2925"/>
                    <a:pt x="2182" y="2919"/>
                    <a:pt x="2249" y="2905"/>
                  </a:cubicBezTo>
                  <a:cubicBezTo>
                    <a:pt x="2263" y="2905"/>
                    <a:pt x="2271" y="2898"/>
                    <a:pt x="2278" y="2890"/>
                  </a:cubicBezTo>
                  <a:cubicBezTo>
                    <a:pt x="2875" y="3150"/>
                    <a:pt x="5012" y="3996"/>
                    <a:pt x="7387" y="3996"/>
                  </a:cubicBezTo>
                  <a:cubicBezTo>
                    <a:pt x="8736" y="3996"/>
                    <a:pt x="10162" y="3722"/>
                    <a:pt x="11425" y="2912"/>
                  </a:cubicBezTo>
                  <a:lnTo>
                    <a:pt x="9850" y="1003"/>
                  </a:lnTo>
                  <a:cubicBezTo>
                    <a:pt x="9850" y="1003"/>
                    <a:pt x="7725" y="1775"/>
                    <a:pt x="5621" y="1775"/>
                  </a:cubicBezTo>
                  <a:cubicBezTo>
                    <a:pt x="5337" y="1775"/>
                    <a:pt x="5053" y="1761"/>
                    <a:pt x="4775" y="1729"/>
                  </a:cubicBezTo>
                  <a:cubicBezTo>
                    <a:pt x="3193" y="1547"/>
                    <a:pt x="2568" y="1373"/>
                    <a:pt x="2343" y="1300"/>
                  </a:cubicBezTo>
                  <a:cubicBezTo>
                    <a:pt x="2278" y="967"/>
                    <a:pt x="2183" y="640"/>
                    <a:pt x="2046" y="328"/>
                  </a:cubicBezTo>
                  <a:cubicBezTo>
                    <a:pt x="1995" y="226"/>
                    <a:pt x="1900" y="8"/>
                    <a:pt x="1748"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16" name="Google Shape;316;p35"/>
            <p:cNvSpPr/>
            <p:nvPr/>
          </p:nvSpPr>
          <p:spPr>
            <a:xfrm rot="2868544">
              <a:off x="880486" y="2778930"/>
              <a:ext cx="700595" cy="565128"/>
            </a:xfrm>
            <a:custGeom>
              <a:avLst/>
              <a:gdLst/>
              <a:ahLst/>
              <a:cxnLst/>
              <a:rect l="l" t="t" r="r" b="b"/>
              <a:pathLst>
                <a:path w="8560" h="6905" extrusionOk="0">
                  <a:moveTo>
                    <a:pt x="3297" y="1"/>
                  </a:moveTo>
                  <a:lnTo>
                    <a:pt x="1" y="1366"/>
                  </a:lnTo>
                  <a:cubicBezTo>
                    <a:pt x="1" y="1366"/>
                    <a:pt x="197" y="1809"/>
                    <a:pt x="596" y="2477"/>
                  </a:cubicBezTo>
                  <a:cubicBezTo>
                    <a:pt x="799" y="2825"/>
                    <a:pt x="1053" y="3232"/>
                    <a:pt x="1365" y="3660"/>
                  </a:cubicBezTo>
                  <a:cubicBezTo>
                    <a:pt x="1482" y="3820"/>
                    <a:pt x="1605" y="3987"/>
                    <a:pt x="1736" y="4154"/>
                  </a:cubicBezTo>
                  <a:cubicBezTo>
                    <a:pt x="1983" y="4480"/>
                    <a:pt x="2266" y="4821"/>
                    <a:pt x="2571" y="5155"/>
                  </a:cubicBezTo>
                  <a:cubicBezTo>
                    <a:pt x="2716" y="5308"/>
                    <a:pt x="2861" y="5460"/>
                    <a:pt x="3013" y="5613"/>
                  </a:cubicBezTo>
                  <a:cubicBezTo>
                    <a:pt x="3384" y="5983"/>
                    <a:pt x="3790" y="6339"/>
                    <a:pt x="4226" y="6680"/>
                  </a:cubicBezTo>
                  <a:cubicBezTo>
                    <a:pt x="4327" y="6752"/>
                    <a:pt x="4429" y="6832"/>
                    <a:pt x="4538" y="6905"/>
                  </a:cubicBezTo>
                  <a:cubicBezTo>
                    <a:pt x="4538" y="6905"/>
                    <a:pt x="7768" y="6012"/>
                    <a:pt x="8560" y="2607"/>
                  </a:cubicBezTo>
                  <a:cubicBezTo>
                    <a:pt x="8560" y="2607"/>
                    <a:pt x="8465" y="2571"/>
                    <a:pt x="8284" y="2513"/>
                  </a:cubicBezTo>
                  <a:cubicBezTo>
                    <a:pt x="8059" y="2433"/>
                    <a:pt x="7696" y="2310"/>
                    <a:pt x="7275" y="2157"/>
                  </a:cubicBezTo>
                  <a:cubicBezTo>
                    <a:pt x="7130" y="2099"/>
                    <a:pt x="6977" y="2041"/>
                    <a:pt x="6825" y="1983"/>
                  </a:cubicBezTo>
                  <a:cubicBezTo>
                    <a:pt x="6425" y="1823"/>
                    <a:pt x="5990" y="1649"/>
                    <a:pt x="5569" y="1453"/>
                  </a:cubicBezTo>
                  <a:cubicBezTo>
                    <a:pt x="5453" y="1402"/>
                    <a:pt x="5336" y="1351"/>
                    <a:pt x="5220" y="1293"/>
                  </a:cubicBezTo>
                  <a:cubicBezTo>
                    <a:pt x="4727" y="1061"/>
                    <a:pt x="4262" y="807"/>
                    <a:pt x="3906" y="553"/>
                  </a:cubicBezTo>
                  <a:cubicBezTo>
                    <a:pt x="3638" y="364"/>
                    <a:pt x="3427" y="182"/>
                    <a:pt x="329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7" name="Google Shape;317;p35"/>
            <p:cNvSpPr/>
            <p:nvPr/>
          </p:nvSpPr>
          <p:spPr>
            <a:xfrm rot="2868544">
              <a:off x="1031245" y="2902305"/>
              <a:ext cx="416592" cy="302493"/>
            </a:xfrm>
            <a:custGeom>
              <a:avLst/>
              <a:gdLst/>
              <a:ahLst/>
              <a:cxnLst/>
              <a:rect l="l" t="t" r="r" b="b"/>
              <a:pathLst>
                <a:path w="5090" h="3696" extrusionOk="0">
                  <a:moveTo>
                    <a:pt x="3834" y="0"/>
                  </a:moveTo>
                  <a:cubicBezTo>
                    <a:pt x="2759" y="1285"/>
                    <a:pt x="1090" y="2200"/>
                    <a:pt x="1" y="2694"/>
                  </a:cubicBezTo>
                  <a:cubicBezTo>
                    <a:pt x="248" y="3027"/>
                    <a:pt x="531" y="3361"/>
                    <a:pt x="836" y="3695"/>
                  </a:cubicBezTo>
                  <a:cubicBezTo>
                    <a:pt x="2672" y="3056"/>
                    <a:pt x="4342" y="1365"/>
                    <a:pt x="5090" y="523"/>
                  </a:cubicBezTo>
                  <a:cubicBezTo>
                    <a:pt x="4690" y="370"/>
                    <a:pt x="4255" y="189"/>
                    <a:pt x="383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8" name="Google Shape;318;p35"/>
            <p:cNvSpPr/>
            <p:nvPr/>
          </p:nvSpPr>
          <p:spPr>
            <a:xfrm rot="2868544">
              <a:off x="1031612" y="3012733"/>
              <a:ext cx="432061" cy="370177"/>
            </a:xfrm>
            <a:custGeom>
              <a:avLst/>
              <a:gdLst/>
              <a:ahLst/>
              <a:cxnLst/>
              <a:rect l="l" t="t" r="r" b="b"/>
              <a:pathLst>
                <a:path w="5279" h="4523" extrusionOk="0">
                  <a:moveTo>
                    <a:pt x="4262" y="0"/>
                  </a:moveTo>
                  <a:cubicBezTo>
                    <a:pt x="3362" y="1140"/>
                    <a:pt x="1823" y="2781"/>
                    <a:pt x="0" y="3456"/>
                  </a:cubicBezTo>
                  <a:cubicBezTo>
                    <a:pt x="371" y="3826"/>
                    <a:pt x="777" y="4189"/>
                    <a:pt x="1213" y="4523"/>
                  </a:cubicBezTo>
                  <a:cubicBezTo>
                    <a:pt x="2353" y="4029"/>
                    <a:pt x="4298" y="2860"/>
                    <a:pt x="5278" y="356"/>
                  </a:cubicBezTo>
                  <a:cubicBezTo>
                    <a:pt x="5046" y="276"/>
                    <a:pt x="4683" y="153"/>
                    <a:pt x="426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9" name="Google Shape;319;p35"/>
            <p:cNvSpPr/>
            <p:nvPr/>
          </p:nvSpPr>
          <p:spPr>
            <a:xfrm rot="2868544">
              <a:off x="1067961" y="2713067"/>
              <a:ext cx="232359" cy="191186"/>
            </a:xfrm>
            <a:custGeom>
              <a:avLst/>
              <a:gdLst/>
              <a:ahLst/>
              <a:cxnLst/>
              <a:rect l="l" t="t" r="r" b="b"/>
              <a:pathLst>
                <a:path w="2839" h="2336" extrusionOk="0">
                  <a:moveTo>
                    <a:pt x="2519" y="1"/>
                  </a:moveTo>
                  <a:lnTo>
                    <a:pt x="0" y="683"/>
                  </a:lnTo>
                  <a:cubicBezTo>
                    <a:pt x="0" y="683"/>
                    <a:pt x="731" y="2336"/>
                    <a:pt x="1716" y="2336"/>
                  </a:cubicBezTo>
                  <a:cubicBezTo>
                    <a:pt x="1746" y="2336"/>
                    <a:pt x="1777" y="2334"/>
                    <a:pt x="1808" y="2331"/>
                  </a:cubicBezTo>
                  <a:cubicBezTo>
                    <a:pt x="2839" y="2215"/>
                    <a:pt x="2520" y="1"/>
                    <a:pt x="2519"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20" name="Google Shape;320;p35"/>
            <p:cNvSpPr/>
            <p:nvPr/>
          </p:nvSpPr>
          <p:spPr>
            <a:xfrm rot="2868544">
              <a:off x="831567" y="2190617"/>
              <a:ext cx="285885" cy="228916"/>
            </a:xfrm>
            <a:custGeom>
              <a:avLst/>
              <a:gdLst/>
              <a:ahLst/>
              <a:cxnLst/>
              <a:rect l="l" t="t" r="r" b="b"/>
              <a:pathLst>
                <a:path w="3493" h="2797" extrusionOk="0">
                  <a:moveTo>
                    <a:pt x="1699" y="1"/>
                  </a:moveTo>
                  <a:cubicBezTo>
                    <a:pt x="820" y="1"/>
                    <a:pt x="92" y="556"/>
                    <a:pt x="44" y="1290"/>
                  </a:cubicBezTo>
                  <a:cubicBezTo>
                    <a:pt x="0" y="2059"/>
                    <a:pt x="719" y="2727"/>
                    <a:pt x="1655" y="2792"/>
                  </a:cubicBezTo>
                  <a:cubicBezTo>
                    <a:pt x="1699" y="2795"/>
                    <a:pt x="1743" y="2796"/>
                    <a:pt x="1786" y="2796"/>
                  </a:cubicBezTo>
                  <a:cubicBezTo>
                    <a:pt x="2665" y="2796"/>
                    <a:pt x="3393" y="2241"/>
                    <a:pt x="3441" y="1507"/>
                  </a:cubicBezTo>
                  <a:cubicBezTo>
                    <a:pt x="3492" y="738"/>
                    <a:pt x="2773" y="63"/>
                    <a:pt x="1830" y="5"/>
                  </a:cubicBezTo>
                  <a:cubicBezTo>
                    <a:pt x="1786" y="2"/>
                    <a:pt x="1742" y="1"/>
                    <a:pt x="1699"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21" name="Google Shape;321;p35"/>
            <p:cNvSpPr/>
            <p:nvPr/>
          </p:nvSpPr>
          <p:spPr>
            <a:xfrm rot="2868544">
              <a:off x="888771" y="2269683"/>
              <a:ext cx="149204" cy="42804"/>
            </a:xfrm>
            <a:custGeom>
              <a:avLst/>
              <a:gdLst/>
              <a:ahLst/>
              <a:cxnLst/>
              <a:rect l="l" t="t" r="r" b="b"/>
              <a:pathLst>
                <a:path w="1823" h="523" extrusionOk="0">
                  <a:moveTo>
                    <a:pt x="769" y="1"/>
                  </a:moveTo>
                  <a:cubicBezTo>
                    <a:pt x="305" y="1"/>
                    <a:pt x="19" y="278"/>
                    <a:pt x="15" y="283"/>
                  </a:cubicBezTo>
                  <a:cubicBezTo>
                    <a:pt x="0" y="304"/>
                    <a:pt x="0" y="333"/>
                    <a:pt x="15" y="348"/>
                  </a:cubicBezTo>
                  <a:cubicBezTo>
                    <a:pt x="27" y="356"/>
                    <a:pt x="39" y="362"/>
                    <a:pt x="51" y="362"/>
                  </a:cubicBezTo>
                  <a:cubicBezTo>
                    <a:pt x="60" y="362"/>
                    <a:pt x="70" y="358"/>
                    <a:pt x="80" y="348"/>
                  </a:cubicBezTo>
                  <a:cubicBezTo>
                    <a:pt x="85" y="344"/>
                    <a:pt x="343" y="93"/>
                    <a:pt x="767" y="93"/>
                  </a:cubicBezTo>
                  <a:cubicBezTo>
                    <a:pt x="1034" y="93"/>
                    <a:pt x="1367" y="192"/>
                    <a:pt x="1743" y="515"/>
                  </a:cubicBezTo>
                  <a:cubicBezTo>
                    <a:pt x="1750" y="522"/>
                    <a:pt x="1764" y="522"/>
                    <a:pt x="1772" y="522"/>
                  </a:cubicBezTo>
                  <a:cubicBezTo>
                    <a:pt x="1786" y="522"/>
                    <a:pt x="1801" y="515"/>
                    <a:pt x="1808" y="508"/>
                  </a:cubicBezTo>
                  <a:cubicBezTo>
                    <a:pt x="1822" y="486"/>
                    <a:pt x="1822" y="457"/>
                    <a:pt x="1801" y="442"/>
                  </a:cubicBezTo>
                  <a:cubicBezTo>
                    <a:pt x="1406" y="105"/>
                    <a:pt x="1054" y="1"/>
                    <a:pt x="769"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2" name="Google Shape;322;p35"/>
            <p:cNvSpPr/>
            <p:nvPr/>
          </p:nvSpPr>
          <p:spPr>
            <a:xfrm rot="2868544">
              <a:off x="920488" y="2270084"/>
              <a:ext cx="53609" cy="75132"/>
            </a:xfrm>
            <a:custGeom>
              <a:avLst/>
              <a:gdLst/>
              <a:ahLst/>
              <a:cxnLst/>
              <a:rect l="l" t="t" r="r" b="b"/>
              <a:pathLst>
                <a:path w="655" h="918" extrusionOk="0">
                  <a:moveTo>
                    <a:pt x="608" y="0"/>
                  </a:moveTo>
                  <a:cubicBezTo>
                    <a:pt x="602" y="0"/>
                    <a:pt x="596" y="1"/>
                    <a:pt x="589" y="3"/>
                  </a:cubicBezTo>
                  <a:cubicBezTo>
                    <a:pt x="320" y="83"/>
                    <a:pt x="160" y="206"/>
                    <a:pt x="95" y="380"/>
                  </a:cubicBezTo>
                  <a:cubicBezTo>
                    <a:pt x="1" y="634"/>
                    <a:pt x="168" y="888"/>
                    <a:pt x="175" y="896"/>
                  </a:cubicBezTo>
                  <a:cubicBezTo>
                    <a:pt x="182" y="910"/>
                    <a:pt x="197" y="917"/>
                    <a:pt x="211" y="917"/>
                  </a:cubicBezTo>
                  <a:cubicBezTo>
                    <a:pt x="226" y="917"/>
                    <a:pt x="233" y="917"/>
                    <a:pt x="240" y="910"/>
                  </a:cubicBezTo>
                  <a:cubicBezTo>
                    <a:pt x="262" y="896"/>
                    <a:pt x="269" y="867"/>
                    <a:pt x="255" y="845"/>
                  </a:cubicBezTo>
                  <a:cubicBezTo>
                    <a:pt x="248" y="845"/>
                    <a:pt x="102" y="620"/>
                    <a:pt x="182" y="416"/>
                  </a:cubicBezTo>
                  <a:cubicBezTo>
                    <a:pt x="233" y="264"/>
                    <a:pt x="378" y="155"/>
                    <a:pt x="618" y="90"/>
                  </a:cubicBezTo>
                  <a:cubicBezTo>
                    <a:pt x="640" y="83"/>
                    <a:pt x="654" y="53"/>
                    <a:pt x="647" y="32"/>
                  </a:cubicBezTo>
                  <a:cubicBezTo>
                    <a:pt x="641" y="10"/>
                    <a:pt x="627" y="0"/>
                    <a:pt x="608" y="0"/>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3" name="Google Shape;323;p35"/>
            <p:cNvSpPr/>
            <p:nvPr/>
          </p:nvSpPr>
          <p:spPr>
            <a:xfrm rot="2868544">
              <a:off x="879414" y="1828990"/>
              <a:ext cx="1134374" cy="1053733"/>
            </a:xfrm>
            <a:custGeom>
              <a:avLst/>
              <a:gdLst/>
              <a:ahLst/>
              <a:cxnLst/>
              <a:rect l="l" t="t" r="r" b="b"/>
              <a:pathLst>
                <a:path w="13860" h="12875" extrusionOk="0">
                  <a:moveTo>
                    <a:pt x="7885" y="0"/>
                  </a:moveTo>
                  <a:cubicBezTo>
                    <a:pt x="6872" y="0"/>
                    <a:pt x="5806" y="252"/>
                    <a:pt x="4763" y="792"/>
                  </a:cubicBezTo>
                  <a:cubicBezTo>
                    <a:pt x="2171" y="2127"/>
                    <a:pt x="1" y="4697"/>
                    <a:pt x="2208" y="9126"/>
                  </a:cubicBezTo>
                  <a:cubicBezTo>
                    <a:pt x="2462" y="9634"/>
                    <a:pt x="2563" y="10207"/>
                    <a:pt x="2571" y="10788"/>
                  </a:cubicBezTo>
                  <a:cubicBezTo>
                    <a:pt x="2571" y="11035"/>
                    <a:pt x="2621" y="11282"/>
                    <a:pt x="2723" y="11507"/>
                  </a:cubicBezTo>
                  <a:cubicBezTo>
                    <a:pt x="3115" y="12405"/>
                    <a:pt x="4214" y="12874"/>
                    <a:pt x="5605" y="12874"/>
                  </a:cubicBezTo>
                  <a:cubicBezTo>
                    <a:pt x="6609" y="12874"/>
                    <a:pt x="7765" y="12629"/>
                    <a:pt x="8916" y="12124"/>
                  </a:cubicBezTo>
                  <a:cubicBezTo>
                    <a:pt x="10622" y="11369"/>
                    <a:pt x="11914" y="10222"/>
                    <a:pt x="12487" y="9089"/>
                  </a:cubicBezTo>
                  <a:cubicBezTo>
                    <a:pt x="12582" y="8901"/>
                    <a:pt x="12683" y="8705"/>
                    <a:pt x="12799" y="8523"/>
                  </a:cubicBezTo>
                  <a:cubicBezTo>
                    <a:pt x="13859" y="6926"/>
                    <a:pt x="13787" y="5053"/>
                    <a:pt x="13025" y="3311"/>
                  </a:cubicBezTo>
                  <a:cubicBezTo>
                    <a:pt x="12114" y="1235"/>
                    <a:pt x="10129" y="0"/>
                    <a:pt x="7885"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24" name="Google Shape;324;p35"/>
            <p:cNvSpPr/>
            <p:nvPr/>
          </p:nvSpPr>
          <p:spPr>
            <a:xfrm rot="2868544">
              <a:off x="1629551" y="2532200"/>
              <a:ext cx="948995" cy="683146"/>
            </a:xfrm>
            <a:custGeom>
              <a:avLst/>
              <a:gdLst/>
              <a:ahLst/>
              <a:cxnLst/>
              <a:rect l="l" t="t" r="r" b="b"/>
              <a:pathLst>
                <a:path w="11595" h="8347" extrusionOk="0">
                  <a:moveTo>
                    <a:pt x="2384" y="1"/>
                  </a:moveTo>
                  <a:cubicBezTo>
                    <a:pt x="2198" y="1"/>
                    <a:pt x="2013" y="21"/>
                    <a:pt x="1830" y="63"/>
                  </a:cubicBezTo>
                  <a:cubicBezTo>
                    <a:pt x="1112" y="222"/>
                    <a:pt x="480" y="730"/>
                    <a:pt x="153" y="1391"/>
                  </a:cubicBezTo>
                  <a:cubicBezTo>
                    <a:pt x="23" y="1660"/>
                    <a:pt x="1" y="1950"/>
                    <a:pt x="37" y="2255"/>
                  </a:cubicBezTo>
                  <a:cubicBezTo>
                    <a:pt x="132" y="2923"/>
                    <a:pt x="531" y="3627"/>
                    <a:pt x="720" y="4230"/>
                  </a:cubicBezTo>
                  <a:cubicBezTo>
                    <a:pt x="937" y="4854"/>
                    <a:pt x="1075" y="5798"/>
                    <a:pt x="1620" y="6226"/>
                  </a:cubicBezTo>
                  <a:cubicBezTo>
                    <a:pt x="1874" y="6429"/>
                    <a:pt x="2193" y="6545"/>
                    <a:pt x="2469" y="6712"/>
                  </a:cubicBezTo>
                  <a:cubicBezTo>
                    <a:pt x="2868" y="6966"/>
                    <a:pt x="3246" y="7235"/>
                    <a:pt x="3667" y="7453"/>
                  </a:cubicBezTo>
                  <a:cubicBezTo>
                    <a:pt x="4495" y="7888"/>
                    <a:pt x="5395" y="8201"/>
                    <a:pt x="6331" y="8310"/>
                  </a:cubicBezTo>
                  <a:cubicBezTo>
                    <a:pt x="6553" y="8334"/>
                    <a:pt x="6778" y="8347"/>
                    <a:pt x="7002" y="8347"/>
                  </a:cubicBezTo>
                  <a:cubicBezTo>
                    <a:pt x="8224" y="8347"/>
                    <a:pt x="9456" y="7975"/>
                    <a:pt x="10382" y="7184"/>
                  </a:cubicBezTo>
                  <a:cubicBezTo>
                    <a:pt x="10999" y="6662"/>
                    <a:pt x="11478" y="5943"/>
                    <a:pt x="11595" y="5152"/>
                  </a:cubicBezTo>
                  <a:lnTo>
                    <a:pt x="11595" y="5152"/>
                  </a:lnTo>
                  <a:cubicBezTo>
                    <a:pt x="10919" y="5645"/>
                    <a:pt x="10172" y="5921"/>
                    <a:pt x="9344" y="5957"/>
                  </a:cubicBezTo>
                  <a:cubicBezTo>
                    <a:pt x="9787" y="5682"/>
                    <a:pt x="10128" y="5246"/>
                    <a:pt x="10302" y="4752"/>
                  </a:cubicBezTo>
                  <a:lnTo>
                    <a:pt x="10302" y="4752"/>
                  </a:lnTo>
                  <a:cubicBezTo>
                    <a:pt x="9817" y="5220"/>
                    <a:pt x="9143" y="5454"/>
                    <a:pt x="8469" y="5454"/>
                  </a:cubicBezTo>
                  <a:cubicBezTo>
                    <a:pt x="7791" y="5454"/>
                    <a:pt x="7113" y="5218"/>
                    <a:pt x="6622" y="4745"/>
                  </a:cubicBezTo>
                  <a:cubicBezTo>
                    <a:pt x="5613" y="3772"/>
                    <a:pt x="5511" y="2168"/>
                    <a:pt x="4625" y="1079"/>
                  </a:cubicBezTo>
                  <a:cubicBezTo>
                    <a:pt x="4083" y="418"/>
                    <a:pt x="3233" y="1"/>
                    <a:pt x="2384"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325" name="Google Shape;325;p35"/>
            <p:cNvSpPr/>
            <p:nvPr/>
          </p:nvSpPr>
          <p:spPr>
            <a:xfrm rot="2868544">
              <a:off x="1646222" y="2179752"/>
              <a:ext cx="377634" cy="716620"/>
            </a:xfrm>
            <a:custGeom>
              <a:avLst/>
              <a:gdLst/>
              <a:ahLst/>
              <a:cxnLst/>
              <a:rect l="l" t="t" r="r" b="b"/>
              <a:pathLst>
                <a:path w="4614" h="8756" extrusionOk="0">
                  <a:moveTo>
                    <a:pt x="1450" y="1"/>
                  </a:moveTo>
                  <a:cubicBezTo>
                    <a:pt x="1044" y="1"/>
                    <a:pt x="717" y="355"/>
                    <a:pt x="574" y="1204"/>
                  </a:cubicBezTo>
                  <a:cubicBezTo>
                    <a:pt x="0" y="4608"/>
                    <a:pt x="2555" y="8754"/>
                    <a:pt x="2555" y="8754"/>
                  </a:cubicBezTo>
                  <a:cubicBezTo>
                    <a:pt x="2555" y="8754"/>
                    <a:pt x="2571" y="8755"/>
                    <a:pt x="2600" y="8755"/>
                  </a:cubicBezTo>
                  <a:cubicBezTo>
                    <a:pt x="2860" y="8755"/>
                    <a:pt x="4178" y="8614"/>
                    <a:pt x="4407" y="5777"/>
                  </a:cubicBezTo>
                  <a:cubicBezTo>
                    <a:pt x="4614" y="3210"/>
                    <a:pt x="2673" y="1"/>
                    <a:pt x="1450"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26" name="Google Shape;326;p35"/>
            <p:cNvSpPr/>
            <p:nvPr/>
          </p:nvSpPr>
          <p:spPr>
            <a:xfrm rot="2868544">
              <a:off x="1457818" y="2735242"/>
              <a:ext cx="304955" cy="235545"/>
            </a:xfrm>
            <a:custGeom>
              <a:avLst/>
              <a:gdLst/>
              <a:ahLst/>
              <a:cxnLst/>
              <a:rect l="l" t="t" r="r" b="b"/>
              <a:pathLst>
                <a:path w="3726" h="2878" extrusionOk="0">
                  <a:moveTo>
                    <a:pt x="2076" y="0"/>
                  </a:moveTo>
                  <a:cubicBezTo>
                    <a:pt x="1847" y="0"/>
                    <a:pt x="1609" y="42"/>
                    <a:pt x="1373" y="128"/>
                  </a:cubicBezTo>
                  <a:cubicBezTo>
                    <a:pt x="495" y="462"/>
                    <a:pt x="1" y="1312"/>
                    <a:pt x="270" y="2031"/>
                  </a:cubicBezTo>
                  <a:cubicBezTo>
                    <a:pt x="467" y="2563"/>
                    <a:pt x="1024" y="2877"/>
                    <a:pt x="1654" y="2877"/>
                  </a:cubicBezTo>
                  <a:cubicBezTo>
                    <a:pt x="1882" y="2877"/>
                    <a:pt x="2120" y="2836"/>
                    <a:pt x="2353" y="2749"/>
                  </a:cubicBezTo>
                  <a:cubicBezTo>
                    <a:pt x="3232" y="2415"/>
                    <a:pt x="3725" y="1566"/>
                    <a:pt x="3457" y="847"/>
                  </a:cubicBezTo>
                  <a:cubicBezTo>
                    <a:pt x="3259" y="314"/>
                    <a:pt x="2706" y="0"/>
                    <a:pt x="2076"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27" name="Google Shape;327;p35"/>
            <p:cNvSpPr/>
            <p:nvPr/>
          </p:nvSpPr>
          <p:spPr>
            <a:xfrm rot="2868544">
              <a:off x="1553268" y="2833507"/>
              <a:ext cx="139710" cy="68667"/>
            </a:xfrm>
            <a:custGeom>
              <a:avLst/>
              <a:gdLst/>
              <a:ahLst/>
              <a:cxnLst/>
              <a:rect l="l" t="t" r="r" b="b"/>
              <a:pathLst>
                <a:path w="1707" h="839" extrusionOk="0">
                  <a:moveTo>
                    <a:pt x="1204" y="1"/>
                  </a:moveTo>
                  <a:cubicBezTo>
                    <a:pt x="873" y="1"/>
                    <a:pt x="418" y="145"/>
                    <a:pt x="15" y="773"/>
                  </a:cubicBezTo>
                  <a:cubicBezTo>
                    <a:pt x="1" y="788"/>
                    <a:pt x="8" y="817"/>
                    <a:pt x="30" y="831"/>
                  </a:cubicBezTo>
                  <a:cubicBezTo>
                    <a:pt x="37" y="839"/>
                    <a:pt x="44" y="839"/>
                    <a:pt x="59" y="839"/>
                  </a:cubicBezTo>
                  <a:cubicBezTo>
                    <a:pt x="73" y="839"/>
                    <a:pt x="88" y="831"/>
                    <a:pt x="95" y="817"/>
                  </a:cubicBezTo>
                  <a:cubicBezTo>
                    <a:pt x="476" y="223"/>
                    <a:pt x="898" y="86"/>
                    <a:pt x="1203" y="86"/>
                  </a:cubicBezTo>
                  <a:cubicBezTo>
                    <a:pt x="1450" y="86"/>
                    <a:pt x="1621" y="175"/>
                    <a:pt x="1634" y="185"/>
                  </a:cubicBezTo>
                  <a:cubicBezTo>
                    <a:pt x="1640" y="187"/>
                    <a:pt x="1645" y="188"/>
                    <a:pt x="1651" y="188"/>
                  </a:cubicBezTo>
                  <a:cubicBezTo>
                    <a:pt x="1669" y="188"/>
                    <a:pt x="1689" y="180"/>
                    <a:pt x="1699" y="163"/>
                  </a:cubicBezTo>
                  <a:cubicBezTo>
                    <a:pt x="1707" y="142"/>
                    <a:pt x="1699" y="113"/>
                    <a:pt x="1678" y="105"/>
                  </a:cubicBezTo>
                  <a:cubicBezTo>
                    <a:pt x="1674" y="102"/>
                    <a:pt x="1482" y="1"/>
                    <a:pt x="1204"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8" name="Google Shape;328;p35"/>
            <p:cNvSpPr/>
            <p:nvPr/>
          </p:nvSpPr>
          <p:spPr>
            <a:xfrm rot="2868544">
              <a:off x="1577188" y="2847738"/>
              <a:ext cx="64903" cy="63101"/>
            </a:xfrm>
            <a:custGeom>
              <a:avLst/>
              <a:gdLst/>
              <a:ahLst/>
              <a:cxnLst/>
              <a:rect l="l" t="t" r="r" b="b"/>
              <a:pathLst>
                <a:path w="793" h="771" extrusionOk="0">
                  <a:moveTo>
                    <a:pt x="52" y="1"/>
                  </a:moveTo>
                  <a:cubicBezTo>
                    <a:pt x="23" y="1"/>
                    <a:pt x="1" y="22"/>
                    <a:pt x="1" y="44"/>
                  </a:cubicBezTo>
                  <a:cubicBezTo>
                    <a:pt x="1" y="73"/>
                    <a:pt x="23" y="88"/>
                    <a:pt x="44" y="88"/>
                  </a:cubicBezTo>
                  <a:lnTo>
                    <a:pt x="52" y="88"/>
                  </a:lnTo>
                  <a:cubicBezTo>
                    <a:pt x="298" y="88"/>
                    <a:pt x="465" y="153"/>
                    <a:pt x="560" y="276"/>
                  </a:cubicBezTo>
                  <a:cubicBezTo>
                    <a:pt x="690" y="458"/>
                    <a:pt x="618" y="712"/>
                    <a:pt x="618" y="712"/>
                  </a:cubicBezTo>
                  <a:cubicBezTo>
                    <a:pt x="611" y="734"/>
                    <a:pt x="618" y="763"/>
                    <a:pt x="647" y="770"/>
                  </a:cubicBezTo>
                  <a:lnTo>
                    <a:pt x="661" y="770"/>
                  </a:lnTo>
                  <a:cubicBezTo>
                    <a:pt x="676" y="770"/>
                    <a:pt x="698" y="763"/>
                    <a:pt x="705" y="741"/>
                  </a:cubicBezTo>
                  <a:cubicBezTo>
                    <a:pt x="705" y="726"/>
                    <a:pt x="792" y="443"/>
                    <a:pt x="632" y="226"/>
                  </a:cubicBezTo>
                  <a:cubicBezTo>
                    <a:pt x="523" y="73"/>
                    <a:pt x="327" y="1"/>
                    <a:pt x="52"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9" name="Google Shape;329;p35"/>
            <p:cNvSpPr/>
            <p:nvPr/>
          </p:nvSpPr>
          <p:spPr>
            <a:xfrm rot="2868544">
              <a:off x="1086337" y="1676381"/>
              <a:ext cx="848489" cy="921392"/>
            </a:xfrm>
            <a:custGeom>
              <a:avLst/>
              <a:gdLst/>
              <a:ahLst/>
              <a:cxnLst/>
              <a:rect l="l" t="t" r="r" b="b"/>
              <a:pathLst>
                <a:path w="10367" h="11258" extrusionOk="0">
                  <a:moveTo>
                    <a:pt x="7966" y="1"/>
                  </a:moveTo>
                  <a:cubicBezTo>
                    <a:pt x="7837" y="1"/>
                    <a:pt x="7701" y="9"/>
                    <a:pt x="7557" y="27"/>
                  </a:cubicBezTo>
                  <a:cubicBezTo>
                    <a:pt x="5314" y="303"/>
                    <a:pt x="1002" y="1820"/>
                    <a:pt x="269" y="5116"/>
                  </a:cubicBezTo>
                  <a:cubicBezTo>
                    <a:pt x="0" y="6358"/>
                    <a:pt x="189" y="7526"/>
                    <a:pt x="545" y="8514"/>
                  </a:cubicBezTo>
                  <a:cubicBezTo>
                    <a:pt x="1118" y="10147"/>
                    <a:pt x="2134" y="11258"/>
                    <a:pt x="2134" y="11258"/>
                  </a:cubicBezTo>
                  <a:cubicBezTo>
                    <a:pt x="2134" y="11258"/>
                    <a:pt x="1125" y="7926"/>
                    <a:pt x="1605" y="6793"/>
                  </a:cubicBezTo>
                  <a:cubicBezTo>
                    <a:pt x="1605" y="6793"/>
                    <a:pt x="4828" y="5515"/>
                    <a:pt x="6556" y="4339"/>
                  </a:cubicBezTo>
                  <a:lnTo>
                    <a:pt x="6556" y="4339"/>
                  </a:lnTo>
                  <a:cubicBezTo>
                    <a:pt x="6512" y="4390"/>
                    <a:pt x="5801" y="5254"/>
                    <a:pt x="4980" y="5748"/>
                  </a:cubicBezTo>
                  <a:cubicBezTo>
                    <a:pt x="4980" y="5748"/>
                    <a:pt x="8959" y="5552"/>
                    <a:pt x="10338" y="2561"/>
                  </a:cubicBezTo>
                  <a:cubicBezTo>
                    <a:pt x="10367" y="2495"/>
                    <a:pt x="10316" y="1820"/>
                    <a:pt x="9960" y="1181"/>
                  </a:cubicBezTo>
                  <a:cubicBezTo>
                    <a:pt x="9630" y="579"/>
                    <a:pt x="9029" y="1"/>
                    <a:pt x="79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30" name="Google Shape;330;p35"/>
            <p:cNvSpPr/>
            <p:nvPr/>
          </p:nvSpPr>
          <p:spPr>
            <a:xfrm rot="2868544">
              <a:off x="1174988" y="1700944"/>
              <a:ext cx="815260" cy="696814"/>
            </a:xfrm>
            <a:custGeom>
              <a:avLst/>
              <a:gdLst/>
              <a:ahLst/>
              <a:cxnLst/>
              <a:rect l="l" t="t" r="r" b="b"/>
              <a:pathLst>
                <a:path w="9961" h="8514" extrusionOk="0">
                  <a:moveTo>
                    <a:pt x="7966" y="1"/>
                  </a:moveTo>
                  <a:cubicBezTo>
                    <a:pt x="7837" y="1"/>
                    <a:pt x="7701" y="9"/>
                    <a:pt x="7557" y="27"/>
                  </a:cubicBezTo>
                  <a:cubicBezTo>
                    <a:pt x="5314" y="303"/>
                    <a:pt x="1002" y="1820"/>
                    <a:pt x="269" y="5116"/>
                  </a:cubicBezTo>
                  <a:cubicBezTo>
                    <a:pt x="0" y="6358"/>
                    <a:pt x="189" y="7534"/>
                    <a:pt x="545" y="8514"/>
                  </a:cubicBezTo>
                  <a:cubicBezTo>
                    <a:pt x="363" y="6750"/>
                    <a:pt x="987" y="4564"/>
                    <a:pt x="3695" y="2488"/>
                  </a:cubicBezTo>
                  <a:cubicBezTo>
                    <a:pt x="5333" y="1238"/>
                    <a:pt x="6911" y="911"/>
                    <a:pt x="8114" y="911"/>
                  </a:cubicBezTo>
                  <a:cubicBezTo>
                    <a:pt x="8943" y="911"/>
                    <a:pt x="9593" y="1066"/>
                    <a:pt x="9960" y="1181"/>
                  </a:cubicBezTo>
                  <a:cubicBezTo>
                    <a:pt x="9630" y="579"/>
                    <a:pt x="9029" y="1"/>
                    <a:pt x="7966" y="1"/>
                  </a:cubicBezTo>
                  <a:close/>
                </a:path>
              </a:pathLst>
            </a:custGeom>
            <a:solidFill>
              <a:srgbClr val="FFD85C"/>
            </a:solidFill>
            <a:ln>
              <a:noFill/>
            </a:ln>
          </p:spPr>
          <p:txBody>
            <a:bodyPr spcFirstLastPara="1" wrap="square" lIns="121598" tIns="121598" rIns="121598" bIns="121598" anchor="ctr" anchorCtr="0">
              <a:noAutofit/>
            </a:bodyPr>
            <a:lstStyle/>
            <a:p>
              <a:endParaRPr sz="2479"/>
            </a:p>
          </p:txBody>
        </p:sp>
        <p:sp>
          <p:nvSpPr>
            <p:cNvPr id="331" name="Google Shape;331;p35"/>
            <p:cNvSpPr/>
            <p:nvPr/>
          </p:nvSpPr>
          <p:spPr>
            <a:xfrm rot="2868544">
              <a:off x="1335429" y="2542449"/>
              <a:ext cx="45833" cy="73986"/>
            </a:xfrm>
            <a:custGeom>
              <a:avLst/>
              <a:gdLst/>
              <a:ahLst/>
              <a:cxnLst/>
              <a:rect l="l" t="t" r="r" b="b"/>
              <a:pathLst>
                <a:path w="560" h="904" extrusionOk="0">
                  <a:moveTo>
                    <a:pt x="168" y="1"/>
                  </a:moveTo>
                  <a:cubicBezTo>
                    <a:pt x="158" y="1"/>
                    <a:pt x="148" y="2"/>
                    <a:pt x="138" y="6"/>
                  </a:cubicBezTo>
                  <a:cubicBezTo>
                    <a:pt x="29" y="42"/>
                    <a:pt x="0" y="274"/>
                    <a:pt x="80" y="514"/>
                  </a:cubicBezTo>
                  <a:cubicBezTo>
                    <a:pt x="153" y="739"/>
                    <a:pt x="286" y="903"/>
                    <a:pt x="391" y="903"/>
                  </a:cubicBezTo>
                  <a:cubicBezTo>
                    <a:pt x="401" y="903"/>
                    <a:pt x="411" y="902"/>
                    <a:pt x="421" y="899"/>
                  </a:cubicBezTo>
                  <a:cubicBezTo>
                    <a:pt x="537" y="862"/>
                    <a:pt x="559" y="637"/>
                    <a:pt x="479" y="390"/>
                  </a:cubicBezTo>
                  <a:cubicBezTo>
                    <a:pt x="413" y="166"/>
                    <a:pt x="275" y="1"/>
                    <a:pt x="168"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2" name="Google Shape;332;p35"/>
            <p:cNvSpPr/>
            <p:nvPr/>
          </p:nvSpPr>
          <p:spPr>
            <a:xfrm rot="2868544">
              <a:off x="1052304" y="2311499"/>
              <a:ext cx="45833" cy="73986"/>
            </a:xfrm>
            <a:custGeom>
              <a:avLst/>
              <a:gdLst/>
              <a:ahLst/>
              <a:cxnLst/>
              <a:rect l="l" t="t" r="r" b="b"/>
              <a:pathLst>
                <a:path w="560" h="904" extrusionOk="0">
                  <a:moveTo>
                    <a:pt x="168" y="1"/>
                  </a:moveTo>
                  <a:cubicBezTo>
                    <a:pt x="158" y="1"/>
                    <a:pt x="148" y="2"/>
                    <a:pt x="138" y="6"/>
                  </a:cubicBezTo>
                  <a:cubicBezTo>
                    <a:pt x="29" y="42"/>
                    <a:pt x="0" y="274"/>
                    <a:pt x="80" y="521"/>
                  </a:cubicBezTo>
                  <a:cubicBezTo>
                    <a:pt x="153" y="739"/>
                    <a:pt x="286" y="903"/>
                    <a:pt x="391" y="903"/>
                  </a:cubicBezTo>
                  <a:cubicBezTo>
                    <a:pt x="402" y="903"/>
                    <a:pt x="412" y="902"/>
                    <a:pt x="421" y="899"/>
                  </a:cubicBezTo>
                  <a:cubicBezTo>
                    <a:pt x="537" y="862"/>
                    <a:pt x="559" y="637"/>
                    <a:pt x="487" y="390"/>
                  </a:cubicBezTo>
                  <a:cubicBezTo>
                    <a:pt x="414" y="165"/>
                    <a:pt x="275" y="1"/>
                    <a:pt x="168"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3" name="Google Shape;333;p35"/>
            <p:cNvSpPr/>
            <p:nvPr/>
          </p:nvSpPr>
          <p:spPr>
            <a:xfrm rot="2868544">
              <a:off x="1439726" y="2369262"/>
              <a:ext cx="162299" cy="51807"/>
            </a:xfrm>
            <a:custGeom>
              <a:avLst/>
              <a:gdLst/>
              <a:ahLst/>
              <a:cxnLst/>
              <a:rect l="l" t="t" r="r" b="b"/>
              <a:pathLst>
                <a:path w="1983" h="633" extrusionOk="0">
                  <a:moveTo>
                    <a:pt x="1024" y="1"/>
                  </a:moveTo>
                  <a:cubicBezTo>
                    <a:pt x="698" y="1"/>
                    <a:pt x="218" y="233"/>
                    <a:pt x="37" y="487"/>
                  </a:cubicBezTo>
                  <a:cubicBezTo>
                    <a:pt x="1" y="523"/>
                    <a:pt x="15" y="581"/>
                    <a:pt x="51" y="610"/>
                  </a:cubicBezTo>
                  <a:cubicBezTo>
                    <a:pt x="66" y="625"/>
                    <a:pt x="88" y="632"/>
                    <a:pt x="110" y="632"/>
                  </a:cubicBezTo>
                  <a:cubicBezTo>
                    <a:pt x="131" y="632"/>
                    <a:pt x="160" y="618"/>
                    <a:pt x="175" y="596"/>
                  </a:cubicBezTo>
                  <a:cubicBezTo>
                    <a:pt x="335" y="385"/>
                    <a:pt x="748" y="182"/>
                    <a:pt x="1032" y="182"/>
                  </a:cubicBezTo>
                  <a:cubicBezTo>
                    <a:pt x="1286" y="182"/>
                    <a:pt x="1641" y="298"/>
                    <a:pt x="1808" y="516"/>
                  </a:cubicBezTo>
                  <a:cubicBezTo>
                    <a:pt x="1829" y="537"/>
                    <a:pt x="1856" y="549"/>
                    <a:pt x="1882" y="549"/>
                  </a:cubicBezTo>
                  <a:cubicBezTo>
                    <a:pt x="1901" y="549"/>
                    <a:pt x="1921" y="543"/>
                    <a:pt x="1939" y="531"/>
                  </a:cubicBezTo>
                  <a:cubicBezTo>
                    <a:pt x="1975" y="502"/>
                    <a:pt x="1983" y="443"/>
                    <a:pt x="1954" y="400"/>
                  </a:cubicBezTo>
                  <a:cubicBezTo>
                    <a:pt x="1750" y="139"/>
                    <a:pt x="1336" y="1"/>
                    <a:pt x="1039"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4" name="Google Shape;334;p35"/>
            <p:cNvSpPr/>
            <p:nvPr/>
          </p:nvSpPr>
          <p:spPr>
            <a:xfrm rot="2868544">
              <a:off x="1130848" y="2098941"/>
              <a:ext cx="120640" cy="69076"/>
            </a:xfrm>
            <a:custGeom>
              <a:avLst/>
              <a:gdLst/>
              <a:ahLst/>
              <a:cxnLst/>
              <a:rect l="l" t="t" r="r" b="b"/>
              <a:pathLst>
                <a:path w="1474" h="844" extrusionOk="0">
                  <a:moveTo>
                    <a:pt x="672" y="1"/>
                  </a:moveTo>
                  <a:cubicBezTo>
                    <a:pt x="613" y="1"/>
                    <a:pt x="551" y="10"/>
                    <a:pt x="487" y="31"/>
                  </a:cubicBezTo>
                  <a:cubicBezTo>
                    <a:pt x="58" y="169"/>
                    <a:pt x="0" y="568"/>
                    <a:pt x="29" y="764"/>
                  </a:cubicBezTo>
                  <a:cubicBezTo>
                    <a:pt x="37" y="808"/>
                    <a:pt x="73" y="844"/>
                    <a:pt x="116" y="844"/>
                  </a:cubicBezTo>
                  <a:lnTo>
                    <a:pt x="131" y="844"/>
                  </a:lnTo>
                  <a:cubicBezTo>
                    <a:pt x="182" y="837"/>
                    <a:pt x="211" y="793"/>
                    <a:pt x="204" y="742"/>
                  </a:cubicBezTo>
                  <a:cubicBezTo>
                    <a:pt x="204" y="721"/>
                    <a:pt x="153" y="329"/>
                    <a:pt x="537" y="205"/>
                  </a:cubicBezTo>
                  <a:cubicBezTo>
                    <a:pt x="581" y="191"/>
                    <a:pt x="623" y="184"/>
                    <a:pt x="665" y="184"/>
                  </a:cubicBezTo>
                  <a:cubicBezTo>
                    <a:pt x="1018" y="184"/>
                    <a:pt x="1285" y="655"/>
                    <a:pt x="1285" y="655"/>
                  </a:cubicBezTo>
                  <a:cubicBezTo>
                    <a:pt x="1305" y="685"/>
                    <a:pt x="1335" y="705"/>
                    <a:pt x="1366" y="705"/>
                  </a:cubicBezTo>
                  <a:cubicBezTo>
                    <a:pt x="1381" y="705"/>
                    <a:pt x="1395" y="701"/>
                    <a:pt x="1409" y="692"/>
                  </a:cubicBezTo>
                  <a:cubicBezTo>
                    <a:pt x="1452" y="670"/>
                    <a:pt x="1474" y="612"/>
                    <a:pt x="1445" y="568"/>
                  </a:cubicBezTo>
                  <a:cubicBezTo>
                    <a:pt x="1432" y="542"/>
                    <a:pt x="1124" y="1"/>
                    <a:pt x="672"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5" name="Google Shape;335;p35"/>
            <p:cNvSpPr/>
            <p:nvPr/>
          </p:nvSpPr>
          <p:spPr>
            <a:xfrm rot="2868544">
              <a:off x="1072961" y="2419780"/>
              <a:ext cx="41741" cy="50579"/>
            </a:xfrm>
            <a:custGeom>
              <a:avLst/>
              <a:gdLst/>
              <a:ahLst/>
              <a:cxnLst/>
              <a:rect l="l" t="t" r="r" b="b"/>
              <a:pathLst>
                <a:path w="510" h="618" extrusionOk="0">
                  <a:moveTo>
                    <a:pt x="436" y="1"/>
                  </a:moveTo>
                  <a:cubicBezTo>
                    <a:pt x="422" y="1"/>
                    <a:pt x="81" y="8"/>
                    <a:pt x="44" y="269"/>
                  </a:cubicBezTo>
                  <a:cubicBezTo>
                    <a:pt x="1" y="538"/>
                    <a:pt x="436" y="611"/>
                    <a:pt x="451" y="618"/>
                  </a:cubicBezTo>
                  <a:lnTo>
                    <a:pt x="458" y="618"/>
                  </a:lnTo>
                  <a:cubicBezTo>
                    <a:pt x="480" y="618"/>
                    <a:pt x="502" y="596"/>
                    <a:pt x="509" y="574"/>
                  </a:cubicBezTo>
                  <a:cubicBezTo>
                    <a:pt x="509" y="553"/>
                    <a:pt x="495" y="531"/>
                    <a:pt x="465" y="524"/>
                  </a:cubicBezTo>
                  <a:cubicBezTo>
                    <a:pt x="465" y="524"/>
                    <a:pt x="102" y="465"/>
                    <a:pt x="132" y="284"/>
                  </a:cubicBezTo>
                  <a:cubicBezTo>
                    <a:pt x="161" y="95"/>
                    <a:pt x="436" y="88"/>
                    <a:pt x="444" y="88"/>
                  </a:cubicBezTo>
                  <a:cubicBezTo>
                    <a:pt x="465" y="88"/>
                    <a:pt x="487" y="66"/>
                    <a:pt x="487" y="44"/>
                  </a:cubicBezTo>
                  <a:cubicBezTo>
                    <a:pt x="487" y="15"/>
                    <a:pt x="465" y="1"/>
                    <a:pt x="436"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6" name="Google Shape;336;p35"/>
            <p:cNvSpPr/>
            <p:nvPr/>
          </p:nvSpPr>
          <p:spPr>
            <a:xfrm rot="2868544">
              <a:off x="1084918" y="2511954"/>
              <a:ext cx="197411" cy="166960"/>
            </a:xfrm>
            <a:custGeom>
              <a:avLst/>
              <a:gdLst/>
              <a:ahLst/>
              <a:cxnLst/>
              <a:rect l="l" t="t" r="r" b="b"/>
              <a:pathLst>
                <a:path w="2412" h="2040" extrusionOk="0">
                  <a:moveTo>
                    <a:pt x="2005" y="0"/>
                  </a:moveTo>
                  <a:cubicBezTo>
                    <a:pt x="1997" y="8"/>
                    <a:pt x="1997" y="15"/>
                    <a:pt x="1990" y="22"/>
                  </a:cubicBezTo>
                  <a:cubicBezTo>
                    <a:pt x="1750" y="392"/>
                    <a:pt x="473" y="1169"/>
                    <a:pt x="103" y="1285"/>
                  </a:cubicBezTo>
                  <a:cubicBezTo>
                    <a:pt x="73" y="1293"/>
                    <a:pt x="52" y="1296"/>
                    <a:pt x="35" y="1296"/>
                  </a:cubicBezTo>
                  <a:cubicBezTo>
                    <a:pt x="19" y="1296"/>
                    <a:pt x="8" y="1293"/>
                    <a:pt x="1" y="1285"/>
                  </a:cubicBezTo>
                  <a:lnTo>
                    <a:pt x="1" y="1285"/>
                  </a:lnTo>
                  <a:cubicBezTo>
                    <a:pt x="30" y="1336"/>
                    <a:pt x="429" y="1968"/>
                    <a:pt x="1054" y="2033"/>
                  </a:cubicBezTo>
                  <a:cubicBezTo>
                    <a:pt x="1089" y="2037"/>
                    <a:pt x="1125" y="2039"/>
                    <a:pt x="1161" y="2039"/>
                  </a:cubicBezTo>
                  <a:cubicBezTo>
                    <a:pt x="1328" y="2039"/>
                    <a:pt x="1509" y="1996"/>
                    <a:pt x="1700" y="1895"/>
                  </a:cubicBezTo>
                  <a:cubicBezTo>
                    <a:pt x="2353" y="1554"/>
                    <a:pt x="2411" y="1046"/>
                    <a:pt x="2317" y="647"/>
                  </a:cubicBezTo>
                  <a:cubicBezTo>
                    <a:pt x="2237" y="305"/>
                    <a:pt x="2048" y="44"/>
                    <a:pt x="2019" y="15"/>
                  </a:cubicBezTo>
                  <a:cubicBezTo>
                    <a:pt x="2012" y="0"/>
                    <a:pt x="2005" y="0"/>
                    <a:pt x="2005" y="0"/>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7" name="Google Shape;337;p35"/>
            <p:cNvSpPr/>
            <p:nvPr/>
          </p:nvSpPr>
          <p:spPr>
            <a:xfrm rot="2868544">
              <a:off x="1137361" y="2588071"/>
              <a:ext cx="111228" cy="114090"/>
            </a:xfrm>
            <a:custGeom>
              <a:avLst/>
              <a:gdLst/>
              <a:ahLst/>
              <a:cxnLst/>
              <a:rect l="l" t="t" r="r" b="b"/>
              <a:pathLst>
                <a:path w="1359" h="1394" extrusionOk="0">
                  <a:moveTo>
                    <a:pt x="1264" y="1"/>
                  </a:moveTo>
                  <a:lnTo>
                    <a:pt x="1264" y="1"/>
                  </a:lnTo>
                  <a:cubicBezTo>
                    <a:pt x="1162" y="30"/>
                    <a:pt x="1053" y="80"/>
                    <a:pt x="959" y="138"/>
                  </a:cubicBezTo>
                  <a:cubicBezTo>
                    <a:pt x="567" y="385"/>
                    <a:pt x="298" y="785"/>
                    <a:pt x="88" y="1198"/>
                  </a:cubicBezTo>
                  <a:cubicBezTo>
                    <a:pt x="59" y="1264"/>
                    <a:pt x="30" y="1322"/>
                    <a:pt x="1" y="1387"/>
                  </a:cubicBezTo>
                  <a:cubicBezTo>
                    <a:pt x="36" y="1391"/>
                    <a:pt x="72" y="1393"/>
                    <a:pt x="108" y="1393"/>
                  </a:cubicBezTo>
                  <a:cubicBezTo>
                    <a:pt x="275" y="1393"/>
                    <a:pt x="456" y="1350"/>
                    <a:pt x="647" y="1249"/>
                  </a:cubicBezTo>
                  <a:cubicBezTo>
                    <a:pt x="1300" y="908"/>
                    <a:pt x="1358" y="400"/>
                    <a:pt x="1264" y="1"/>
                  </a:cubicBezTo>
                  <a:close/>
                </a:path>
              </a:pathLst>
            </a:custGeom>
            <a:solidFill>
              <a:srgbClr val="EB6377"/>
            </a:solidFill>
            <a:ln>
              <a:noFill/>
            </a:ln>
          </p:spPr>
          <p:txBody>
            <a:bodyPr spcFirstLastPara="1" wrap="square" lIns="121598" tIns="121598" rIns="121598" bIns="121598" anchor="ctr" anchorCtr="0">
              <a:noAutofit/>
            </a:bodyPr>
            <a:lstStyle/>
            <a:p>
              <a:endParaRPr sz="2479"/>
            </a:p>
          </p:txBody>
        </p:sp>
        <p:sp>
          <p:nvSpPr>
            <p:cNvPr id="338" name="Google Shape;338;p35"/>
            <p:cNvSpPr/>
            <p:nvPr/>
          </p:nvSpPr>
          <p:spPr>
            <a:xfrm rot="2868544">
              <a:off x="1117789" y="2513015"/>
              <a:ext cx="154524" cy="108770"/>
            </a:xfrm>
            <a:custGeom>
              <a:avLst/>
              <a:gdLst/>
              <a:ahLst/>
              <a:cxnLst/>
              <a:rect l="l" t="t" r="r" b="b"/>
              <a:pathLst>
                <a:path w="1888" h="1329" extrusionOk="0">
                  <a:moveTo>
                    <a:pt x="1888" y="0"/>
                  </a:moveTo>
                  <a:lnTo>
                    <a:pt x="1888" y="0"/>
                  </a:lnTo>
                  <a:cubicBezTo>
                    <a:pt x="1648" y="370"/>
                    <a:pt x="371" y="1147"/>
                    <a:pt x="1" y="1263"/>
                  </a:cubicBezTo>
                  <a:cubicBezTo>
                    <a:pt x="109" y="1306"/>
                    <a:pt x="231" y="1328"/>
                    <a:pt x="352" y="1328"/>
                  </a:cubicBezTo>
                  <a:cubicBezTo>
                    <a:pt x="458" y="1328"/>
                    <a:pt x="563" y="1312"/>
                    <a:pt x="661" y="1278"/>
                  </a:cubicBezTo>
                  <a:cubicBezTo>
                    <a:pt x="973" y="1176"/>
                    <a:pt x="1227" y="959"/>
                    <a:pt x="1452" y="726"/>
                  </a:cubicBezTo>
                  <a:cubicBezTo>
                    <a:pt x="1648" y="516"/>
                    <a:pt x="1830" y="269"/>
                    <a:pt x="1888"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339" name="Google Shape;339;p35"/>
            <p:cNvSpPr/>
            <p:nvPr/>
          </p:nvSpPr>
          <p:spPr>
            <a:xfrm rot="2868544">
              <a:off x="1279834" y="2632536"/>
              <a:ext cx="208623" cy="178991"/>
            </a:xfrm>
            <a:custGeom>
              <a:avLst/>
              <a:gdLst/>
              <a:ahLst/>
              <a:cxnLst/>
              <a:rect l="l" t="t" r="r" b="b"/>
              <a:pathLst>
                <a:path w="2549" h="2187" extrusionOk="0">
                  <a:moveTo>
                    <a:pt x="1312" y="0"/>
                  </a:moveTo>
                  <a:cubicBezTo>
                    <a:pt x="1190" y="0"/>
                    <a:pt x="1066" y="19"/>
                    <a:pt x="944" y="59"/>
                  </a:cubicBezTo>
                  <a:cubicBezTo>
                    <a:pt x="341" y="248"/>
                    <a:pt x="0" y="872"/>
                    <a:pt x="182" y="1446"/>
                  </a:cubicBezTo>
                  <a:cubicBezTo>
                    <a:pt x="326" y="1897"/>
                    <a:pt x="761" y="2187"/>
                    <a:pt x="1237" y="2187"/>
                  </a:cubicBezTo>
                  <a:cubicBezTo>
                    <a:pt x="1358" y="2187"/>
                    <a:pt x="1482" y="2168"/>
                    <a:pt x="1605" y="2128"/>
                  </a:cubicBezTo>
                  <a:cubicBezTo>
                    <a:pt x="2207" y="1939"/>
                    <a:pt x="2548" y="1315"/>
                    <a:pt x="2367" y="742"/>
                  </a:cubicBezTo>
                  <a:cubicBezTo>
                    <a:pt x="2222" y="290"/>
                    <a:pt x="1787" y="0"/>
                    <a:pt x="1312" y="0"/>
                  </a:cubicBezTo>
                  <a:close/>
                </a:path>
              </a:pathLst>
            </a:custGeom>
            <a:solidFill>
              <a:srgbClr val="FF9494"/>
            </a:solidFill>
            <a:ln>
              <a:noFill/>
            </a:ln>
          </p:spPr>
          <p:txBody>
            <a:bodyPr spcFirstLastPara="1" wrap="square" lIns="121598" tIns="121598" rIns="121598" bIns="121598" anchor="ctr" anchorCtr="0">
              <a:noAutofit/>
            </a:bodyPr>
            <a:lstStyle/>
            <a:p>
              <a:endParaRPr sz="2479"/>
            </a:p>
          </p:txBody>
        </p:sp>
        <p:sp>
          <p:nvSpPr>
            <p:cNvPr id="340" name="Google Shape;340;p35"/>
            <p:cNvSpPr/>
            <p:nvPr/>
          </p:nvSpPr>
          <p:spPr>
            <a:xfrm rot="2868544">
              <a:off x="911185" y="2312842"/>
              <a:ext cx="130789" cy="156239"/>
            </a:xfrm>
            <a:custGeom>
              <a:avLst/>
              <a:gdLst/>
              <a:ahLst/>
              <a:cxnLst/>
              <a:rect l="l" t="t" r="r" b="b"/>
              <a:pathLst>
                <a:path w="1598" h="1909" extrusionOk="0">
                  <a:moveTo>
                    <a:pt x="642" y="1"/>
                  </a:moveTo>
                  <a:cubicBezTo>
                    <a:pt x="595" y="1"/>
                    <a:pt x="548" y="7"/>
                    <a:pt x="501" y="22"/>
                  </a:cubicBezTo>
                  <a:cubicBezTo>
                    <a:pt x="153" y="138"/>
                    <a:pt x="0" y="646"/>
                    <a:pt x="167" y="1161"/>
                  </a:cubicBezTo>
                  <a:cubicBezTo>
                    <a:pt x="306" y="1603"/>
                    <a:pt x="643" y="1908"/>
                    <a:pt x="958" y="1908"/>
                  </a:cubicBezTo>
                  <a:cubicBezTo>
                    <a:pt x="1005" y="1908"/>
                    <a:pt x="1051" y="1901"/>
                    <a:pt x="1097" y="1887"/>
                  </a:cubicBezTo>
                  <a:cubicBezTo>
                    <a:pt x="1452" y="1771"/>
                    <a:pt x="1598" y="1263"/>
                    <a:pt x="1438" y="755"/>
                  </a:cubicBezTo>
                  <a:cubicBezTo>
                    <a:pt x="1293" y="306"/>
                    <a:pt x="960" y="1"/>
                    <a:pt x="642" y="1"/>
                  </a:cubicBezTo>
                  <a:close/>
                </a:path>
              </a:pathLst>
            </a:custGeom>
            <a:solidFill>
              <a:srgbClr val="FF9494"/>
            </a:solidFill>
            <a:ln>
              <a:noFill/>
            </a:ln>
          </p:spPr>
          <p:txBody>
            <a:bodyPr spcFirstLastPara="1" wrap="square" lIns="121598" tIns="121598" rIns="121598" bIns="121598" anchor="ctr" anchorCtr="0">
              <a:noAutofit/>
            </a:bodyPr>
            <a:lstStyle/>
            <a:p>
              <a:endParaRPr sz="2479"/>
            </a:p>
          </p:txBody>
        </p:sp>
        <p:sp>
          <p:nvSpPr>
            <p:cNvPr id="341" name="Google Shape;341;p35"/>
            <p:cNvSpPr/>
            <p:nvPr/>
          </p:nvSpPr>
          <p:spPr>
            <a:xfrm rot="2868544">
              <a:off x="1261450" y="2908244"/>
              <a:ext cx="852090" cy="391948"/>
            </a:xfrm>
            <a:custGeom>
              <a:avLst/>
              <a:gdLst/>
              <a:ahLst/>
              <a:cxnLst/>
              <a:rect l="l" t="t" r="r" b="b"/>
              <a:pathLst>
                <a:path w="10411" h="4789" extrusionOk="0">
                  <a:moveTo>
                    <a:pt x="9396" y="0"/>
                  </a:moveTo>
                  <a:cubicBezTo>
                    <a:pt x="9124" y="0"/>
                    <a:pt x="8797" y="766"/>
                    <a:pt x="8690" y="1006"/>
                  </a:cubicBezTo>
                  <a:cubicBezTo>
                    <a:pt x="8654" y="805"/>
                    <a:pt x="8607" y="257"/>
                    <a:pt x="8417" y="257"/>
                  </a:cubicBezTo>
                  <a:cubicBezTo>
                    <a:pt x="8381" y="257"/>
                    <a:pt x="8339" y="277"/>
                    <a:pt x="8291" y="324"/>
                  </a:cubicBezTo>
                  <a:cubicBezTo>
                    <a:pt x="8167" y="447"/>
                    <a:pt x="8175" y="694"/>
                    <a:pt x="8160" y="854"/>
                  </a:cubicBezTo>
                  <a:cubicBezTo>
                    <a:pt x="8146" y="1115"/>
                    <a:pt x="8160" y="1384"/>
                    <a:pt x="8182" y="1645"/>
                  </a:cubicBezTo>
                  <a:cubicBezTo>
                    <a:pt x="6370" y="2663"/>
                    <a:pt x="3242" y="2808"/>
                    <a:pt x="1609" y="2808"/>
                  </a:cubicBezTo>
                  <a:cubicBezTo>
                    <a:pt x="958" y="2808"/>
                    <a:pt x="545" y="2785"/>
                    <a:pt x="545" y="2785"/>
                  </a:cubicBezTo>
                  <a:lnTo>
                    <a:pt x="0" y="3104"/>
                  </a:lnTo>
                  <a:cubicBezTo>
                    <a:pt x="291" y="4179"/>
                    <a:pt x="2657" y="4789"/>
                    <a:pt x="2657" y="4789"/>
                  </a:cubicBezTo>
                  <a:cubicBezTo>
                    <a:pt x="6084" y="4658"/>
                    <a:pt x="8385" y="2988"/>
                    <a:pt x="8683" y="2756"/>
                  </a:cubicBezTo>
                  <a:cubicBezTo>
                    <a:pt x="8806" y="2879"/>
                    <a:pt x="8922" y="3003"/>
                    <a:pt x="9053" y="3119"/>
                  </a:cubicBezTo>
                  <a:cubicBezTo>
                    <a:pt x="9127" y="3187"/>
                    <a:pt x="9241" y="3300"/>
                    <a:pt x="9354" y="3300"/>
                  </a:cubicBezTo>
                  <a:cubicBezTo>
                    <a:pt x="9385" y="3300"/>
                    <a:pt x="9415" y="3292"/>
                    <a:pt x="9445" y="3271"/>
                  </a:cubicBezTo>
                  <a:cubicBezTo>
                    <a:pt x="9554" y="3199"/>
                    <a:pt x="9540" y="3032"/>
                    <a:pt x="9496" y="2923"/>
                  </a:cubicBezTo>
                  <a:cubicBezTo>
                    <a:pt x="9467" y="2836"/>
                    <a:pt x="9409" y="2763"/>
                    <a:pt x="9351" y="2698"/>
                  </a:cubicBezTo>
                  <a:cubicBezTo>
                    <a:pt x="9271" y="2604"/>
                    <a:pt x="9213" y="2509"/>
                    <a:pt x="9148" y="2408"/>
                  </a:cubicBezTo>
                  <a:cubicBezTo>
                    <a:pt x="9452" y="2255"/>
                    <a:pt x="9743" y="2074"/>
                    <a:pt x="10026" y="1870"/>
                  </a:cubicBezTo>
                  <a:cubicBezTo>
                    <a:pt x="10135" y="1798"/>
                    <a:pt x="10411" y="1660"/>
                    <a:pt x="10411" y="1493"/>
                  </a:cubicBezTo>
                  <a:cubicBezTo>
                    <a:pt x="10408" y="1358"/>
                    <a:pt x="10334" y="1310"/>
                    <a:pt x="10230" y="1310"/>
                  </a:cubicBezTo>
                  <a:cubicBezTo>
                    <a:pt x="10069" y="1310"/>
                    <a:pt x="9836" y="1425"/>
                    <a:pt x="9677" y="1522"/>
                  </a:cubicBezTo>
                  <a:cubicBezTo>
                    <a:pt x="9794" y="1391"/>
                    <a:pt x="9903" y="1253"/>
                    <a:pt x="9975" y="1094"/>
                  </a:cubicBezTo>
                  <a:cubicBezTo>
                    <a:pt x="10033" y="992"/>
                    <a:pt x="10142" y="781"/>
                    <a:pt x="10048" y="665"/>
                  </a:cubicBezTo>
                  <a:cubicBezTo>
                    <a:pt x="10015" y="626"/>
                    <a:pt x="9976" y="609"/>
                    <a:pt x="9933" y="609"/>
                  </a:cubicBezTo>
                  <a:cubicBezTo>
                    <a:pt x="9738" y="609"/>
                    <a:pt x="9461" y="961"/>
                    <a:pt x="9336" y="1152"/>
                  </a:cubicBezTo>
                  <a:lnTo>
                    <a:pt x="9322" y="1152"/>
                  </a:lnTo>
                  <a:cubicBezTo>
                    <a:pt x="9351" y="1043"/>
                    <a:pt x="9431" y="890"/>
                    <a:pt x="9445" y="847"/>
                  </a:cubicBezTo>
                  <a:cubicBezTo>
                    <a:pt x="9481" y="731"/>
                    <a:pt x="9511" y="614"/>
                    <a:pt x="9532" y="498"/>
                  </a:cubicBezTo>
                  <a:cubicBezTo>
                    <a:pt x="9547" y="382"/>
                    <a:pt x="9605" y="92"/>
                    <a:pt x="9467" y="19"/>
                  </a:cubicBezTo>
                  <a:cubicBezTo>
                    <a:pt x="9444" y="6"/>
                    <a:pt x="9420" y="0"/>
                    <a:pt x="9396"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grpSp>
      <p:grpSp>
        <p:nvGrpSpPr>
          <p:cNvPr id="7" name="Group 6">
            <a:extLst>
              <a:ext uri="{FF2B5EF4-FFF2-40B4-BE49-F238E27FC236}">
                <a16:creationId xmlns:a16="http://schemas.microsoft.com/office/drawing/2014/main" id="{EA9A09FE-7B23-B5C1-DFB9-1555FDBFEC45}"/>
              </a:ext>
            </a:extLst>
          </p:cNvPr>
          <p:cNvGrpSpPr/>
          <p:nvPr/>
        </p:nvGrpSpPr>
        <p:grpSpPr>
          <a:xfrm>
            <a:off x="9839193" y="3083231"/>
            <a:ext cx="1649488" cy="3445327"/>
            <a:chOff x="9234149" y="2280090"/>
            <a:chExt cx="1649488" cy="3445327"/>
          </a:xfrm>
        </p:grpSpPr>
        <p:sp>
          <p:nvSpPr>
            <p:cNvPr id="342" name="Google Shape;342;p35"/>
            <p:cNvSpPr/>
            <p:nvPr/>
          </p:nvSpPr>
          <p:spPr>
            <a:xfrm>
              <a:off x="9234149" y="5045994"/>
              <a:ext cx="596055" cy="67923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43" name="Google Shape;343;p35"/>
            <p:cNvSpPr/>
            <p:nvPr/>
          </p:nvSpPr>
          <p:spPr>
            <a:xfrm>
              <a:off x="9234150" y="5499207"/>
              <a:ext cx="264992" cy="226210"/>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4" name="Google Shape;344;p35"/>
            <p:cNvSpPr/>
            <p:nvPr/>
          </p:nvSpPr>
          <p:spPr>
            <a:xfrm>
              <a:off x="9504911" y="4456677"/>
              <a:ext cx="625340" cy="725555"/>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5" name="Google Shape;345;p35"/>
            <p:cNvSpPr/>
            <p:nvPr/>
          </p:nvSpPr>
          <p:spPr>
            <a:xfrm>
              <a:off x="9575541" y="4724734"/>
              <a:ext cx="150888" cy="339011"/>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46" name="Google Shape;346;p35"/>
            <p:cNvSpPr/>
            <p:nvPr/>
          </p:nvSpPr>
          <p:spPr>
            <a:xfrm>
              <a:off x="9542405" y="4974344"/>
              <a:ext cx="337041" cy="148274"/>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47" name="Google Shape;347;p35"/>
            <p:cNvSpPr/>
            <p:nvPr/>
          </p:nvSpPr>
          <p:spPr>
            <a:xfrm>
              <a:off x="10231674" y="5005558"/>
              <a:ext cx="520965" cy="680861"/>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48" name="Google Shape;348;p35"/>
            <p:cNvSpPr/>
            <p:nvPr/>
          </p:nvSpPr>
          <p:spPr>
            <a:xfrm>
              <a:off x="10495039" y="5538224"/>
              <a:ext cx="257594" cy="147969"/>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9" name="Google Shape;349;p35"/>
            <p:cNvSpPr/>
            <p:nvPr/>
          </p:nvSpPr>
          <p:spPr>
            <a:xfrm>
              <a:off x="9749834" y="4488296"/>
              <a:ext cx="743903" cy="688056"/>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50" name="Google Shape;350;p35"/>
            <p:cNvSpPr/>
            <p:nvPr/>
          </p:nvSpPr>
          <p:spPr>
            <a:xfrm>
              <a:off x="10200767" y="4946171"/>
              <a:ext cx="264283" cy="188204"/>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51" name="Google Shape;351;p35"/>
            <p:cNvSpPr/>
            <p:nvPr/>
          </p:nvSpPr>
          <p:spPr>
            <a:xfrm>
              <a:off x="10030831" y="4861649"/>
              <a:ext cx="270870" cy="274959"/>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52" name="Google Shape;352;p35"/>
            <p:cNvSpPr/>
            <p:nvPr/>
          </p:nvSpPr>
          <p:spPr>
            <a:xfrm rot="4264189">
              <a:off x="9890716" y="3829431"/>
              <a:ext cx="884363" cy="78554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3" name="Google Shape;353;p35"/>
            <p:cNvSpPr/>
            <p:nvPr/>
          </p:nvSpPr>
          <p:spPr>
            <a:xfrm>
              <a:off x="9590235" y="3828342"/>
              <a:ext cx="755658" cy="898557"/>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354" name="Google Shape;354;p35"/>
            <p:cNvSpPr/>
            <p:nvPr/>
          </p:nvSpPr>
          <p:spPr>
            <a:xfrm>
              <a:off x="9602698" y="3942961"/>
              <a:ext cx="332684" cy="50461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5" name="Google Shape;355;p35"/>
            <p:cNvSpPr/>
            <p:nvPr/>
          </p:nvSpPr>
          <p:spPr>
            <a:xfrm>
              <a:off x="9615974" y="3940125"/>
              <a:ext cx="305425" cy="463365"/>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598" tIns="121598" rIns="121598" bIns="121598" anchor="ctr" anchorCtr="0">
              <a:noAutofit/>
            </a:bodyPr>
            <a:lstStyle/>
            <a:p>
              <a:endParaRPr sz="2479"/>
            </a:p>
          </p:txBody>
        </p:sp>
        <p:sp>
          <p:nvSpPr>
            <p:cNvPr id="356" name="Google Shape;356;p35"/>
            <p:cNvSpPr/>
            <p:nvPr/>
          </p:nvSpPr>
          <p:spPr>
            <a:xfrm>
              <a:off x="9592463" y="4664939"/>
              <a:ext cx="751909" cy="36080"/>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598" tIns="121598" rIns="121598" bIns="121598" anchor="ctr" anchorCtr="0">
              <a:noAutofit/>
            </a:bodyPr>
            <a:lstStyle/>
            <a:p>
              <a:endParaRPr sz="2479"/>
            </a:p>
          </p:txBody>
        </p:sp>
        <p:sp>
          <p:nvSpPr>
            <p:cNvPr id="357" name="Google Shape;357;p35"/>
            <p:cNvSpPr/>
            <p:nvPr/>
          </p:nvSpPr>
          <p:spPr>
            <a:xfrm>
              <a:off x="9788138" y="3664366"/>
              <a:ext cx="384872" cy="406408"/>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8" name="Google Shape;358;p35"/>
            <p:cNvSpPr/>
            <p:nvPr/>
          </p:nvSpPr>
          <p:spPr>
            <a:xfrm>
              <a:off x="9870522" y="3664367"/>
              <a:ext cx="151597" cy="170772"/>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598" tIns="121598" rIns="121598" bIns="121598" anchor="ctr" anchorCtr="0">
              <a:noAutofit/>
            </a:bodyPr>
            <a:lstStyle/>
            <a:p>
              <a:endParaRPr sz="2479"/>
            </a:p>
          </p:txBody>
        </p:sp>
        <p:sp>
          <p:nvSpPr>
            <p:cNvPr id="359" name="Google Shape;359;p35"/>
            <p:cNvSpPr/>
            <p:nvPr/>
          </p:nvSpPr>
          <p:spPr>
            <a:xfrm rot="2981798">
              <a:off x="9364985" y="4160994"/>
              <a:ext cx="1006467" cy="559147"/>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0" name="Google Shape;360;p35"/>
            <p:cNvSpPr/>
            <p:nvPr/>
          </p:nvSpPr>
          <p:spPr>
            <a:xfrm rot="524525">
              <a:off x="9332660" y="2280090"/>
              <a:ext cx="1550977" cy="991917"/>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1" name="Google Shape;361;p35"/>
            <p:cNvSpPr/>
            <p:nvPr/>
          </p:nvSpPr>
          <p:spPr>
            <a:xfrm rot="524525">
              <a:off x="9381485" y="2685228"/>
              <a:ext cx="1319430" cy="111139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2" name="Google Shape;362;p35"/>
            <p:cNvSpPr/>
            <p:nvPr/>
          </p:nvSpPr>
          <p:spPr>
            <a:xfrm rot="524525">
              <a:off x="9282870" y="3055535"/>
              <a:ext cx="215059" cy="274763"/>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3" name="Google Shape;363;p35"/>
            <p:cNvSpPr/>
            <p:nvPr/>
          </p:nvSpPr>
          <p:spPr>
            <a:xfrm rot="524525">
              <a:off x="9411744" y="2641690"/>
              <a:ext cx="244668" cy="430812"/>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4" name="Google Shape;364;p35"/>
            <p:cNvSpPr/>
            <p:nvPr/>
          </p:nvSpPr>
          <p:spPr>
            <a:xfrm rot="524525">
              <a:off x="9645036" y="2628007"/>
              <a:ext cx="1103131" cy="206948"/>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5" name="Google Shape;365;p35"/>
            <p:cNvSpPr/>
            <p:nvPr/>
          </p:nvSpPr>
          <p:spPr>
            <a:xfrm rot="524525">
              <a:off x="9890230" y="3145784"/>
              <a:ext cx="73578" cy="111856"/>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6" name="Google Shape;366;p35"/>
            <p:cNvSpPr/>
            <p:nvPr/>
          </p:nvSpPr>
          <p:spPr>
            <a:xfrm rot="524525">
              <a:off x="10373297" y="3174143"/>
              <a:ext cx="73401" cy="112008"/>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7" name="Google Shape;367;p35"/>
            <p:cNvSpPr/>
            <p:nvPr/>
          </p:nvSpPr>
          <p:spPr>
            <a:xfrm rot="524525">
              <a:off x="10349312" y="3004504"/>
              <a:ext cx="216478" cy="71015"/>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8" name="Google Shape;368;p35"/>
            <p:cNvSpPr/>
            <p:nvPr/>
          </p:nvSpPr>
          <p:spPr>
            <a:xfrm rot="524525">
              <a:off x="9803665" y="2931762"/>
              <a:ext cx="215059" cy="7650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9" name="Google Shape;369;p35"/>
            <p:cNvSpPr/>
            <p:nvPr/>
          </p:nvSpPr>
          <p:spPr>
            <a:xfrm rot="524525">
              <a:off x="10150351" y="3196327"/>
              <a:ext cx="166125" cy="201919"/>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70" name="Google Shape;370;p35"/>
            <p:cNvSpPr/>
            <p:nvPr/>
          </p:nvSpPr>
          <p:spPr>
            <a:xfrm rot="524525">
              <a:off x="9524561" y="3167244"/>
              <a:ext cx="309026" cy="216548"/>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598" tIns="121598" rIns="121598" bIns="121598" anchor="ctr" anchorCtr="0">
              <a:noAutofit/>
            </a:bodyPr>
            <a:lstStyle/>
            <a:p>
              <a:endParaRPr sz="2479"/>
            </a:p>
          </p:txBody>
        </p:sp>
        <p:sp>
          <p:nvSpPr>
            <p:cNvPr id="371" name="Google Shape;371;p35"/>
            <p:cNvSpPr/>
            <p:nvPr/>
          </p:nvSpPr>
          <p:spPr>
            <a:xfrm rot="524525">
              <a:off x="10393527" y="3306867"/>
              <a:ext cx="267893" cy="172660"/>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598" tIns="121598" rIns="121598" bIns="121598" anchor="ctr" anchorCtr="0">
              <a:noAutofit/>
            </a:bodyPr>
            <a:lstStyle/>
            <a:p>
              <a:endParaRPr sz="2479"/>
            </a:p>
          </p:txBody>
        </p:sp>
        <p:sp>
          <p:nvSpPr>
            <p:cNvPr id="372" name="Google Shape;372;p35"/>
            <p:cNvSpPr/>
            <p:nvPr/>
          </p:nvSpPr>
          <p:spPr>
            <a:xfrm rot="-9491453">
              <a:off x="9894798" y="3437933"/>
              <a:ext cx="285669" cy="97442"/>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6" name="Google Shape;4383;p45">
            <a:extLst>
              <a:ext uri="{FF2B5EF4-FFF2-40B4-BE49-F238E27FC236}">
                <a16:creationId xmlns:a16="http://schemas.microsoft.com/office/drawing/2014/main" id="{F0FBAC23-3118-884E-D3BB-3854221255B0}"/>
              </a:ext>
            </a:extLst>
          </p:cNvPr>
          <p:cNvSpPr/>
          <p:nvPr/>
        </p:nvSpPr>
        <p:spPr>
          <a:xfrm>
            <a:off x="3179364" y="1598507"/>
            <a:ext cx="5942403" cy="2822391"/>
          </a:xfrm>
          <a:prstGeom prst="roundRect">
            <a:avLst>
              <a:gd name="adj" fmla="val 20578"/>
            </a:avLst>
          </a:prstGeom>
          <a:solidFill>
            <a:schemeClr val="bg2">
              <a:lumMod val="20000"/>
              <a:lumOff val="80000"/>
            </a:schemeClr>
          </a:solidFill>
          <a:ln w="76200" cap="flat" cmpd="sng">
            <a:solidFill>
              <a:schemeClr val="dk1"/>
            </a:solid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8000"/>
              <a:t>DẶN DÒ</a:t>
            </a:r>
            <a:endParaRPr sz="8000"/>
          </a:p>
        </p:txBody>
      </p:sp>
    </p:spTree>
    <p:extLst>
      <p:ext uri="{BB962C8B-B14F-4D97-AF65-F5344CB8AC3E}">
        <p14:creationId xmlns:p14="http://schemas.microsoft.com/office/powerpoint/2010/main" val="135654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D82B18-F5E7-E6DA-B191-C3B61C70A98F}"/>
              </a:ext>
            </a:extLst>
          </p:cNvPr>
          <p:cNvSpPr txBox="1"/>
          <p:nvPr/>
        </p:nvSpPr>
        <p:spPr>
          <a:xfrm>
            <a:off x="-385812" y="1108631"/>
            <a:ext cx="12933462" cy="1107996"/>
          </a:xfrm>
          <a:prstGeom prst="rect">
            <a:avLst/>
          </a:prstGeom>
          <a:noFill/>
        </p:spPr>
        <p:txBody>
          <a:bodyPr wrap="square">
            <a:spAutoFit/>
          </a:bodyPr>
          <a:lstStyle/>
          <a:p>
            <a:pPr algn="ctr"/>
            <a:r>
              <a:rPr lang="en-US" sz="6600" b="1"/>
              <a:t>KHỞI ĐỘNG</a:t>
            </a:r>
          </a:p>
        </p:txBody>
      </p:sp>
      <p:sp>
        <p:nvSpPr>
          <p:cNvPr id="3" name="TextBox 2">
            <a:extLst>
              <a:ext uri="{FF2B5EF4-FFF2-40B4-BE49-F238E27FC236}">
                <a16:creationId xmlns:a16="http://schemas.microsoft.com/office/drawing/2014/main" id="{3DF2AE33-D4CC-0A89-9957-8437B9C461F8}"/>
              </a:ext>
            </a:extLst>
          </p:cNvPr>
          <p:cNvSpPr txBox="1"/>
          <p:nvPr/>
        </p:nvSpPr>
        <p:spPr>
          <a:xfrm>
            <a:off x="736513" y="2875002"/>
            <a:ext cx="10688812" cy="2123658"/>
          </a:xfrm>
          <a:prstGeom prst="rect">
            <a:avLst/>
          </a:prstGeom>
          <a:noFill/>
        </p:spPr>
        <p:txBody>
          <a:bodyPr wrap="square">
            <a:spAutoFit/>
          </a:bodyPr>
          <a:lstStyle/>
          <a:p>
            <a:pPr algn="ctr"/>
            <a:r>
              <a:rPr lang="en-US" sz="6600" b="1">
                <a:solidFill>
                  <a:srgbClr val="0070C0"/>
                </a:solidFill>
              </a:rPr>
              <a:t>THỬ TÀI ĐỌC NỘI DUNG, ĐOÁN TÊN BÀI ĐỌC</a:t>
            </a:r>
          </a:p>
        </p:txBody>
      </p:sp>
    </p:spTree>
    <p:extLst>
      <p:ext uri="{BB962C8B-B14F-4D97-AF65-F5344CB8AC3E}">
        <p14:creationId xmlns:p14="http://schemas.microsoft.com/office/powerpoint/2010/main" val="197160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FD2C3-AE2C-FDBB-AF64-A77DA8C5158F}"/>
              </a:ext>
            </a:extLst>
          </p:cNvPr>
          <p:cNvSpPr txBox="1"/>
          <p:nvPr/>
        </p:nvSpPr>
        <p:spPr>
          <a:xfrm>
            <a:off x="165894" y="19050"/>
            <a:ext cx="11830050" cy="6817251"/>
          </a:xfrm>
          <a:prstGeom prst="rect">
            <a:avLst/>
          </a:prstGeom>
          <a:noFill/>
        </p:spPr>
        <p:txBody>
          <a:bodyPr wrap="square">
            <a:spAutoFit/>
          </a:bodyPr>
          <a:lstStyle/>
          <a:p>
            <a:pPr indent="457200" algn="just"/>
            <a:r>
              <a:rPr lang="vi-VN" sz="2300"/>
              <a:t>Cô bé Mi-lô sống trên một hòn đảo ngập tràn không khí âm nhạc ở Cu-ba. Cô luôn mơ ước được chơi trống trong một ban nhạc.</a:t>
            </a:r>
          </a:p>
          <a:p>
            <a:pPr indent="457200" algn="just"/>
            <a:r>
              <a:rPr lang="vi-VN" sz="2300"/>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indent="457200" algn="just"/>
            <a:r>
              <a:rPr lang="vi-VN" sz="2300"/>
              <a:t>Thế rồi, Mi-lô thuyết phục cha cho cô tham gia một lớp nhạc cụ. Trống tim-pan-ni, trống công-ga, trống bông-gô,… loại nào cô cũng chơi được. Thầy cô nhận ra tài năng của Mi-lô và bắt đầu dạy cô mỗi ngày.</a:t>
            </a:r>
          </a:p>
          <a:p>
            <a:pPr indent="457200" algn="just"/>
            <a:r>
              <a:rPr lang="vi-VN" sz="2300"/>
              <a:t>- Sẽ đến ngày mình được chơi trong một ban nhạc thứ thiệt.– Mi-lô thầm nghĩ.</a:t>
            </a:r>
          </a:p>
          <a:p>
            <a:pPr indent="457200" algn="just"/>
            <a:r>
              <a:rPr lang="vi-VN" sz="2300"/>
              <a:t>Khi chị gái Ku-chi-tô thành lập Ana-ca-ô-na, nhóm nhảy nữ đầu tiên của Cu-ba, cô bé Mi-lô 10 tuổi đã gia nhập ban nhạc với vai trò một tay trống. Nghe tiếng trống của Mi-lô, ai cũng muốn nhún nhảy.</a:t>
            </a:r>
          </a:p>
          <a:p>
            <a:pPr indent="457200" algn="just"/>
            <a:r>
              <a:rPr lang="vi-VN" sz="2300"/>
              <a:t>Cứ cố gắng như vậy, cuối cùng Mi-lô đã trở thành một nghệ sĩ trống nổi tiếng thế giới.</a:t>
            </a:r>
          </a:p>
          <a:p>
            <a:pPr indent="457200" algn="r"/>
            <a:r>
              <a:rPr lang="vi-VN" sz="2300"/>
              <a:t>(Theo Truyện kể hằng đêm dành cho các cô bé cá tính)</a:t>
            </a:r>
          </a:p>
        </p:txBody>
      </p:sp>
    </p:spTree>
    <p:extLst>
      <p:ext uri="{BB962C8B-B14F-4D97-AF65-F5344CB8AC3E}">
        <p14:creationId xmlns:p14="http://schemas.microsoft.com/office/powerpoint/2010/main" val="82504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C69E32B-45AE-92D7-B335-E3051551B677}"/>
              </a:ext>
            </a:extLst>
          </p:cNvPr>
          <p:cNvSpPr/>
          <p:nvPr/>
        </p:nvSpPr>
        <p:spPr>
          <a:xfrm>
            <a:off x="685800" y="1133475"/>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Cô bé Mi-lô</a:t>
            </a:r>
          </a:p>
        </p:txBody>
      </p:sp>
      <p:sp>
        <p:nvSpPr>
          <p:cNvPr id="3" name="Rectangle: Rounded Corners 2">
            <a:extLst>
              <a:ext uri="{FF2B5EF4-FFF2-40B4-BE49-F238E27FC236}">
                <a16:creationId xmlns:a16="http://schemas.microsoft.com/office/drawing/2014/main" id="{EF28535A-0056-FE15-90D4-136469A00080}"/>
              </a:ext>
            </a:extLst>
          </p:cNvPr>
          <p:cNvSpPr/>
          <p:nvPr/>
        </p:nvSpPr>
        <p:spPr>
          <a:xfrm>
            <a:off x="8332790" y="1085850"/>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K</a:t>
            </a:r>
            <a:r>
              <a:rPr lang="vi-VN" sz="3600">
                <a:solidFill>
                  <a:srgbClr val="000000"/>
                </a:solidFill>
              </a:rPr>
              <a:t>hông từ bỏ đam mê</a:t>
            </a:r>
            <a:endParaRPr lang="en-US" sz="3600" b="1">
              <a:solidFill>
                <a:srgbClr val="000000"/>
              </a:solidFill>
            </a:endParaRPr>
          </a:p>
        </p:txBody>
      </p:sp>
      <p:sp>
        <p:nvSpPr>
          <p:cNvPr id="4" name="Rectangle: Rounded Corners 3">
            <a:extLst>
              <a:ext uri="{FF2B5EF4-FFF2-40B4-BE49-F238E27FC236}">
                <a16:creationId xmlns:a16="http://schemas.microsoft.com/office/drawing/2014/main" id="{22CD0157-E9B3-5256-B88A-7FFB515F846E}"/>
              </a:ext>
            </a:extLst>
          </p:cNvPr>
          <p:cNvSpPr/>
          <p:nvPr/>
        </p:nvSpPr>
        <p:spPr>
          <a:xfrm>
            <a:off x="4509295" y="1143000"/>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T</a:t>
            </a:r>
            <a:r>
              <a:rPr lang="vi-VN" sz="3600">
                <a:solidFill>
                  <a:srgbClr val="000000"/>
                </a:solidFill>
              </a:rPr>
              <a:t>huyết phục cha</a:t>
            </a:r>
            <a:endParaRPr lang="en-US" sz="3600" b="1">
              <a:solidFill>
                <a:srgbClr val="000000"/>
              </a:solidFill>
            </a:endParaRPr>
          </a:p>
        </p:txBody>
      </p:sp>
      <p:sp>
        <p:nvSpPr>
          <p:cNvPr id="5" name="Rectangle: Rounded Corners 4">
            <a:extLst>
              <a:ext uri="{FF2B5EF4-FFF2-40B4-BE49-F238E27FC236}">
                <a16:creationId xmlns:a16="http://schemas.microsoft.com/office/drawing/2014/main" id="{83CC1AFC-8A16-A06D-7A73-5D85FDD6331F}"/>
              </a:ext>
            </a:extLst>
          </p:cNvPr>
          <p:cNvSpPr/>
          <p:nvPr/>
        </p:nvSpPr>
        <p:spPr>
          <a:xfrm>
            <a:off x="3018266" y="3162301"/>
            <a:ext cx="6125306"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a:solidFill>
                  <a:srgbClr val="000000"/>
                </a:solidFill>
              </a:rPr>
              <a:t>trở thành một nghệ sĩ trống nổi tiếng thế giới</a:t>
            </a:r>
            <a:endParaRPr lang="en-US" sz="3600" b="1">
              <a:solidFill>
                <a:srgbClr val="000000"/>
              </a:solidFill>
            </a:endParaRPr>
          </a:p>
        </p:txBody>
      </p:sp>
      <p:sp>
        <p:nvSpPr>
          <p:cNvPr id="6" name="Rectangle: Rounded Corners 5">
            <a:extLst>
              <a:ext uri="{FF2B5EF4-FFF2-40B4-BE49-F238E27FC236}">
                <a16:creationId xmlns:a16="http://schemas.microsoft.com/office/drawing/2014/main" id="{C6BBBCD5-9DB5-C1F9-E0BF-95D835375560}"/>
              </a:ext>
            </a:extLst>
          </p:cNvPr>
          <p:cNvSpPr/>
          <p:nvPr/>
        </p:nvSpPr>
        <p:spPr>
          <a:xfrm>
            <a:off x="3018266" y="5191127"/>
            <a:ext cx="6125306" cy="12763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NGHỆ SĨ TRỐNG</a:t>
            </a:r>
          </a:p>
        </p:txBody>
      </p:sp>
      <p:pic>
        <p:nvPicPr>
          <p:cNvPr id="1026" name="Picture 2" descr="Gift box Stickers - Free christmas Stickers">
            <a:extLst>
              <a:ext uri="{FF2B5EF4-FFF2-40B4-BE49-F238E27FC236}">
                <a16:creationId xmlns:a16="http://schemas.microsoft.com/office/drawing/2014/main" id="{FFB23A39-B1F8-B84C-4699-4D1241ED1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6" y="4029075"/>
            <a:ext cx="29908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8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FD2C3-AE2C-FDBB-AF64-A77DA8C5158F}"/>
              </a:ext>
            </a:extLst>
          </p:cNvPr>
          <p:cNvSpPr txBox="1"/>
          <p:nvPr/>
        </p:nvSpPr>
        <p:spPr>
          <a:xfrm>
            <a:off x="165894" y="305068"/>
            <a:ext cx="11830050" cy="6247864"/>
          </a:xfrm>
          <a:prstGeom prst="rect">
            <a:avLst/>
          </a:prstGeom>
          <a:noFill/>
        </p:spPr>
        <p:txBody>
          <a:bodyPr wrap="square">
            <a:spAutoFit/>
          </a:bodyPr>
          <a:lstStyle/>
          <a:p>
            <a:pPr indent="457200" algn="just"/>
            <a:r>
              <a:rPr lang="vi-VN" sz="2000"/>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p>
          <a:p>
            <a:pPr indent="457200" algn="just"/>
            <a:r>
              <a:rPr lang="vi-VN" sz="2000"/>
              <a:t>Mai liền sà tới khóm lan, đưa tay nâng niu nhành hoa. Cô bé ve vuốt mãi những cánh hoa, thân hoa. Bỗng chỉ một chút sơ ý, cành hoa bị gãy. Trống ngực cô đập dồn khi nghe tiếng mẹ thảng thốt:</a:t>
            </a:r>
          </a:p>
          <a:p>
            <a:pPr indent="457200" algn="just"/>
            <a:r>
              <a:rPr lang="vi-VN" sz="2000"/>
              <a:t>- Mai! Sao con ngắt hoa?- Mẹ ơi, con không ngắt. Con chỉ sơ ý thôi...</a:t>
            </a:r>
          </a:p>
          <a:p>
            <a:pPr indent="457200" algn="just"/>
            <a:r>
              <a:rPr lang="vi-VN" sz="2000"/>
              <a:t>Cô bé oà khóc. Người mẹ thở dài:</a:t>
            </a:r>
          </a:p>
          <a:p>
            <a:pPr indent="457200" algn="just"/>
            <a:r>
              <a:rPr lang="vi-VN" sz="2000"/>
              <a:t>- Con có biết ông chủ nhà rất yêu hoa không? Con qua xin lỗi ông đi.</a:t>
            </a:r>
          </a:p>
          <a:p>
            <a:pPr indent="457200" algn="just"/>
            <a:r>
              <a:rPr lang="vi-VN" sz="2000"/>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indent="457200" algn="just"/>
            <a:r>
              <a:rPr lang="vi-VN" sz="2000"/>
              <a:t>Hôm sau, Mai vô cùng ngạc nhiên và sung sướng khi nhìn thấy chậu lan. Vẫn là một nhành hoa tím biếc bung nở tuyệt đẹp.</a:t>
            </a:r>
          </a:p>
          <a:p>
            <a:pPr indent="457200" algn="just"/>
            <a:r>
              <a:rPr lang="vi-VN" sz="2000"/>
              <a:t>“Mẹ ơi, ông Bụt đã cứu con. – Mai kêu lên khe khẽ.</a:t>
            </a:r>
          </a:p>
          <a:p>
            <a:pPr indent="457200" algn="just"/>
            <a:r>
              <a:rPr lang="vi-VN" sz="2000"/>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indent="457200" algn="r"/>
            <a:r>
              <a:rPr lang="vi-VN" sz="2000"/>
              <a:t>(Võ Thu Hương)</a:t>
            </a:r>
          </a:p>
        </p:txBody>
      </p:sp>
    </p:spTree>
    <p:extLst>
      <p:ext uri="{BB962C8B-B14F-4D97-AF65-F5344CB8AC3E}">
        <p14:creationId xmlns:p14="http://schemas.microsoft.com/office/powerpoint/2010/main" val="322277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C69E32B-45AE-92D7-B335-E3051551B677}"/>
              </a:ext>
            </a:extLst>
          </p:cNvPr>
          <p:cNvSpPr/>
          <p:nvPr/>
        </p:nvSpPr>
        <p:spPr>
          <a:xfrm>
            <a:off x="685800" y="1133475"/>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Mai </a:t>
            </a:r>
          </a:p>
        </p:txBody>
      </p:sp>
      <p:sp>
        <p:nvSpPr>
          <p:cNvPr id="3" name="Rectangle: Rounded Corners 2">
            <a:extLst>
              <a:ext uri="{FF2B5EF4-FFF2-40B4-BE49-F238E27FC236}">
                <a16:creationId xmlns:a16="http://schemas.microsoft.com/office/drawing/2014/main" id="{EF28535A-0056-FE15-90D4-136469A00080}"/>
              </a:ext>
            </a:extLst>
          </p:cNvPr>
          <p:cNvSpPr/>
          <p:nvPr/>
        </p:nvSpPr>
        <p:spPr>
          <a:xfrm>
            <a:off x="8332790" y="1085850"/>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Ông nhạc sĩ</a:t>
            </a:r>
          </a:p>
        </p:txBody>
      </p:sp>
      <p:sp>
        <p:nvSpPr>
          <p:cNvPr id="4" name="Rectangle: Rounded Corners 3">
            <a:extLst>
              <a:ext uri="{FF2B5EF4-FFF2-40B4-BE49-F238E27FC236}">
                <a16:creationId xmlns:a16="http://schemas.microsoft.com/office/drawing/2014/main" id="{22CD0157-E9B3-5256-B88A-7FFB515F846E}"/>
              </a:ext>
            </a:extLst>
          </p:cNvPr>
          <p:cNvSpPr/>
          <p:nvPr/>
        </p:nvSpPr>
        <p:spPr>
          <a:xfrm>
            <a:off x="4509295" y="1143000"/>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Mấy chậu hoa</a:t>
            </a:r>
          </a:p>
        </p:txBody>
      </p:sp>
      <p:sp>
        <p:nvSpPr>
          <p:cNvPr id="5" name="Rectangle: Rounded Corners 4">
            <a:extLst>
              <a:ext uri="{FF2B5EF4-FFF2-40B4-BE49-F238E27FC236}">
                <a16:creationId xmlns:a16="http://schemas.microsoft.com/office/drawing/2014/main" id="{83CC1AFC-8A16-A06D-7A73-5D85FDD6331F}"/>
              </a:ext>
            </a:extLst>
          </p:cNvPr>
          <p:cNvSpPr/>
          <p:nvPr/>
        </p:nvSpPr>
        <p:spPr>
          <a:xfrm>
            <a:off x="3018266" y="3162301"/>
            <a:ext cx="6125306"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Mua chậu lan mới</a:t>
            </a:r>
            <a:endParaRPr lang="en-US" sz="3600" b="1">
              <a:solidFill>
                <a:srgbClr val="000000"/>
              </a:solidFill>
            </a:endParaRPr>
          </a:p>
        </p:txBody>
      </p:sp>
      <p:sp>
        <p:nvSpPr>
          <p:cNvPr id="6" name="Rectangle: Rounded Corners 5">
            <a:extLst>
              <a:ext uri="{FF2B5EF4-FFF2-40B4-BE49-F238E27FC236}">
                <a16:creationId xmlns:a16="http://schemas.microsoft.com/office/drawing/2014/main" id="{C6BBBCD5-9DB5-C1F9-E0BF-95D835375560}"/>
              </a:ext>
            </a:extLst>
          </p:cNvPr>
          <p:cNvSpPr/>
          <p:nvPr/>
        </p:nvSpPr>
        <p:spPr>
          <a:xfrm>
            <a:off x="3018266" y="5191127"/>
            <a:ext cx="6125306" cy="12763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ÔNG BỤT ĐÃ ĐẾN</a:t>
            </a:r>
          </a:p>
        </p:txBody>
      </p:sp>
      <p:pic>
        <p:nvPicPr>
          <p:cNvPr id="7" name="Picture 2" descr="Gift box Stickers - Free christmas Stickers">
            <a:extLst>
              <a:ext uri="{FF2B5EF4-FFF2-40B4-BE49-F238E27FC236}">
                <a16:creationId xmlns:a16="http://schemas.microsoft.com/office/drawing/2014/main" id="{E2B6D4C9-2913-D85A-787F-EF125D0A1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6" y="4029075"/>
            <a:ext cx="29908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38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8819331-1353-C165-6528-9B279631C325}"/>
              </a:ext>
            </a:extLst>
          </p:cNvPr>
          <p:cNvSpPr/>
          <p:nvPr/>
        </p:nvSpPr>
        <p:spPr>
          <a:xfrm>
            <a:off x="2813774" y="5689894"/>
            <a:ext cx="2319925" cy="552450"/>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Trang 116</a:t>
            </a:r>
          </a:p>
        </p:txBody>
      </p:sp>
      <p:sp>
        <p:nvSpPr>
          <p:cNvPr id="2" name="TextBox 1">
            <a:extLst>
              <a:ext uri="{FF2B5EF4-FFF2-40B4-BE49-F238E27FC236}">
                <a16:creationId xmlns:a16="http://schemas.microsoft.com/office/drawing/2014/main" id="{35BE6221-97C2-6752-3865-58B0F2262E0C}"/>
              </a:ext>
            </a:extLst>
          </p:cNvPr>
          <p:cNvSpPr txBox="1"/>
          <p:nvPr/>
        </p:nvSpPr>
        <p:spPr>
          <a:xfrm>
            <a:off x="279968" y="2763355"/>
            <a:ext cx="11757693" cy="1384995"/>
          </a:xfrm>
          <a:prstGeom prst="rect">
            <a:avLst/>
          </a:prstGeom>
          <a:noFill/>
        </p:spPr>
        <p:txBody>
          <a:bodyPr wrap="square">
            <a:spAutoFit/>
          </a:bodyPr>
          <a:lstStyle/>
          <a:p>
            <a:pPr algn="ctr"/>
            <a:r>
              <a:rPr lang="en-US" sz="4000" b="1" dirty="0" smtClean="0">
                <a:solidFill>
                  <a:srgbClr val="002060"/>
                </a:solidFill>
              </a:rPr>
              <a:t>TIẾNG VIỆT</a:t>
            </a:r>
            <a:endParaRPr lang="en-US" sz="4000" b="1" dirty="0">
              <a:solidFill>
                <a:srgbClr val="002060"/>
              </a:solidFill>
            </a:endParaRPr>
          </a:p>
          <a:p>
            <a:pPr lvl="2" algn="ctr"/>
            <a:r>
              <a:rPr lang="en-US" sz="4400" b="1" dirty="0" smtClean="0">
                <a:solidFill>
                  <a:srgbClr val="7030A0"/>
                </a:solidFill>
              </a:rPr>
              <a:t>VIẾT: VIẾT </a:t>
            </a:r>
            <a:r>
              <a:rPr lang="en-US" sz="4400" b="1" dirty="0">
                <a:solidFill>
                  <a:srgbClr val="7030A0"/>
                </a:solidFill>
              </a:rPr>
              <a:t>ĐOẠN </a:t>
            </a:r>
            <a:r>
              <a:rPr lang="en-US" sz="4400" b="1" dirty="0" smtClean="0">
                <a:solidFill>
                  <a:srgbClr val="7030A0"/>
                </a:solidFill>
              </a:rPr>
              <a:t>VĂNTƯỞNG </a:t>
            </a:r>
            <a:r>
              <a:rPr lang="en-US" sz="4400" b="1" dirty="0">
                <a:solidFill>
                  <a:srgbClr val="7030A0"/>
                </a:solidFill>
              </a:rPr>
              <a:t>TƯỢNG</a:t>
            </a:r>
          </a:p>
        </p:txBody>
      </p:sp>
      <p:sp>
        <p:nvSpPr>
          <p:cNvPr id="5" name="Rectangle 6"/>
          <p:cNvSpPr>
            <a:spLocks noChangeArrowheads="1"/>
          </p:cNvSpPr>
          <p:nvPr/>
        </p:nvSpPr>
        <p:spPr bwMode="auto">
          <a:xfrm>
            <a:off x="1453041" y="231163"/>
            <a:ext cx="975382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7559">
              <a:defRPr/>
            </a:pPr>
            <a:r>
              <a:rPr lang="en-US" sz="3200" b="1" dirty="0" err="1">
                <a:solidFill>
                  <a:prstClr val="black"/>
                </a:solidFill>
                <a:latin typeface="Times New Roman" pitchFamily="18" charset="0"/>
                <a:cs typeface="Times New Roman" pitchFamily="18" charset="0"/>
              </a:rPr>
              <a:t>TRƯỜNG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TIỂU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HỌC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QUANG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TRUNG</a:t>
            </a:r>
            <a:endParaRPr lang="en-US" sz="3200" b="1" dirty="0">
              <a:solidFill>
                <a:prstClr val="black"/>
              </a:solidFill>
              <a:latin typeface="Times New Roman" pitchFamily="18" charset="0"/>
              <a:cs typeface="Times New Roman" pitchFamily="18" charset="0"/>
            </a:endParaRPr>
          </a:p>
          <a:p>
            <a:pPr algn="ctr" defTabSz="907559">
              <a:defRPr/>
            </a:pPr>
            <a:r>
              <a:rPr lang="en-US" sz="2800" b="1" dirty="0" err="1">
                <a:solidFill>
                  <a:prstClr val="black"/>
                </a:solidFill>
                <a:latin typeface="Times New Roman" pitchFamily="18" charset="0"/>
                <a:cs typeface="Times New Roman" pitchFamily="18" charset="0"/>
              </a:rPr>
              <a:t>Sách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nối</a:t>
            </a:r>
            <a:r>
              <a:rPr lang="en-US" sz="2800" b="1" dirty="0">
                <a:solidFill>
                  <a:prstClr val="black"/>
                </a:solidFill>
                <a:latin typeface="Times New Roman" pitchFamily="18" charset="0"/>
                <a:cs typeface="Times New Roman" pitchFamily="18" charset="0"/>
              </a:rPr>
              <a:t> tri </a:t>
            </a:r>
            <a:r>
              <a:rPr lang="en-US" sz="2800" b="1" dirty="0" err="1">
                <a:solidFill>
                  <a:prstClr val="black"/>
                </a:solidFill>
                <a:latin typeface="Times New Roman" pitchFamily="18" charset="0"/>
                <a:cs typeface="Times New Roman" pitchFamily="18" charset="0"/>
              </a:rPr>
              <a:t>thức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với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cuộc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sống</a:t>
            </a:r>
            <a:r>
              <a:rPr lang="en-US" sz="2800" b="1" dirty="0">
                <a:solidFill>
                  <a:prstClr val="black"/>
                </a:solidFill>
                <a:latin typeface="Times New Roman" pitchFamily="18" charset="0"/>
                <a:cs typeface="Times New Roman" pitchFamily="18" charset="0"/>
              </a:rPr>
              <a:t> – </a:t>
            </a:r>
            <a:r>
              <a:rPr lang="en-US" sz="2800" b="1" dirty="0" err="1">
                <a:solidFill>
                  <a:prstClr val="black"/>
                </a:solidFill>
                <a:latin typeface="Times New Roman" pitchFamily="18" charset="0"/>
                <a:cs typeface="Times New Roman" pitchFamily="18" charset="0"/>
              </a:rPr>
              <a:t>Lớp</a:t>
            </a:r>
            <a:r>
              <a:rPr lang="en-US" sz="2800" b="1" dirty="0">
                <a:solidFill>
                  <a:prstClr val="black"/>
                </a:solidFill>
                <a:latin typeface="Times New Roman" pitchFamily="18" charset="0"/>
                <a:cs typeface="Times New Roman" pitchFamily="18" charset="0"/>
              </a:rPr>
              <a:t> 4</a:t>
            </a:r>
          </a:p>
          <a:p>
            <a:pPr algn="ctr" defTabSz="907559">
              <a:defRPr/>
            </a:pP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Năm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học</a:t>
            </a:r>
            <a:r>
              <a:rPr lang="en-US" sz="2800" b="1" dirty="0">
                <a:solidFill>
                  <a:prstClr val="black"/>
                </a:solidFill>
                <a:latin typeface="Times New Roman" pitchFamily="18" charset="0"/>
                <a:cs typeface="Times New Roman" pitchFamily="18" charset="0"/>
              </a:rPr>
              <a:t> 2024-2025</a:t>
            </a:r>
          </a:p>
          <a:p>
            <a:pPr algn="ctr" defTabSz="907559">
              <a:defRPr/>
            </a:pPr>
            <a:r>
              <a:rPr lang="en-US" sz="2800" b="1" dirty="0">
                <a:solidFill>
                  <a:prstClr val="black"/>
                </a:solidFill>
                <a:latin typeface="Times New Roman" pitchFamily="18" charset="0"/>
                <a:cs typeface="Times New Roman" pitchFamily="18" charset="0"/>
                <a:sym typeface="Wingdings" panose="05000000000000000000" pitchFamily="2" charset="2"/>
              </a:rPr>
              <a:t></a:t>
            </a:r>
            <a:endParaRPr lang="en-US" sz="2800" dirty="0">
              <a:solidFill>
                <a:prstClr val="black"/>
              </a:solidFill>
              <a:latin typeface="Times New Roman" pitchFamily="18" charset="0"/>
              <a:cs typeface="Times New Roman" pitchFamily="18" charset="0"/>
            </a:endParaRPr>
          </a:p>
        </p:txBody>
      </p:sp>
      <p:sp>
        <p:nvSpPr>
          <p:cNvPr id="8" name="Rectangle 7"/>
          <p:cNvSpPr>
            <a:spLocks noChangeArrowheads="1"/>
          </p:cNvSpPr>
          <p:nvPr/>
        </p:nvSpPr>
        <p:spPr bwMode="auto">
          <a:xfrm>
            <a:off x="5663835" y="5228229"/>
            <a:ext cx="54457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07559">
              <a:spcBef>
                <a:spcPct val="50000"/>
              </a:spcBef>
              <a:defRPr/>
            </a:pPr>
            <a:r>
              <a:rPr lang="en-US" sz="2800" b="1" i="1" dirty="0">
                <a:solidFill>
                  <a:srgbClr val="3333CC"/>
                </a:solidFill>
                <a:latin typeface="Times New Roman" pitchFamily="18" charset="0"/>
              </a:rPr>
              <a:t>Giáo viên: </a:t>
            </a:r>
            <a:r>
              <a:rPr lang="en-US" sz="2800" b="1" i="1" dirty="0" err="1" smtClean="0">
                <a:solidFill>
                  <a:srgbClr val="3333CC"/>
                </a:solidFill>
                <a:latin typeface="Times New Roman" pitchFamily="18" charset="0"/>
              </a:rPr>
              <a:t>Dương</a:t>
            </a:r>
            <a:r>
              <a:rPr lang="en-US" sz="2800" b="1" i="1" dirty="0" smtClean="0">
                <a:solidFill>
                  <a:srgbClr val="3333CC"/>
                </a:solidFill>
                <a:latin typeface="Times New Roman" pitchFamily="18" charset="0"/>
              </a:rPr>
              <a:t> </a:t>
            </a:r>
            <a:r>
              <a:rPr lang="en-US" sz="2800" b="1" i="1" dirty="0" err="1" smtClean="0">
                <a:solidFill>
                  <a:srgbClr val="3333CC"/>
                </a:solidFill>
                <a:latin typeface="Times New Roman" pitchFamily="18" charset="0"/>
              </a:rPr>
              <a:t>Thị</a:t>
            </a:r>
            <a:r>
              <a:rPr lang="en-US" sz="2800" b="1" i="1" dirty="0" smtClean="0">
                <a:solidFill>
                  <a:srgbClr val="3333CC"/>
                </a:solidFill>
                <a:latin typeface="Times New Roman" pitchFamily="18" charset="0"/>
              </a:rPr>
              <a:t> </a:t>
            </a:r>
            <a:r>
              <a:rPr lang="en-US" sz="2800" b="1" i="1" dirty="0" err="1" smtClean="0">
                <a:solidFill>
                  <a:srgbClr val="3333CC"/>
                </a:solidFill>
                <a:latin typeface="Times New Roman" pitchFamily="18" charset="0"/>
              </a:rPr>
              <a:t>Quyên</a:t>
            </a:r>
            <a:endParaRPr lang="en-US" sz="2800" b="1" i="1" dirty="0">
              <a:solidFill>
                <a:srgbClr val="3333CC"/>
              </a:solidFill>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ACA87E-7ABC-805F-A23E-B5C233DE67D9}"/>
              </a:ext>
            </a:extLst>
          </p:cNvPr>
          <p:cNvSpPr txBox="1"/>
          <p:nvPr/>
        </p:nvSpPr>
        <p:spPr>
          <a:xfrm>
            <a:off x="334397" y="313253"/>
            <a:ext cx="11493043" cy="6231493"/>
          </a:xfrm>
          <a:prstGeom prst="roundRect">
            <a:avLst/>
          </a:prstGeom>
          <a:noFill/>
          <a:ln w="76200">
            <a:solidFill>
              <a:srgbClr val="FFC000"/>
            </a:solidFill>
          </a:ln>
          <a:effectLst>
            <a:outerShdw blurRad="63500" sx="102000" sy="102000" algn="ctr" rotWithShape="0">
              <a:prstClr val="black">
                <a:alpha val="40000"/>
              </a:prstClr>
            </a:outerShdw>
          </a:effectLst>
        </p:spPr>
        <p:txBody>
          <a:bodyPr wrap="square" rtlCol="0">
            <a:spAutoFit/>
          </a:bodyPr>
          <a:lstStyle/>
          <a:p>
            <a:pPr algn="just"/>
            <a:r>
              <a:rPr lang="en-US" sz="3500" b="1"/>
              <a:t>Chọn 1 trong 3 đề dưới đây:</a:t>
            </a:r>
          </a:p>
          <a:p>
            <a:pPr algn="just"/>
            <a:r>
              <a:rPr lang="en-US" sz="3500" b="1"/>
              <a:t>Đề 1: </a:t>
            </a:r>
            <a:r>
              <a:rPr lang="en-US" sz="3500"/>
              <a:t>Đóng vai Sơn Tinh kể lại cuộc chiến đấu với Thuỷ Tinh hoặc đóng vai Thuỷ Tinh nói chuyện với Sơn Tinh khi mình thua trận (câu chuyện “Sơn Tinh, Thuỷ Tinh”).</a:t>
            </a:r>
          </a:p>
          <a:p>
            <a:pPr algn="just"/>
            <a:r>
              <a:rPr lang="en-US" sz="3500" b="1"/>
              <a:t>Đề 2: </a:t>
            </a:r>
            <a:r>
              <a:rPr lang="en-US" sz="3500"/>
              <a:t>Đóng vai Mi-lô thuyết phục cha cho mình tham gia lớp học chơi trống (câu chuyện “Nghệ sĩ trống”).</a:t>
            </a:r>
          </a:p>
          <a:p>
            <a:pPr algn="just"/>
            <a:r>
              <a:rPr lang="en-US" sz="3500" b="1"/>
              <a:t>Đề 3: </a:t>
            </a:r>
            <a:r>
              <a:rPr lang="en-US" sz="3500"/>
              <a:t>Đóng vai ông nhạc sĩ nói lên suy nghĩ khi nghe thấy lời thì thầm của bé Mai (câu chuyện “Ông bụt đã đến”).</a:t>
            </a:r>
            <a:endParaRPr lang="vi-VN" sz="3500"/>
          </a:p>
        </p:txBody>
      </p:sp>
    </p:spTree>
    <p:extLst>
      <p:ext uri="{BB962C8B-B14F-4D97-AF65-F5344CB8AC3E}">
        <p14:creationId xmlns:p14="http://schemas.microsoft.com/office/powerpoint/2010/main" val="137931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784144" y="689965"/>
            <a:ext cx="10593550" cy="769441"/>
          </a:xfrm>
          <a:prstGeom prst="rect">
            <a:avLst/>
          </a:prstGeom>
          <a:noFill/>
        </p:spPr>
        <p:txBody>
          <a:bodyPr wrap="square" rtlCol="0">
            <a:spAutoFit/>
          </a:bodyPr>
          <a:lstStyle/>
          <a:p>
            <a:pPr algn="just"/>
            <a:r>
              <a:rPr lang="en-US" sz="4400" b="1"/>
              <a:t>1. Chuẩn bị.</a:t>
            </a:r>
          </a:p>
        </p:txBody>
      </p:sp>
      <p:sp>
        <p:nvSpPr>
          <p:cNvPr id="3" name="TextBox 2">
            <a:extLst>
              <a:ext uri="{FF2B5EF4-FFF2-40B4-BE49-F238E27FC236}">
                <a16:creationId xmlns:a16="http://schemas.microsoft.com/office/drawing/2014/main" id="{621EDE3A-49EF-51A8-A446-06D8AF35615B}"/>
              </a:ext>
            </a:extLst>
          </p:cNvPr>
          <p:cNvSpPr txBox="1"/>
          <p:nvPr/>
        </p:nvSpPr>
        <p:spPr>
          <a:xfrm>
            <a:off x="1336594" y="1794865"/>
            <a:ext cx="10041100" cy="2800767"/>
          </a:xfrm>
          <a:prstGeom prst="rect">
            <a:avLst/>
          </a:prstGeom>
          <a:noFill/>
        </p:spPr>
        <p:txBody>
          <a:bodyPr wrap="square" rtlCol="0">
            <a:spAutoFit/>
          </a:bodyPr>
          <a:lstStyle/>
          <a:p>
            <a:pPr marL="571500" indent="-571500" algn="just">
              <a:buFontTx/>
              <a:buChar char="-"/>
            </a:pPr>
            <a:r>
              <a:rPr lang="en-US" sz="4400"/>
              <a:t>Chọn câu chuyện và nhân vật để đóng vai.</a:t>
            </a:r>
          </a:p>
          <a:p>
            <a:pPr marL="571500" indent="-571500" algn="just">
              <a:buFontTx/>
              <a:buChar char="-"/>
            </a:pPr>
            <a:r>
              <a:rPr lang="en-US" sz="4400"/>
              <a:t>Đọc lại hoặc nhớ lại câu chuyện. Lưu ý các nhân vật và chi tiết quan trọng.</a:t>
            </a:r>
          </a:p>
        </p:txBody>
      </p:sp>
    </p:spTree>
    <p:extLst>
      <p:ext uri="{BB962C8B-B14F-4D97-AF65-F5344CB8AC3E}">
        <p14:creationId xmlns:p14="http://schemas.microsoft.com/office/powerpoint/2010/main" val="1011421442"/>
      </p:ext>
    </p:extLst>
  </p:cSld>
  <p:clrMapOvr>
    <a:masterClrMapping/>
  </p:clrMapOvr>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TotalTime>
  <Words>1262</Words>
  <Application>Microsoft Office PowerPoint</Application>
  <PresentationFormat>Custom</PresentationFormat>
  <Paragraphs>71</Paragraphs>
  <Slides>13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AvantGarde</vt:lpstr>
      <vt:lpstr>Roboto</vt:lpstr>
      <vt:lpstr>Vibur</vt:lpstr>
      <vt:lpstr>Arial</vt:lpstr>
      <vt:lpstr>Times New Roman</vt:lpstr>
      <vt:lpstr>Open Sans</vt:lpstr>
      <vt:lpstr>Wingdings</vt:lpstr>
      <vt:lpstr>.TMC-Ong Do</vt:lpstr>
      <vt:lpstr>Catamaran</vt:lpstr>
      <vt:lpstr>Learning the Days of the Week by Slidesgo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the Days of the Week!</dc:title>
  <dc:creator>PC</dc:creator>
  <cp:lastModifiedBy>STD_DELL</cp:lastModifiedBy>
  <cp:revision>291</cp:revision>
  <dcterms:modified xsi:type="dcterms:W3CDTF">2025-04-22T16:50:01Z</dcterms:modified>
</cp:coreProperties>
</file>