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4" r:id="rId3"/>
    <p:sldMasterId id="2147483708" r:id="rId4"/>
    <p:sldMasterId id="2147483719" r:id="rId5"/>
  </p:sldMasterIdLst>
  <p:notesMasterIdLst>
    <p:notesMasterId r:id="rId12"/>
  </p:notesMasterIdLst>
  <p:sldIdLst>
    <p:sldId id="476" r:id="rId6"/>
    <p:sldId id="306" r:id="rId7"/>
    <p:sldId id="288" r:id="rId8"/>
    <p:sldId id="298" r:id="rId9"/>
    <p:sldId id="291" r:id="rId10"/>
    <p:sldId id="269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534AA-7FD3-4E7B-B990-5DA674D765B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45896-3EE7-45F8-B33B-A2E8881B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1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96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Tuỳ</a:t>
            </a:r>
            <a:r>
              <a:rPr lang="en-US" baseline="0"/>
              <a:t> điều kiện lớp HS, GV có thể tổ chức cho hs làm nhóm hoặc cá nhân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HS hiểu</a:t>
            </a:r>
            <a:r>
              <a:rPr lang="en-US" baseline="0"/>
              <a:t> quy luật điền số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093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647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820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820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799"/>
            <a:ext cx="7091360" cy="279390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5182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3"/>
            <a:ext cx="7091360" cy="838200"/>
          </a:xfrm>
        </p:spPr>
        <p:txBody>
          <a:bodyPr rtlCol="0"/>
          <a:lstStyle>
            <a:lvl1pPr marL="0" indent="0" algn="l">
              <a:spcBef>
                <a:spcPct val="0"/>
              </a:spcBef>
              <a:buNone/>
              <a:defRPr sz="1887">
                <a:solidFill>
                  <a:schemeClr val="accent2"/>
                </a:solidFill>
              </a:defRPr>
            </a:lvl1pPr>
            <a:lvl2pPr marL="359108" indent="0" algn="ctr">
              <a:buNone/>
              <a:defRPr sz="1574"/>
            </a:lvl2pPr>
            <a:lvl3pPr marL="718215" indent="0" algn="ctr">
              <a:buNone/>
              <a:defRPr sz="1414"/>
            </a:lvl3pPr>
            <a:lvl4pPr marL="1078104" indent="0" algn="ctr">
              <a:buNone/>
              <a:defRPr sz="1254"/>
            </a:lvl4pPr>
            <a:lvl5pPr marL="1437212" indent="0" algn="ctr">
              <a:buNone/>
              <a:defRPr sz="1254"/>
            </a:lvl5pPr>
            <a:lvl6pPr marL="1796319" indent="0" algn="ctr">
              <a:buNone/>
              <a:defRPr sz="1254"/>
            </a:lvl6pPr>
            <a:lvl7pPr marL="2155427" indent="0" algn="ctr">
              <a:buNone/>
              <a:defRPr sz="1254"/>
            </a:lvl7pPr>
            <a:lvl8pPr marL="2514535" indent="0" algn="ctr">
              <a:buNone/>
              <a:defRPr sz="1254"/>
            </a:lvl8pPr>
            <a:lvl9pPr marL="2874423" indent="0" algn="ctr">
              <a:buNone/>
              <a:defRPr sz="1254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21/04/2025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75489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604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2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1" y="304802"/>
            <a:ext cx="7502813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7797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478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9881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457874" y="1110373"/>
            <a:ext cx="112067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0327747" y="149248"/>
            <a:ext cx="1223999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2022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2025/4/21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4992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2025/4/21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5252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1_仅标题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29" y="-298"/>
            <a:ext cx="12193057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" y="-298"/>
            <a:ext cx="12065031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246" y="103203"/>
            <a:ext cx="11979679" cy="6767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6361" y="6498620"/>
            <a:ext cx="12424725" cy="56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2404" y="5776387"/>
            <a:ext cx="1146147" cy="597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09494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219170"/>
            <a:fld id="{00000000-1234-1234-1234-12341234123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9073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8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239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87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8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06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848072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249850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91170142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23990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62151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75532936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19927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4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4082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30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74">
                <a:solidFill>
                  <a:schemeClr val="accent2"/>
                </a:solidFill>
              </a:defRPr>
            </a:lvl1pPr>
            <a:lvl2pPr marL="359108" indent="0">
              <a:buNone/>
              <a:defRPr sz="1574">
                <a:solidFill>
                  <a:schemeClr val="tx1">
                    <a:tint val="75000"/>
                  </a:schemeClr>
                </a:solidFill>
              </a:defRPr>
            </a:lvl2pPr>
            <a:lvl3pPr marL="718215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3pPr>
            <a:lvl4pPr marL="1078104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4pPr>
            <a:lvl5pPr marL="1437212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5pPr>
            <a:lvl6pPr marL="1796319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6pPr>
            <a:lvl7pPr marL="2155427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7pPr>
            <a:lvl8pPr marL="2514535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8pPr>
            <a:lvl9pPr marL="2874423" indent="0">
              <a:buNone/>
              <a:defRPr sz="12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2690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14758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872474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58349422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82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2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02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6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46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69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9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21/04/2025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5644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93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693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727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4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647" b="0">
                <a:solidFill>
                  <a:schemeClr val="accent2"/>
                </a:solidFill>
              </a:defRPr>
            </a:lvl1pPr>
            <a:lvl2pPr marL="359108" indent="0">
              <a:buNone/>
              <a:defRPr sz="1574" b="1"/>
            </a:lvl2pPr>
            <a:lvl3pPr marL="718215" indent="0">
              <a:buNone/>
              <a:defRPr sz="1414" b="1"/>
            </a:lvl3pPr>
            <a:lvl4pPr marL="1078104" indent="0">
              <a:buNone/>
              <a:defRPr sz="1254" b="1"/>
            </a:lvl4pPr>
            <a:lvl5pPr marL="1437212" indent="0">
              <a:buNone/>
              <a:defRPr sz="1254" b="1"/>
            </a:lvl5pPr>
            <a:lvl6pPr marL="1796319" indent="0">
              <a:buNone/>
              <a:defRPr sz="1254" b="1"/>
            </a:lvl6pPr>
            <a:lvl7pPr marL="2155427" indent="0">
              <a:buNone/>
              <a:defRPr sz="1254" b="1"/>
            </a:lvl7pPr>
            <a:lvl8pPr marL="2514535" indent="0">
              <a:buNone/>
              <a:defRPr sz="1254" b="1"/>
            </a:lvl8pPr>
            <a:lvl9pPr marL="2874423" indent="0">
              <a:buNone/>
              <a:defRPr sz="1254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6"/>
            <a:ext cx="4572000" cy="3337559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647" b="0">
                <a:solidFill>
                  <a:schemeClr val="accent2"/>
                </a:solidFill>
              </a:defRPr>
            </a:lvl1pPr>
            <a:lvl2pPr marL="359108" indent="0">
              <a:buNone/>
              <a:defRPr sz="1574" b="1"/>
            </a:lvl2pPr>
            <a:lvl3pPr marL="718215" indent="0">
              <a:buNone/>
              <a:defRPr sz="1414" b="1"/>
            </a:lvl3pPr>
            <a:lvl4pPr marL="1078104" indent="0">
              <a:buNone/>
              <a:defRPr sz="1254" b="1"/>
            </a:lvl4pPr>
            <a:lvl5pPr marL="1437212" indent="0">
              <a:buNone/>
              <a:defRPr sz="1254" b="1"/>
            </a:lvl5pPr>
            <a:lvl6pPr marL="1796319" indent="0">
              <a:buNone/>
              <a:defRPr sz="1254" b="1"/>
            </a:lvl6pPr>
            <a:lvl7pPr marL="2155427" indent="0">
              <a:buNone/>
              <a:defRPr sz="1254" b="1"/>
            </a:lvl7pPr>
            <a:lvl8pPr marL="2514535" indent="0">
              <a:buNone/>
              <a:defRPr sz="1254" b="1"/>
            </a:lvl8pPr>
            <a:lvl9pPr marL="2874423" indent="0">
              <a:buNone/>
              <a:defRPr sz="1254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6"/>
            <a:ext cx="4572000" cy="3337559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8893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2681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3701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3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041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1"/>
          </a:xfrm>
        </p:spPr>
        <p:txBody>
          <a:bodyPr rtlCol="0">
            <a:normAutofit/>
          </a:bodyPr>
          <a:lstStyle>
            <a:lvl1pPr>
              <a:defRPr sz="1887"/>
            </a:lvl1pPr>
            <a:lvl2pPr>
              <a:defRPr sz="1574"/>
            </a:lvl2pPr>
            <a:lvl3pPr>
              <a:defRPr sz="1414"/>
            </a:lvl3pPr>
            <a:lvl4pPr>
              <a:defRPr sz="1254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3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81"/>
              </a:spcBef>
              <a:buNone/>
              <a:defRPr sz="1100"/>
            </a:lvl1pPr>
            <a:lvl2pPr marL="359108" indent="0">
              <a:buNone/>
              <a:defRPr sz="1100"/>
            </a:lvl2pPr>
            <a:lvl3pPr marL="718215" indent="0">
              <a:buNone/>
              <a:defRPr sz="940"/>
            </a:lvl3pPr>
            <a:lvl4pPr marL="1078104" indent="0">
              <a:buNone/>
              <a:defRPr sz="787"/>
            </a:lvl4pPr>
            <a:lvl5pPr marL="1437212" indent="0">
              <a:buNone/>
              <a:defRPr sz="787"/>
            </a:lvl5pPr>
            <a:lvl6pPr marL="1796319" indent="0">
              <a:buNone/>
              <a:defRPr sz="787"/>
            </a:lvl6pPr>
            <a:lvl7pPr marL="2155427" indent="0">
              <a:buNone/>
              <a:defRPr sz="787"/>
            </a:lvl7pPr>
            <a:lvl8pPr marL="2514535" indent="0">
              <a:buNone/>
              <a:defRPr sz="787"/>
            </a:lvl8pPr>
            <a:lvl9pPr marL="2874423" indent="0">
              <a:buNone/>
              <a:defRPr sz="787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868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3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041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3" y="533400"/>
            <a:ext cx="6858001" cy="4800601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414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408113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87"/>
            </a:lvl1pPr>
            <a:lvl2pPr marL="359108" indent="0">
              <a:buNone/>
              <a:defRPr sz="2201"/>
            </a:lvl2pPr>
            <a:lvl3pPr marL="718215" indent="0">
              <a:buNone/>
              <a:defRPr sz="1887"/>
            </a:lvl3pPr>
            <a:lvl4pPr marL="1078104" indent="0">
              <a:buNone/>
              <a:defRPr sz="1574"/>
            </a:lvl4pPr>
            <a:lvl5pPr marL="1437212" indent="0">
              <a:buNone/>
              <a:defRPr sz="1574"/>
            </a:lvl5pPr>
            <a:lvl6pPr marL="1796319" indent="0">
              <a:buNone/>
              <a:defRPr sz="1574"/>
            </a:lvl6pPr>
            <a:lvl7pPr marL="2155427" indent="0">
              <a:buNone/>
              <a:defRPr sz="1574"/>
            </a:lvl7pPr>
            <a:lvl8pPr marL="2514535" indent="0">
              <a:buNone/>
              <a:defRPr sz="1574"/>
            </a:lvl8pPr>
            <a:lvl9pPr marL="2874423" indent="0">
              <a:buNone/>
              <a:defRPr sz="1574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3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81"/>
              </a:spcBef>
              <a:buNone/>
              <a:defRPr sz="1100"/>
            </a:lvl1pPr>
            <a:lvl2pPr marL="359108" indent="0">
              <a:buNone/>
              <a:defRPr sz="1100"/>
            </a:lvl2pPr>
            <a:lvl3pPr marL="718215" indent="0">
              <a:buNone/>
              <a:defRPr sz="940"/>
            </a:lvl3pPr>
            <a:lvl4pPr marL="1078104" indent="0">
              <a:buNone/>
              <a:defRPr sz="787"/>
            </a:lvl4pPr>
            <a:lvl5pPr marL="1437212" indent="0">
              <a:buNone/>
              <a:defRPr sz="787"/>
            </a:lvl5pPr>
            <a:lvl6pPr marL="1796319" indent="0">
              <a:buNone/>
              <a:defRPr sz="787"/>
            </a:lvl6pPr>
            <a:lvl7pPr marL="2155427" indent="0">
              <a:buNone/>
              <a:defRPr sz="787"/>
            </a:lvl7pPr>
            <a:lvl8pPr marL="2514535" indent="0">
              <a:buNone/>
              <a:defRPr sz="787"/>
            </a:lvl8pPr>
            <a:lvl9pPr marL="2874423" indent="0">
              <a:buNone/>
              <a:defRPr sz="787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7593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7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4" y="304801"/>
            <a:ext cx="9372600" cy="1200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4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7" y="6505080"/>
            <a:ext cx="96403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1" spc="-49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21/04/2025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8" y="6505080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3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84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1757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718215" rtl="0" eaLnBrk="1" latinLnBrk="0" hangingPunct="1">
        <a:lnSpc>
          <a:spcPct val="90000"/>
        </a:lnSpc>
        <a:spcBef>
          <a:spcPct val="0"/>
        </a:spcBef>
        <a:buNone/>
        <a:defRPr sz="2674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15465" indent="-179554" algn="l" defTabSz="718215" rtl="0" eaLnBrk="1" latinLnBrk="0" hangingPunct="1">
        <a:lnSpc>
          <a:spcPct val="90000"/>
        </a:lnSpc>
        <a:spcBef>
          <a:spcPts val="1414"/>
        </a:spcBef>
        <a:buSzPct val="80000"/>
        <a:buFont typeface="Wingdings" panose="05000000000000000000" pitchFamily="2" charset="2"/>
        <a:buChar char="§"/>
        <a:defRPr sz="1574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66840" indent="-179554" algn="l" defTabSz="718215" rtl="0" eaLnBrk="1" latinLnBrk="0" hangingPunct="1">
        <a:lnSpc>
          <a:spcPct val="90000"/>
        </a:lnSpc>
        <a:spcBef>
          <a:spcPts val="781"/>
        </a:spcBef>
        <a:buSzPct val="80000"/>
        <a:buFont typeface="Wingdings" panose="05000000000000000000" pitchFamily="2" charset="2"/>
        <a:buChar char="§"/>
        <a:defRPr sz="1414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18215" indent="-179554" algn="l" defTabSz="718215" rtl="0" eaLnBrk="1" latinLnBrk="0" hangingPunct="1">
        <a:lnSpc>
          <a:spcPct val="90000"/>
        </a:lnSpc>
        <a:spcBef>
          <a:spcPts val="627"/>
        </a:spcBef>
        <a:buSzPct val="80000"/>
        <a:buFont typeface="Wingdings" panose="05000000000000000000" pitchFamily="2" charset="2"/>
        <a:buChar char="§"/>
        <a:defRPr sz="1254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69591" indent="-179554" algn="l" defTabSz="718215" rtl="0" eaLnBrk="1" latinLnBrk="0" hangingPunct="1">
        <a:lnSpc>
          <a:spcPct val="90000"/>
        </a:lnSpc>
        <a:spcBef>
          <a:spcPts val="627"/>
        </a:spcBef>
        <a:buSzPct val="8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21747" indent="-179554" algn="l" defTabSz="718215" rtl="0" eaLnBrk="1" latinLnBrk="0" hangingPunct="1">
        <a:lnSpc>
          <a:spcPct val="90000"/>
        </a:lnSpc>
        <a:spcBef>
          <a:spcPts val="627"/>
        </a:spcBef>
        <a:buSzPct val="8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72342" indent="-179554" algn="l" defTabSz="718215" rtl="0" eaLnBrk="1" latinLnBrk="0" hangingPunct="1">
        <a:lnSpc>
          <a:spcPct val="90000"/>
        </a:lnSpc>
        <a:spcBef>
          <a:spcPts val="627"/>
        </a:spcBef>
        <a:buSzPct val="8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4498" indent="-179554" algn="l" defTabSz="718215" rtl="0" eaLnBrk="1" latinLnBrk="0" hangingPunct="1">
        <a:lnSpc>
          <a:spcPct val="90000"/>
        </a:lnSpc>
        <a:spcBef>
          <a:spcPts val="627"/>
        </a:spcBef>
        <a:buSzPct val="8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75873" indent="-179554" algn="l" defTabSz="718215" rtl="0" eaLnBrk="1" latinLnBrk="0" hangingPunct="1">
        <a:lnSpc>
          <a:spcPct val="90000"/>
        </a:lnSpc>
        <a:spcBef>
          <a:spcPts val="627"/>
        </a:spcBef>
        <a:buSzPct val="8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27249" indent="-179554" algn="l" defTabSz="718215" rtl="0" eaLnBrk="1" latinLnBrk="0" hangingPunct="1">
        <a:lnSpc>
          <a:spcPct val="90000"/>
        </a:lnSpc>
        <a:spcBef>
          <a:spcPts val="627"/>
        </a:spcBef>
        <a:buSzPct val="80000"/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1pPr>
      <a:lvl2pPr marL="359108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2pPr>
      <a:lvl3pPr marL="718215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3pPr>
      <a:lvl4pPr marL="1078104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4pPr>
      <a:lvl5pPr marL="1437212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5pPr>
      <a:lvl6pPr marL="1796319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6pPr>
      <a:lvl7pPr marL="2155427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7pPr>
      <a:lvl8pPr marL="2514535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8pPr>
      <a:lvl9pPr marL="2874423" algn="l" defTabSz="718215" rtl="0" eaLnBrk="1" latinLnBrk="0" hangingPunct="1">
        <a:defRPr sz="14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2025/4/21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91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ransition spd="slow">
    <p:fad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31" r:id="rId4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13296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8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cute siêu dễ thương, ấn tượ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7"/>
            <a:ext cx="12192000" cy="68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1AAE4-E382-42FC-843C-4FBD564D3940}"/>
              </a:ext>
            </a:extLst>
          </p:cNvPr>
          <p:cNvSpPr txBox="1"/>
          <p:nvPr/>
        </p:nvSpPr>
        <p:spPr>
          <a:xfrm>
            <a:off x="1559719" y="544970"/>
            <a:ext cx="9144000" cy="94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 defTabSz="685783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ỜNG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 HỌC QUANG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CF9F5-97EE-45B0-863F-419561FD079F}"/>
              </a:ext>
            </a:extLst>
          </p:cNvPr>
          <p:cNvSpPr txBox="1"/>
          <p:nvPr/>
        </p:nvSpPr>
        <p:spPr>
          <a:xfrm>
            <a:off x="1212576" y="1899125"/>
            <a:ext cx="976022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10-T3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26F87-1110-4648-AE1E-9E50D2B304F1}"/>
              </a:ext>
            </a:extLst>
          </p:cNvPr>
          <p:cNvSpPr txBox="1"/>
          <p:nvPr/>
        </p:nvSpPr>
        <p:spPr>
          <a:xfrm>
            <a:off x="1371600" y="45075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Huyền</a:t>
            </a:r>
            <a:endParaRPr lang="en-US" sz="28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685783">
              <a:defRPr/>
            </a:pP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2024 -2025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751084" y="117371"/>
            <a:ext cx="10784248" cy="9236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Xếp que tính.</a:t>
            </a:r>
          </a:p>
        </p:txBody>
      </p:sp>
      <p:sp>
        <p:nvSpPr>
          <p:cNvPr id="31" name="Oval 30"/>
          <p:cNvSpPr/>
          <p:nvPr/>
        </p:nvSpPr>
        <p:spPr>
          <a:xfrm>
            <a:off x="101600" y="224807"/>
            <a:ext cx="587768" cy="58776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740168" y="1420845"/>
            <a:ext cx="4746233" cy="9236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Em hãy xếp que tính thành các số 0, 1, 2, 3, 4, 5, 6, 7, 8, 9 theo hình dưới đây: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054" y="308187"/>
            <a:ext cx="6229837" cy="6275421"/>
          </a:xfrm>
          <a:prstGeom prst="rect">
            <a:avLst/>
          </a:prstGeom>
        </p:spPr>
      </p:pic>
      <p:sp>
        <p:nvSpPr>
          <p:cNvPr id="18" name="Title 4"/>
          <p:cNvSpPr txBox="1">
            <a:spLocks/>
          </p:cNvSpPr>
          <p:nvPr/>
        </p:nvSpPr>
        <p:spPr>
          <a:xfrm>
            <a:off x="784951" y="2219037"/>
            <a:ext cx="4570627" cy="324196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Với 5 que tính, em xếp được những số nào trong các số trên?</a:t>
            </a:r>
          </a:p>
        </p:txBody>
      </p:sp>
      <p:sp>
        <p:nvSpPr>
          <p:cNvPr id="19" name="Down Arrow 18"/>
          <p:cNvSpPr/>
          <p:nvPr/>
        </p:nvSpPr>
        <p:spPr>
          <a:xfrm rot="2508372">
            <a:off x="9557353" y="688329"/>
            <a:ext cx="420299" cy="6949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Down Arrow 19"/>
          <p:cNvSpPr/>
          <p:nvPr/>
        </p:nvSpPr>
        <p:spPr>
          <a:xfrm rot="17760967">
            <a:off x="5466903" y="2401269"/>
            <a:ext cx="420299" cy="6949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Down Arrow 20"/>
          <p:cNvSpPr/>
          <p:nvPr/>
        </p:nvSpPr>
        <p:spPr>
          <a:xfrm rot="20224505">
            <a:off x="8369869" y="1786504"/>
            <a:ext cx="420299" cy="6949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413000" y="1955800"/>
            <a:ext cx="0" cy="762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4"/>
          <p:cNvSpPr txBox="1">
            <a:spLocks/>
          </p:cNvSpPr>
          <p:nvPr/>
        </p:nvSpPr>
        <p:spPr>
          <a:xfrm>
            <a:off x="914400" y="254000"/>
            <a:ext cx="11134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 Mai xếp que tính thành phép tính nhưng bị sai. Em hãy chuyển chỗ 1 que tính để có phép tính đúng (vẫn giữ nguyên dấu cộng hoặc dấu trừ). </a:t>
            </a:r>
          </a:p>
        </p:txBody>
      </p:sp>
      <p:sp>
        <p:nvSpPr>
          <p:cNvPr id="11" name="Oval 10"/>
          <p:cNvSpPr/>
          <p:nvPr/>
        </p:nvSpPr>
        <p:spPr>
          <a:xfrm>
            <a:off x="221674" y="260929"/>
            <a:ext cx="646545" cy="64654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413000" y="2717800"/>
            <a:ext cx="0" cy="762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25800" y="2730500"/>
            <a:ext cx="0" cy="7620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1945216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2715683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1" y="2719916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42" y="1934632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2745316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1934632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767" y="4715933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1" y="4699000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99" y="5480051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1" y="5496984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1" y="4737100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1" y="4699000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1" y="5484284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1" y="2320924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42809" y="2336800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02467" y="2336800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62251" y="3088217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60135" y="1532465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79457" y="1523999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22609" y="1543045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35309" y="2331507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35307" y="3081864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26250" y="4313765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42909" y="4313765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17507" y="5101164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55609" y="5870575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21351" y="5103284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9059" y="5073649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54826" y="5863167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94651" y="4908549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31693" y="5302249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24435" y="5086349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97057" y="4312707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05527" y="5871631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66758" y="3108320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74167" y="2309281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45745" y="2139949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45746" y="2520949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5493811"/>
            <a:ext cx="74084" cy="7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-0.06129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34568E-6 L -0.02395 0.08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t="28646" r="33089" b="34147"/>
          <a:stretch/>
        </p:blipFill>
        <p:spPr bwMode="auto">
          <a:xfrm>
            <a:off x="1653680" y="449054"/>
            <a:ext cx="8850777" cy="531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14016" y="196495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35376" y="113589"/>
            <a:ext cx="10850224" cy="8770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Thỏ và cà rốt.</a:t>
            </a:r>
            <a:endParaRPr lang="en-US" sz="3733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406400" y="5837396"/>
            <a:ext cx="11582400" cy="8770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Thỏ lấy được cà rốt nếu đi qua hai cửa sổ có hai số cộng với nhau được 10. Hỏi có mấy cách để thỏ lấy được cà rốt?</a:t>
            </a:r>
            <a:endParaRPr lang="en-US" sz="32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54400" y="2413000"/>
            <a:ext cx="1168400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91200" y="2523067"/>
            <a:ext cx="1422400" cy="26331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06800" y="4445000"/>
            <a:ext cx="1117600" cy="101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545667" y="1600200"/>
            <a:ext cx="1566333" cy="25908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23398" y="3662174"/>
            <a:ext cx="3506239" cy="257578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"/>
          <p:cNvSpPr txBox="1"/>
          <p:nvPr/>
        </p:nvSpPr>
        <p:spPr>
          <a:xfrm>
            <a:off x="8009357" y="279272"/>
            <a:ext cx="440049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Le Phuong Uyen – Nguyen Bao Mai Linh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15E1C2-2EAF-494C-AF3E-40C0943A851D}"/>
              </a:ext>
            </a:extLst>
          </p:cNvPr>
          <p:cNvGrpSpPr/>
          <p:nvPr/>
        </p:nvGrpSpPr>
        <p:grpSpPr>
          <a:xfrm>
            <a:off x="3200363" y="617786"/>
            <a:ext cx="6159346" cy="2375898"/>
            <a:chOff x="404794" y="1251652"/>
            <a:chExt cx="3368659" cy="1147874"/>
          </a:xfrm>
        </p:grpSpPr>
        <p:grpSp>
          <p:nvGrpSpPr>
            <p:cNvPr id="133" name="Google Shape;133;p3"/>
            <p:cNvGrpSpPr/>
            <p:nvPr/>
          </p:nvGrpSpPr>
          <p:grpSpPr>
            <a:xfrm>
              <a:off x="453076" y="1251652"/>
              <a:ext cx="3320377" cy="1145218"/>
              <a:chOff x="716149" y="2555630"/>
              <a:chExt cx="3704493" cy="1148861"/>
            </a:xfrm>
          </p:grpSpPr>
          <p:sp>
            <p:nvSpPr>
              <p:cNvPr id="135" name="Google Shape;135;p3"/>
              <p:cNvSpPr/>
              <p:nvPr/>
            </p:nvSpPr>
            <p:spPr>
              <a:xfrm>
                <a:off x="843593" y="2870407"/>
                <a:ext cx="3330867" cy="3936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Haõy noùi vôùi baïn</a:t>
                </a: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 rot="21111912">
                <a:off x="716149" y="2555630"/>
                <a:ext cx="3704493" cy="1148861"/>
              </a:xfrm>
              <a:prstGeom prst="wedgeRoundRectCallout">
                <a:avLst>
                  <a:gd name="adj1" fmla="val -21977"/>
                  <a:gd name="adj2" fmla="val 109887"/>
                  <a:gd name="adj3" fmla="val 16667"/>
                </a:avLst>
              </a:prstGeom>
              <a:solidFill>
                <a:srgbClr val="FAE49C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805F37ED-5472-4EA5-BF82-15285460A89A}"/>
                </a:ext>
              </a:extLst>
            </p:cNvPr>
            <p:cNvSpPr/>
            <p:nvPr/>
          </p:nvSpPr>
          <p:spPr>
            <a:xfrm rot="21118412">
              <a:off x="404794" y="1306134"/>
              <a:ext cx="3170003" cy="109339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733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 khi học xong bài hôm nay, em có cảm nhận hay ý kiến gì không?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5318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n-US" altLang="vi-VN" sz="7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sz="7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sz="7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.....................</a:t>
            </a:r>
            <a:br>
              <a:rPr lang="en-US" altLang="vi-VN" sz="7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sz="7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B38Tiết 3"/>
  <p:tag name="ISPRING_ULTRA_SCORM_COURSE_ID" val="FEA028C8-8D4F-4E8A-8DDA-F6E9B18760C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38Tiết 3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8638E8-778F-4C15-AEB9-5DD4BE5F71EA}:4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C70764-3B9E-4F60-B405-309AADC66C84}:3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2C06AA-1F75-4F9B-A10F-D92EDB6FF403}:2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6B5496-B114-4248-84ED-420472A89ED2}:29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4FF3A9-1A7F-4C50-A4DF-1B04646B7375}:2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8E5A86-2D3D-466C-8E6E-34E4BC8E102D}:269"/>
</p:tagLst>
</file>

<file path=ppt/theme/theme1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235</Words>
  <Application>Microsoft Office PowerPoint</Application>
  <PresentationFormat>Widescreen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微软雅黑</vt:lpstr>
      <vt:lpstr>宋体</vt:lpstr>
      <vt:lpstr>.VnArial</vt:lpstr>
      <vt:lpstr>Arial</vt:lpstr>
      <vt:lpstr>Calibri</vt:lpstr>
      <vt:lpstr>Cambria</vt:lpstr>
      <vt:lpstr>Euphemia</vt:lpstr>
      <vt:lpstr>Tahoma</vt:lpstr>
      <vt:lpstr>Times New Roman</vt:lpstr>
      <vt:lpstr>Wingdings</vt:lpstr>
      <vt:lpstr>Trẻ em Vui vẻ 16x9</vt:lpstr>
      <vt:lpstr>第一PPT，www.1ppt.com</vt:lpstr>
      <vt:lpstr>包图主题2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B38Tiết 3</dc:title>
  <dc:creator>tran thao</dc:creator>
  <cp:lastModifiedBy>Administrator</cp:lastModifiedBy>
  <cp:revision>15</cp:revision>
  <dcterms:created xsi:type="dcterms:W3CDTF">2022-01-04T04:08:08Z</dcterms:created>
  <dcterms:modified xsi:type="dcterms:W3CDTF">2025-04-21T14:32:23Z</dcterms:modified>
</cp:coreProperties>
</file>