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6" r:id="rId2"/>
    <p:sldId id="269" r:id="rId3"/>
    <p:sldId id="288" r:id="rId4"/>
    <p:sldId id="289" r:id="rId5"/>
    <p:sldId id="290" r:id="rId6"/>
    <p:sldId id="291" r:id="rId7"/>
    <p:sldId id="276" r:id="rId8"/>
    <p:sldId id="28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FA04-89BB-47B6-A4CD-99F22EC2FEB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0CE9-1B8E-4453-93B9-375A687A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5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7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9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5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0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4604" y="1141512"/>
            <a:ext cx="2475191" cy="177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66383-DA5B-4FE4-975A-A6962113E311}"/>
              </a:ext>
            </a:extLst>
          </p:cNvPr>
          <p:cNvSpPr txBox="1"/>
          <p:nvPr/>
        </p:nvSpPr>
        <p:spPr>
          <a:xfrm>
            <a:off x="2103699" y="2471892"/>
            <a:ext cx="832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35590" y="277906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574199" y="4622254"/>
            <a:ext cx="5383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86744" y="1232013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86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92FCE6-0ABE-440E-B35A-6E60875A0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38" y="1921690"/>
            <a:ext cx="4358564" cy="1903590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34637DD-C9EC-464B-9313-B3DC87D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08213"/>
              </p:ext>
            </p:extLst>
          </p:nvPr>
        </p:nvGraphicFramePr>
        <p:xfrm>
          <a:off x="5040320" y="2176980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Bốn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B585C5A-EBBA-457D-9B0F-2E0C2037C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89" y="4087668"/>
            <a:ext cx="4170914" cy="1799948"/>
          </a:xfrm>
          <a:prstGeom prst="rect">
            <a:avLst/>
          </a:prstGeom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CD488857-D2CC-40D4-A91E-E1A1EE6F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34038"/>
              </p:ext>
            </p:extLst>
          </p:nvPr>
        </p:nvGraphicFramePr>
        <p:xfrm>
          <a:off x="5040320" y="4528294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mốt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0494C2-2167-46F5-8A22-EB581E54B928}"/>
              </a:ext>
            </a:extLst>
          </p:cNvPr>
          <p:cNvSpPr/>
          <p:nvPr/>
        </p:nvSpPr>
        <p:spPr>
          <a:xfrm>
            <a:off x="8164261" y="2791374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DFF6CCE-8FFD-416C-807F-5577BE1C4F4B}"/>
              </a:ext>
            </a:extLst>
          </p:cNvPr>
          <p:cNvSpPr/>
          <p:nvPr/>
        </p:nvSpPr>
        <p:spPr>
          <a:xfrm>
            <a:off x="5607673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5203C98-4981-430A-88DE-89C5DA85EA5F}"/>
              </a:ext>
            </a:extLst>
          </p:cNvPr>
          <p:cNvSpPr/>
          <p:nvPr/>
        </p:nvSpPr>
        <p:spPr>
          <a:xfrm>
            <a:off x="7016596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3D17E576-4683-B651-F3BE-BF85155770F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10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92FCE6-0ABE-440E-B35A-6E60875A0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216" y="1747322"/>
            <a:ext cx="4294447" cy="2077958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34637DD-C9EC-464B-9313-B3DC87D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77523"/>
              </p:ext>
            </p:extLst>
          </p:nvPr>
        </p:nvGraphicFramePr>
        <p:xfrm>
          <a:off x="5040320" y="2176980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B585C5A-EBBA-457D-9B0F-2E0C2037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89" y="4099163"/>
            <a:ext cx="4170914" cy="1776957"/>
          </a:xfrm>
          <a:prstGeom prst="rect">
            <a:avLst/>
          </a:prstGeom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CD488857-D2CC-40D4-A91E-E1A1EE6F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92531"/>
              </p:ext>
            </p:extLst>
          </p:nvPr>
        </p:nvGraphicFramePr>
        <p:xfrm>
          <a:off x="5040320" y="4528294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0494C2-2167-46F5-8A22-EB581E54B928}"/>
              </a:ext>
            </a:extLst>
          </p:cNvPr>
          <p:cNvSpPr/>
          <p:nvPr/>
        </p:nvSpPr>
        <p:spPr>
          <a:xfrm>
            <a:off x="8078685" y="2786301"/>
            <a:ext cx="807321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DFF6CCE-8FFD-416C-807F-5577BE1C4F4B}"/>
              </a:ext>
            </a:extLst>
          </p:cNvPr>
          <p:cNvSpPr/>
          <p:nvPr/>
        </p:nvSpPr>
        <p:spPr>
          <a:xfrm>
            <a:off x="5607673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5203C98-4981-430A-88DE-89C5DA85EA5F}"/>
              </a:ext>
            </a:extLst>
          </p:cNvPr>
          <p:cNvSpPr/>
          <p:nvPr/>
        </p:nvSpPr>
        <p:spPr>
          <a:xfrm>
            <a:off x="7016596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77A4E-A7B8-4DD5-8CA5-BC3FD9FC8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208" y="1740025"/>
            <a:ext cx="10463869" cy="3046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1E76F-D4C1-4587-96E8-F228DD50F664}"/>
              </a:ext>
            </a:extLst>
          </p:cNvPr>
          <p:cNvSpPr txBox="1"/>
          <p:nvPr/>
        </p:nvSpPr>
        <p:spPr>
          <a:xfrm>
            <a:off x="400923" y="1690853"/>
            <a:ext cx="83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46CC39-3290-4353-AEF8-83C0C1FCAC3A}"/>
              </a:ext>
            </a:extLst>
          </p:cNvPr>
          <p:cNvSpPr/>
          <p:nvPr/>
        </p:nvSpPr>
        <p:spPr>
          <a:xfrm>
            <a:off x="5971592" y="2472612"/>
            <a:ext cx="3638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0D15D5-E62D-4D1A-9A8C-88F0AABCAD90}"/>
              </a:ext>
            </a:extLst>
          </p:cNvPr>
          <p:cNvSpPr/>
          <p:nvPr/>
        </p:nvSpPr>
        <p:spPr>
          <a:xfrm>
            <a:off x="6671388" y="2472612"/>
            <a:ext cx="8210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AB3045-452F-4E24-9331-026755D9EA0D}"/>
              </a:ext>
            </a:extLst>
          </p:cNvPr>
          <p:cNvSpPr/>
          <p:nvPr/>
        </p:nvSpPr>
        <p:spPr>
          <a:xfrm>
            <a:off x="9041363" y="2481942"/>
            <a:ext cx="8210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77484BB-055A-42B0-A259-3E365D150257}"/>
              </a:ext>
            </a:extLst>
          </p:cNvPr>
          <p:cNvSpPr/>
          <p:nvPr/>
        </p:nvSpPr>
        <p:spPr>
          <a:xfrm>
            <a:off x="10864792" y="2575249"/>
            <a:ext cx="546546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63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125EF9-AC4C-E95A-1F8C-A3B8052E9690}"/>
              </a:ext>
            </a:extLst>
          </p:cNvPr>
          <p:cNvSpPr txBox="1">
            <a:spLocks/>
          </p:cNvSpPr>
          <p:nvPr/>
        </p:nvSpPr>
        <p:spPr>
          <a:xfrm>
            <a:off x="711201" y="1940076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47 =        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CF0BDB-6A14-6B71-9E66-8AAE85168937}"/>
              </a:ext>
            </a:extLst>
          </p:cNvPr>
          <p:cNvSpPr/>
          <p:nvPr/>
        </p:nvSpPr>
        <p:spPr>
          <a:xfrm>
            <a:off x="817995" y="49212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0A67176-27DE-6108-6DCC-418592DD9F55}"/>
              </a:ext>
            </a:extLst>
          </p:cNvPr>
          <p:cNvSpPr txBox="1">
            <a:spLocks/>
          </p:cNvSpPr>
          <p:nvPr/>
        </p:nvSpPr>
        <p:spPr>
          <a:xfrm>
            <a:off x="1468468" y="276225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DBDAF95-B214-A985-07EB-A79506642F97}"/>
              </a:ext>
            </a:extLst>
          </p:cNvPr>
          <p:cNvSpPr txBox="1">
            <a:spLocks/>
          </p:cNvSpPr>
          <p:nvPr/>
        </p:nvSpPr>
        <p:spPr>
          <a:xfrm>
            <a:off x="2059845" y="1905000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7F633E1-9B23-9F3C-5F32-9DF1833BC307}"/>
              </a:ext>
            </a:extLst>
          </p:cNvPr>
          <p:cNvSpPr/>
          <p:nvPr/>
        </p:nvSpPr>
        <p:spPr>
          <a:xfrm>
            <a:off x="2354963" y="1934025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212C0226-9C8D-3FB7-D6A1-7D16B489E306}"/>
              </a:ext>
            </a:extLst>
          </p:cNvPr>
          <p:cNvSpPr/>
          <p:nvPr/>
        </p:nvSpPr>
        <p:spPr>
          <a:xfrm>
            <a:off x="4308368" y="1919512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12AB777-CFAA-673B-ADE4-DE8098C254CC}"/>
              </a:ext>
            </a:extLst>
          </p:cNvPr>
          <p:cNvSpPr txBox="1">
            <a:spLocks/>
          </p:cNvSpPr>
          <p:nvPr/>
        </p:nvSpPr>
        <p:spPr>
          <a:xfrm>
            <a:off x="4009597" y="1905000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662210AB-15B7-13A9-9766-1B8C763FF85D}"/>
              </a:ext>
            </a:extLst>
          </p:cNvPr>
          <p:cNvSpPr txBox="1">
            <a:spLocks/>
          </p:cNvSpPr>
          <p:nvPr/>
        </p:nvSpPr>
        <p:spPr>
          <a:xfrm>
            <a:off x="757209" y="350278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=        +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91E60FB-F9DC-4C16-8847-4B4AED015DF4}"/>
              </a:ext>
            </a:extLst>
          </p:cNvPr>
          <p:cNvSpPr txBox="1">
            <a:spLocks/>
          </p:cNvSpPr>
          <p:nvPr/>
        </p:nvSpPr>
        <p:spPr>
          <a:xfrm>
            <a:off x="2105853" y="3467704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1A734622-CBFF-082D-BDFC-292CD083823B}"/>
              </a:ext>
            </a:extLst>
          </p:cNvPr>
          <p:cNvSpPr/>
          <p:nvPr/>
        </p:nvSpPr>
        <p:spPr>
          <a:xfrm>
            <a:off x="2400971" y="3496729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9F384509-9441-353F-9174-D58ADE41DB18}"/>
              </a:ext>
            </a:extLst>
          </p:cNvPr>
          <p:cNvSpPr/>
          <p:nvPr/>
        </p:nvSpPr>
        <p:spPr>
          <a:xfrm>
            <a:off x="4354376" y="3482216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BD263DBD-9D39-6059-DA8E-8F30FE7A9AC2}"/>
              </a:ext>
            </a:extLst>
          </p:cNvPr>
          <p:cNvSpPr/>
          <p:nvPr/>
        </p:nvSpPr>
        <p:spPr>
          <a:xfrm>
            <a:off x="4349448" y="3489476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AD3E83B-4B94-763A-9EB4-4A0A2182E0BA}"/>
              </a:ext>
            </a:extLst>
          </p:cNvPr>
          <p:cNvSpPr txBox="1">
            <a:spLocks/>
          </p:cNvSpPr>
          <p:nvPr/>
        </p:nvSpPr>
        <p:spPr>
          <a:xfrm>
            <a:off x="6501873" y="350520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69 =        +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7A8C66DD-7FA3-5EEB-D64E-8745470D9B17}"/>
              </a:ext>
            </a:extLst>
          </p:cNvPr>
          <p:cNvSpPr/>
          <p:nvPr/>
        </p:nvSpPr>
        <p:spPr>
          <a:xfrm>
            <a:off x="10099040" y="3484636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67B311D6-4680-6B98-9783-118521938AB9}"/>
              </a:ext>
            </a:extLst>
          </p:cNvPr>
          <p:cNvSpPr/>
          <p:nvPr/>
        </p:nvSpPr>
        <p:spPr>
          <a:xfrm>
            <a:off x="8272395" y="3505200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510A3F5D-C841-EEAC-BEF4-037A2738DAE1}"/>
              </a:ext>
            </a:extLst>
          </p:cNvPr>
          <p:cNvSpPr/>
          <p:nvPr/>
        </p:nvSpPr>
        <p:spPr>
          <a:xfrm>
            <a:off x="8330451" y="3569668"/>
            <a:ext cx="853440" cy="853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DB04F312-2A05-9E02-E04E-8077FF997CF2}"/>
              </a:ext>
            </a:extLst>
          </p:cNvPr>
          <p:cNvSpPr txBox="1">
            <a:spLocks/>
          </p:cNvSpPr>
          <p:nvPr/>
        </p:nvSpPr>
        <p:spPr>
          <a:xfrm>
            <a:off x="7986089" y="3464076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CDE969C0-F7CD-EFFB-D874-592BFD311E4B}"/>
              </a:ext>
            </a:extLst>
          </p:cNvPr>
          <p:cNvSpPr txBox="1">
            <a:spLocks/>
          </p:cNvSpPr>
          <p:nvPr/>
        </p:nvSpPr>
        <p:spPr>
          <a:xfrm>
            <a:off x="3759201" y="523240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 =        +</a:t>
            </a:r>
          </a:p>
        </p:txBody>
      </p:sp>
      <p:sp>
        <p:nvSpPr>
          <p:cNvPr id="30" name="Rounded Rectangle 38">
            <a:extLst>
              <a:ext uri="{FF2B5EF4-FFF2-40B4-BE49-F238E27FC236}">
                <a16:creationId xmlns:a16="http://schemas.microsoft.com/office/drawing/2014/main" id="{FD72A0E3-5F8C-9640-237C-6CBAE791824E}"/>
              </a:ext>
            </a:extLst>
          </p:cNvPr>
          <p:cNvSpPr/>
          <p:nvPr/>
        </p:nvSpPr>
        <p:spPr>
          <a:xfrm>
            <a:off x="5529723" y="5232400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39">
            <a:extLst>
              <a:ext uri="{FF2B5EF4-FFF2-40B4-BE49-F238E27FC236}">
                <a16:creationId xmlns:a16="http://schemas.microsoft.com/office/drawing/2014/main" id="{0EA65025-BB7F-4BF0-DDC2-4680C8BAE801}"/>
              </a:ext>
            </a:extLst>
          </p:cNvPr>
          <p:cNvSpPr/>
          <p:nvPr/>
        </p:nvSpPr>
        <p:spPr>
          <a:xfrm>
            <a:off x="5587779" y="5296868"/>
            <a:ext cx="853440" cy="853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D167768A-2897-A93E-0367-B60E24E63B6B}"/>
              </a:ext>
            </a:extLst>
          </p:cNvPr>
          <p:cNvSpPr txBox="1">
            <a:spLocks/>
          </p:cNvSpPr>
          <p:nvPr/>
        </p:nvSpPr>
        <p:spPr>
          <a:xfrm>
            <a:off x="5243417" y="5191276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33" name="Rounded Rectangle 41">
            <a:extLst>
              <a:ext uri="{FF2B5EF4-FFF2-40B4-BE49-F238E27FC236}">
                <a16:creationId xmlns:a16="http://schemas.microsoft.com/office/drawing/2014/main" id="{37EEF457-BF59-FFCB-4757-2838935631C9}"/>
              </a:ext>
            </a:extLst>
          </p:cNvPr>
          <p:cNvSpPr/>
          <p:nvPr/>
        </p:nvSpPr>
        <p:spPr>
          <a:xfrm>
            <a:off x="7305175" y="5265052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42">
            <a:extLst>
              <a:ext uri="{FF2B5EF4-FFF2-40B4-BE49-F238E27FC236}">
                <a16:creationId xmlns:a16="http://schemas.microsoft.com/office/drawing/2014/main" id="{29011F50-F1A9-E569-40D3-5D06AE696650}"/>
              </a:ext>
            </a:extLst>
          </p:cNvPr>
          <p:cNvSpPr/>
          <p:nvPr/>
        </p:nvSpPr>
        <p:spPr>
          <a:xfrm>
            <a:off x="7300247" y="5272312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92067A36-E9D3-94DF-CB78-80FEE502F5A3}"/>
              </a:ext>
            </a:extLst>
          </p:cNvPr>
          <p:cNvSpPr txBox="1">
            <a:spLocks/>
          </p:cNvSpPr>
          <p:nvPr/>
        </p:nvSpPr>
        <p:spPr>
          <a:xfrm>
            <a:off x="757209" y="1003300"/>
            <a:ext cx="11507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57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31" grpId="0" animBg="1"/>
      <p:bldP spid="3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8434748" cy="954107"/>
            <a:chOff x="3610947" y="671804"/>
            <a:chExt cx="8434748" cy="95410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78002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effectLst/>
                </a:rPr>
                <a:t>Độ dài một bước chân của Mai, Việt, Nam lần lượt là 32 cm, 30 cm, 34 cm.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BD44986-9A85-4CC1-B760-85304E1EB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19809"/>
            <a:ext cx="5509143" cy="3151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204208-00C2-47FD-B684-A36016EB9599}"/>
              </a:ext>
            </a:extLst>
          </p:cNvPr>
          <p:cNvSpPr txBox="1"/>
          <p:nvPr/>
        </p:nvSpPr>
        <p:spPr>
          <a:xfrm>
            <a:off x="634482" y="2164702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85FFF-4424-47B6-BE4B-3BDFECB7B3E8}"/>
              </a:ext>
            </a:extLst>
          </p:cNvPr>
          <p:cNvSpPr txBox="1"/>
          <p:nvPr/>
        </p:nvSpPr>
        <p:spPr>
          <a:xfrm>
            <a:off x="634482" y="2881547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Nam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F64A5-45ED-4D01-B80D-502ABB6A8DCB}"/>
              </a:ext>
            </a:extLst>
          </p:cNvPr>
          <p:cNvSpPr txBox="1"/>
          <p:nvPr/>
        </p:nvSpPr>
        <p:spPr>
          <a:xfrm>
            <a:off x="634481" y="3654779"/>
            <a:ext cx="612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82EB77-C620-4302-805F-7CCF7AFAE2FB}"/>
              </a:ext>
            </a:extLst>
          </p:cNvPr>
          <p:cNvSpPr txBox="1"/>
          <p:nvPr/>
        </p:nvSpPr>
        <p:spPr>
          <a:xfrm>
            <a:off x="446327" y="4377249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79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3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045D40-5ACE-48AD-B22B-ADCBB7E306DC}"/>
              </a:ext>
            </a:extLst>
          </p:cNvPr>
          <p:cNvSpPr txBox="1"/>
          <p:nvPr/>
        </p:nvSpPr>
        <p:spPr>
          <a:xfrm>
            <a:off x="970385" y="586569"/>
            <a:ext cx="10412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53F72-8A43-4076-92F8-E28DE9E6E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2719" y="1695008"/>
            <a:ext cx="5567363" cy="4024445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1725232-B644-4F75-AD06-4B85419CF3C5}"/>
              </a:ext>
            </a:extLst>
          </p:cNvPr>
          <p:cNvSpPr/>
          <p:nvPr/>
        </p:nvSpPr>
        <p:spPr>
          <a:xfrm rot="5400000">
            <a:off x="7764057" y="4408715"/>
            <a:ext cx="242078" cy="1202095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39E41-4053-4EB5-ACBD-6850CECA1C6C}"/>
              </a:ext>
            </a:extLst>
          </p:cNvPr>
          <p:cNvSpPr txBox="1"/>
          <p:nvPr/>
        </p:nvSpPr>
        <p:spPr>
          <a:xfrm>
            <a:off x="1981377" y="4037820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0C722CC-135A-4BB1-B3F2-455907D2AABA}"/>
              </a:ext>
            </a:extLst>
          </p:cNvPr>
          <p:cNvSpPr/>
          <p:nvPr/>
        </p:nvSpPr>
        <p:spPr>
          <a:xfrm rot="5400000">
            <a:off x="8846408" y="4408716"/>
            <a:ext cx="242078" cy="1202095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86ACB8-8B4B-42F1-B4DD-95C168AE6999}"/>
              </a:ext>
            </a:extLst>
          </p:cNvPr>
          <p:cNvSpPr txBox="1"/>
          <p:nvPr/>
        </p:nvSpPr>
        <p:spPr>
          <a:xfrm>
            <a:off x="3137540" y="4100300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455650CA-C976-4FF3-8126-92EF543A1558}"/>
              </a:ext>
            </a:extLst>
          </p:cNvPr>
          <p:cNvSpPr/>
          <p:nvPr/>
        </p:nvSpPr>
        <p:spPr>
          <a:xfrm rot="5400000">
            <a:off x="8275295" y="3809613"/>
            <a:ext cx="242081" cy="2344318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FF40A2-63BC-444A-AE25-04D3AED17002}"/>
              </a:ext>
            </a:extLst>
          </p:cNvPr>
          <p:cNvSpPr txBox="1"/>
          <p:nvPr/>
        </p:nvSpPr>
        <p:spPr>
          <a:xfrm>
            <a:off x="4253629" y="4134755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10CB4A-EC36-48E2-88AB-964FA55AAB1B}"/>
              </a:ext>
            </a:extLst>
          </p:cNvPr>
          <p:cNvSpPr txBox="1"/>
          <p:nvPr/>
        </p:nvSpPr>
        <p:spPr>
          <a:xfrm>
            <a:off x="5387015" y="4100299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82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5" grpId="0" animBg="1"/>
      <p:bldP spid="35" grpId="1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LMS_API_VERSION" val="SCORM 2004 (2nd edition)"/>
  <p:tag name="ISPRING_ULTRA_SCORM_COURCE_TITLE" val="B39Tiết 1"/>
  <p:tag name="ISPRING_ULTRA_SCORM_COURSE_ID" val="BB743C01-CFA4-44B9-B9D6-3668A619B8C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9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BDA52-4F23-4A20-BD35-19B11667DE79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E70FCC-91D3-4B98-8AE4-4F1E93C756A9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323977-3F3C-452D-9323-24155616A291}:2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B857E-1380-47B7-8081-645247CA64F7}: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FA146A-6B33-49EE-92C4-6EB13A301E9E}:2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0416E7-4AE2-4D0F-9DAD-38F9E5521355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B8503B-2399-4663-9639-39B47976DEB8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DF16AE-15C0-440E-A2D2-008966B82028}:28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229</Words>
  <Application>Microsoft Office PowerPoint</Application>
  <PresentationFormat>Widescreen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.VnArial</vt:lpstr>
      <vt:lpstr>Arial</vt:lpstr>
      <vt:lpstr>Calibri</vt:lpstr>
      <vt:lpstr>Times New Roman</vt:lpstr>
      <vt:lpstr>字魂59号-创粗黑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B39Tiết 1</dc:title>
  <dc:creator>tran thao</dc:creator>
  <cp:lastModifiedBy>Administrator</cp:lastModifiedBy>
  <cp:revision>17</cp:revision>
  <dcterms:created xsi:type="dcterms:W3CDTF">2022-01-04T04:59:17Z</dcterms:created>
  <dcterms:modified xsi:type="dcterms:W3CDTF">2025-04-22T09:06:34Z</dcterms:modified>
</cp:coreProperties>
</file>