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8"/>
  </p:notesMasterIdLst>
  <p:sldIdLst>
    <p:sldId id="331" r:id="rId3"/>
    <p:sldId id="310" r:id="rId4"/>
    <p:sldId id="312" r:id="rId5"/>
    <p:sldId id="327" r:id="rId6"/>
    <p:sldId id="330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66A26-3461-49F5-A386-7F80BDF78F72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476A3-FCD2-4601-AF2C-DBD874567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8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92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12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5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76A3-FCD2-4601-AF2C-DBD8745679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1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476A3-FCD2-4601-AF2C-DBD8745679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2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6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8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28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5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2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8998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06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2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75728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59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7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92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844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62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97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0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01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47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6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18411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.xml"/><Relationship Id="rId10" Type="http://schemas.openxmlformats.org/officeDocument/2006/relationships/image" Target="../media/image3.png"/><Relationship Id="rId4" Type="http://schemas.openxmlformats.org/officeDocument/2006/relationships/tags" Target="../tags/tag6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4604" y="1141512"/>
            <a:ext cx="2475191" cy="1774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966383-DA5B-4FE4-975A-A6962113E311}"/>
              </a:ext>
            </a:extLst>
          </p:cNvPr>
          <p:cNvSpPr txBox="1"/>
          <p:nvPr/>
        </p:nvSpPr>
        <p:spPr>
          <a:xfrm>
            <a:off x="1458475" y="2551401"/>
            <a:ext cx="9614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phép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100 (Tiết 3)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3035590" y="277906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3574199" y="5019820"/>
            <a:ext cx="5383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2024-2025</a:t>
            </a:r>
            <a:r>
              <a:rPr lang="en-VN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486744" y="1232013"/>
            <a:ext cx="3805518" cy="0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0802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370B4087-7AAB-467A-94D4-0A0EC1E47B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96F637-AB40-4F8D-AE1D-8247DDF03B4E}"/>
              </a:ext>
            </a:extLst>
          </p:cNvPr>
          <p:cNvSpPr txBox="1"/>
          <p:nvPr/>
        </p:nvSpPr>
        <p:spPr>
          <a:xfrm>
            <a:off x="1640334" y="306029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D337-3FBA-4CEB-AAEE-FB052D87E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195" y="1929006"/>
            <a:ext cx="9447609" cy="253102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8683E0-693D-4061-8BEC-2F6D96B666CB}"/>
              </a:ext>
            </a:extLst>
          </p:cNvPr>
          <p:cNvSpPr/>
          <p:nvPr/>
        </p:nvSpPr>
        <p:spPr>
          <a:xfrm>
            <a:off x="2612571" y="2286000"/>
            <a:ext cx="531845" cy="5131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1C2ADFD-5586-4900-963B-2754707929C2}"/>
              </a:ext>
            </a:extLst>
          </p:cNvPr>
          <p:cNvSpPr/>
          <p:nvPr/>
        </p:nvSpPr>
        <p:spPr>
          <a:xfrm>
            <a:off x="2080726" y="3545633"/>
            <a:ext cx="531845" cy="5131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7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D3F2052-1DC7-44A7-9672-59C16C2B631E}"/>
              </a:ext>
            </a:extLst>
          </p:cNvPr>
          <p:cNvSpPr/>
          <p:nvPr/>
        </p:nvSpPr>
        <p:spPr>
          <a:xfrm>
            <a:off x="4935894" y="2286000"/>
            <a:ext cx="531845" cy="5131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23E6D1F-6665-492A-BFA1-54F6E6C4C837}"/>
              </a:ext>
            </a:extLst>
          </p:cNvPr>
          <p:cNvSpPr/>
          <p:nvPr/>
        </p:nvSpPr>
        <p:spPr>
          <a:xfrm>
            <a:off x="4384792" y="2286000"/>
            <a:ext cx="531845" cy="5131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03DC24-761E-429F-9C72-48C353EFFAF9}"/>
              </a:ext>
            </a:extLst>
          </p:cNvPr>
          <p:cNvSpPr/>
          <p:nvPr/>
        </p:nvSpPr>
        <p:spPr>
          <a:xfrm>
            <a:off x="7137322" y="2286000"/>
            <a:ext cx="531845" cy="5131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7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D716A1D-18E8-4763-AC38-174F80732AAD}"/>
              </a:ext>
            </a:extLst>
          </p:cNvPr>
          <p:cNvSpPr/>
          <p:nvPr/>
        </p:nvSpPr>
        <p:spPr>
          <a:xfrm>
            <a:off x="6680122" y="3545633"/>
            <a:ext cx="531845" cy="5131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5F92B52-2DC5-4B7D-9867-383B128FF137}"/>
              </a:ext>
            </a:extLst>
          </p:cNvPr>
          <p:cNvSpPr/>
          <p:nvPr/>
        </p:nvSpPr>
        <p:spPr>
          <a:xfrm>
            <a:off x="9749893" y="2915816"/>
            <a:ext cx="531845" cy="5131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4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B905E07-51E8-4656-8310-5AB81BC1A007}"/>
              </a:ext>
            </a:extLst>
          </p:cNvPr>
          <p:cNvSpPr/>
          <p:nvPr/>
        </p:nvSpPr>
        <p:spPr>
          <a:xfrm>
            <a:off x="9205606" y="2915816"/>
            <a:ext cx="531845" cy="51318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099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" grpId="0" animBg="1"/>
      <p:bldP spid="39" grpId="0" animBg="1"/>
      <p:bldP spid="40" grpId="0" animBg="1"/>
      <p:bldP spid="41" grpId="0" animBg="1"/>
      <p:bldP spid="42" grpId="0" animBg="1"/>
      <p:bldP spid="53" grpId="0" animBg="1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任意多边形 10"/>
          <p:cNvSpPr/>
          <p:nvPr/>
        </p:nvSpPr>
        <p:spPr>
          <a:xfrm rot="10800000" flipH="1" flipV="1">
            <a:off x="1484395" y="304478"/>
            <a:ext cx="9082005" cy="638951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8575" cap="rnd">
            <a:solidFill>
              <a:srgbClr val="F45D4B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9385" y="25393"/>
            <a:ext cx="600237" cy="5581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668110" y="278761"/>
            <a:ext cx="7297127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Tìm kết quả phép tính trong mỗi ngôi sao.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42A07-A250-4105-8398-81918394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186" y="1509323"/>
            <a:ext cx="8612152" cy="4340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DDE10D-32E3-4050-8A5F-6E44D4009B83}"/>
              </a:ext>
            </a:extLst>
          </p:cNvPr>
          <p:cNvSpPr txBox="1"/>
          <p:nvPr/>
        </p:nvSpPr>
        <p:spPr>
          <a:xfrm>
            <a:off x="4491812" y="2338576"/>
            <a:ext cx="120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BB21EB-BD69-4CFB-ABC7-E10D8A9445EE}"/>
              </a:ext>
            </a:extLst>
          </p:cNvPr>
          <p:cNvSpPr txBox="1"/>
          <p:nvPr/>
        </p:nvSpPr>
        <p:spPr>
          <a:xfrm>
            <a:off x="7343191" y="2782669"/>
            <a:ext cx="120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798D3E-6FFF-4F39-BFC0-9FD4FC3E708F}"/>
              </a:ext>
            </a:extLst>
          </p:cNvPr>
          <p:cNvSpPr txBox="1"/>
          <p:nvPr/>
        </p:nvSpPr>
        <p:spPr>
          <a:xfrm>
            <a:off x="2935199" y="4124266"/>
            <a:ext cx="128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B6139-61D8-4576-AECB-8826BDA102D4}"/>
              </a:ext>
            </a:extLst>
          </p:cNvPr>
          <p:cNvSpPr txBox="1"/>
          <p:nvPr/>
        </p:nvSpPr>
        <p:spPr>
          <a:xfrm>
            <a:off x="5093637" y="4447432"/>
            <a:ext cx="128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40FA65-774A-488C-AF9C-B84AACB8BECF}"/>
              </a:ext>
            </a:extLst>
          </p:cNvPr>
          <p:cNvSpPr txBox="1"/>
          <p:nvPr/>
        </p:nvSpPr>
        <p:spPr>
          <a:xfrm>
            <a:off x="6988325" y="4648710"/>
            <a:ext cx="128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55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F7F440-B1FD-465C-8095-6BA6640B4F78}"/>
              </a:ext>
            </a:extLst>
          </p:cNvPr>
          <p:cNvSpPr txBox="1"/>
          <p:nvPr/>
        </p:nvSpPr>
        <p:spPr>
          <a:xfrm>
            <a:off x="8585458" y="4325545"/>
            <a:ext cx="128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A9314-2E06-4AA1-B69C-A0D52662CA59}"/>
              </a:ext>
            </a:extLst>
          </p:cNvPr>
          <p:cNvSpPr txBox="1"/>
          <p:nvPr/>
        </p:nvSpPr>
        <p:spPr>
          <a:xfrm>
            <a:off x="1362271" y="5911628"/>
            <a:ext cx="1028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Chọn những ngôi sao ghi phép tính có kết quả lớn hơn 26.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B4A3F7-096D-4182-9ECB-AA3B3FE1830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84" y="3887595"/>
            <a:ext cx="1085913" cy="9194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18C739-0915-4E67-A6C5-FB38B17DCCC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64" y="3835168"/>
            <a:ext cx="1085913" cy="9194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7DECA4-9951-43A7-B92B-95A82EAC39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34" y="3536580"/>
            <a:ext cx="1085913" cy="919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0245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3">
            <a:extLst>
              <a:ext uri="{FF2B5EF4-FFF2-40B4-BE49-F238E27FC236}">
                <a16:creationId xmlns:a16="http://schemas.microsoft.com/office/drawing/2014/main" id="{BFECBF7D-788E-492D-9E07-523EE47C6774}"/>
              </a:ext>
            </a:extLst>
          </p:cNvPr>
          <p:cNvSpPr/>
          <p:nvPr/>
        </p:nvSpPr>
        <p:spPr>
          <a:xfrm>
            <a:off x="671082" y="501972"/>
            <a:ext cx="10849835" cy="1698304"/>
          </a:xfrm>
          <a:custGeom>
            <a:avLst/>
            <a:gdLst>
              <a:gd name="connsiteX0" fmla="*/ 0 w 10849835"/>
              <a:gd name="connsiteY0" fmla="*/ 283056 h 1698304"/>
              <a:gd name="connsiteX1" fmla="*/ 283056 w 10849835"/>
              <a:gd name="connsiteY1" fmla="*/ 0 h 1698304"/>
              <a:gd name="connsiteX2" fmla="*/ 648699 w 10849835"/>
              <a:gd name="connsiteY2" fmla="*/ 0 h 1698304"/>
              <a:gd name="connsiteX3" fmla="*/ 1014343 w 10849835"/>
              <a:gd name="connsiteY3" fmla="*/ 0 h 1698304"/>
              <a:gd name="connsiteX4" fmla="*/ 1482824 w 10849835"/>
              <a:gd name="connsiteY4" fmla="*/ 0 h 1698304"/>
              <a:gd name="connsiteX5" fmla="*/ 1848467 w 10849835"/>
              <a:gd name="connsiteY5" fmla="*/ 0 h 1698304"/>
              <a:gd name="connsiteX6" fmla="*/ 2419785 w 10849835"/>
              <a:gd name="connsiteY6" fmla="*/ 0 h 1698304"/>
              <a:gd name="connsiteX7" fmla="*/ 2785429 w 10849835"/>
              <a:gd name="connsiteY7" fmla="*/ 0 h 1698304"/>
              <a:gd name="connsiteX8" fmla="*/ 3253909 w 10849835"/>
              <a:gd name="connsiteY8" fmla="*/ 0 h 1698304"/>
              <a:gd name="connsiteX9" fmla="*/ 3825227 w 10849835"/>
              <a:gd name="connsiteY9" fmla="*/ 0 h 1698304"/>
              <a:gd name="connsiteX10" fmla="*/ 4396545 w 10849835"/>
              <a:gd name="connsiteY10" fmla="*/ 0 h 1698304"/>
              <a:gd name="connsiteX11" fmla="*/ 5173538 w 10849835"/>
              <a:gd name="connsiteY11" fmla="*/ 0 h 1698304"/>
              <a:gd name="connsiteX12" fmla="*/ 5847693 w 10849835"/>
              <a:gd name="connsiteY12" fmla="*/ 0 h 1698304"/>
              <a:gd name="connsiteX13" fmla="*/ 6110499 w 10849835"/>
              <a:gd name="connsiteY13" fmla="*/ 0 h 1698304"/>
              <a:gd name="connsiteX14" fmla="*/ 6887491 w 10849835"/>
              <a:gd name="connsiteY14" fmla="*/ 0 h 1698304"/>
              <a:gd name="connsiteX15" fmla="*/ 7664484 w 10849835"/>
              <a:gd name="connsiteY15" fmla="*/ 0 h 1698304"/>
              <a:gd name="connsiteX16" fmla="*/ 8030127 w 10849835"/>
              <a:gd name="connsiteY16" fmla="*/ 0 h 1698304"/>
              <a:gd name="connsiteX17" fmla="*/ 8807120 w 10849835"/>
              <a:gd name="connsiteY17" fmla="*/ 0 h 1698304"/>
              <a:gd name="connsiteX18" fmla="*/ 9378438 w 10849835"/>
              <a:gd name="connsiteY18" fmla="*/ 0 h 1698304"/>
              <a:gd name="connsiteX19" fmla="*/ 9641244 w 10849835"/>
              <a:gd name="connsiteY19" fmla="*/ 0 h 1698304"/>
              <a:gd name="connsiteX20" fmla="*/ 10566779 w 10849835"/>
              <a:gd name="connsiteY20" fmla="*/ 0 h 1698304"/>
              <a:gd name="connsiteX21" fmla="*/ 10849835 w 10849835"/>
              <a:gd name="connsiteY21" fmla="*/ 283056 h 1698304"/>
              <a:gd name="connsiteX22" fmla="*/ 10849835 w 10849835"/>
              <a:gd name="connsiteY22" fmla="*/ 849152 h 1698304"/>
              <a:gd name="connsiteX23" fmla="*/ 10849835 w 10849835"/>
              <a:gd name="connsiteY23" fmla="*/ 1415248 h 1698304"/>
              <a:gd name="connsiteX24" fmla="*/ 10566779 w 10849835"/>
              <a:gd name="connsiteY24" fmla="*/ 1698304 h 1698304"/>
              <a:gd name="connsiteX25" fmla="*/ 9789787 w 10849835"/>
              <a:gd name="connsiteY25" fmla="*/ 1698304 h 1698304"/>
              <a:gd name="connsiteX26" fmla="*/ 9526980 w 10849835"/>
              <a:gd name="connsiteY26" fmla="*/ 1698304 h 1698304"/>
              <a:gd name="connsiteX27" fmla="*/ 9161337 w 10849835"/>
              <a:gd name="connsiteY27" fmla="*/ 1698304 h 1698304"/>
              <a:gd name="connsiteX28" fmla="*/ 8795693 w 10849835"/>
              <a:gd name="connsiteY28" fmla="*/ 1698304 h 1698304"/>
              <a:gd name="connsiteX29" fmla="*/ 8430050 w 10849835"/>
              <a:gd name="connsiteY29" fmla="*/ 1698304 h 1698304"/>
              <a:gd name="connsiteX30" fmla="*/ 7653057 w 10849835"/>
              <a:gd name="connsiteY30" fmla="*/ 1698304 h 1698304"/>
              <a:gd name="connsiteX31" fmla="*/ 6978902 w 10849835"/>
              <a:gd name="connsiteY31" fmla="*/ 1698304 h 1698304"/>
              <a:gd name="connsiteX32" fmla="*/ 6510422 w 10849835"/>
              <a:gd name="connsiteY32" fmla="*/ 1698304 h 1698304"/>
              <a:gd name="connsiteX33" fmla="*/ 6041941 w 10849835"/>
              <a:gd name="connsiteY33" fmla="*/ 1698304 h 1698304"/>
              <a:gd name="connsiteX34" fmla="*/ 5779135 w 10849835"/>
              <a:gd name="connsiteY34" fmla="*/ 1698304 h 1698304"/>
              <a:gd name="connsiteX35" fmla="*/ 5104979 w 10849835"/>
              <a:gd name="connsiteY35" fmla="*/ 1698304 h 1698304"/>
              <a:gd name="connsiteX36" fmla="*/ 4430824 w 10849835"/>
              <a:gd name="connsiteY36" fmla="*/ 1698304 h 1698304"/>
              <a:gd name="connsiteX37" fmla="*/ 3756669 w 10849835"/>
              <a:gd name="connsiteY37" fmla="*/ 1698304 h 1698304"/>
              <a:gd name="connsiteX38" fmla="*/ 3082514 w 10849835"/>
              <a:gd name="connsiteY38" fmla="*/ 1698304 h 1698304"/>
              <a:gd name="connsiteX39" fmla="*/ 2408359 w 10849835"/>
              <a:gd name="connsiteY39" fmla="*/ 1698304 h 1698304"/>
              <a:gd name="connsiteX40" fmla="*/ 1631366 w 10849835"/>
              <a:gd name="connsiteY40" fmla="*/ 1698304 h 1698304"/>
              <a:gd name="connsiteX41" fmla="*/ 957211 w 10849835"/>
              <a:gd name="connsiteY41" fmla="*/ 1698304 h 1698304"/>
              <a:gd name="connsiteX42" fmla="*/ 283056 w 10849835"/>
              <a:gd name="connsiteY42" fmla="*/ 1698304 h 1698304"/>
              <a:gd name="connsiteX43" fmla="*/ 0 w 10849835"/>
              <a:gd name="connsiteY43" fmla="*/ 1415248 h 1698304"/>
              <a:gd name="connsiteX44" fmla="*/ 0 w 10849835"/>
              <a:gd name="connsiteY44" fmla="*/ 871796 h 1698304"/>
              <a:gd name="connsiteX45" fmla="*/ 0 w 10849835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849835" h="1698304" fill="none" extrusionOk="0">
                <a:moveTo>
                  <a:pt x="0" y="283056"/>
                </a:moveTo>
                <a:cubicBezTo>
                  <a:pt x="-20695" y="117881"/>
                  <a:pt x="152368" y="-30181"/>
                  <a:pt x="283056" y="0"/>
                </a:cubicBezTo>
                <a:cubicBezTo>
                  <a:pt x="419747" y="-3828"/>
                  <a:pt x="512779" y="43601"/>
                  <a:pt x="648699" y="0"/>
                </a:cubicBezTo>
                <a:cubicBezTo>
                  <a:pt x="784619" y="-43601"/>
                  <a:pt x="832472" y="28884"/>
                  <a:pt x="1014343" y="0"/>
                </a:cubicBezTo>
                <a:cubicBezTo>
                  <a:pt x="1196214" y="-28884"/>
                  <a:pt x="1291616" y="12960"/>
                  <a:pt x="1482824" y="0"/>
                </a:cubicBezTo>
                <a:cubicBezTo>
                  <a:pt x="1674032" y="-12960"/>
                  <a:pt x="1730025" y="24950"/>
                  <a:pt x="1848467" y="0"/>
                </a:cubicBezTo>
                <a:cubicBezTo>
                  <a:pt x="1966909" y="-24950"/>
                  <a:pt x="2298796" y="25719"/>
                  <a:pt x="2419785" y="0"/>
                </a:cubicBezTo>
                <a:cubicBezTo>
                  <a:pt x="2540774" y="-25719"/>
                  <a:pt x="2659167" y="35683"/>
                  <a:pt x="2785429" y="0"/>
                </a:cubicBezTo>
                <a:cubicBezTo>
                  <a:pt x="2911691" y="-35683"/>
                  <a:pt x="3048472" y="27074"/>
                  <a:pt x="3253909" y="0"/>
                </a:cubicBezTo>
                <a:cubicBezTo>
                  <a:pt x="3459346" y="-27074"/>
                  <a:pt x="3608652" y="7151"/>
                  <a:pt x="3825227" y="0"/>
                </a:cubicBezTo>
                <a:cubicBezTo>
                  <a:pt x="4041802" y="-7151"/>
                  <a:pt x="4128269" y="25025"/>
                  <a:pt x="4396545" y="0"/>
                </a:cubicBezTo>
                <a:cubicBezTo>
                  <a:pt x="4664821" y="-25025"/>
                  <a:pt x="5017175" y="73715"/>
                  <a:pt x="5173538" y="0"/>
                </a:cubicBezTo>
                <a:cubicBezTo>
                  <a:pt x="5329901" y="-73715"/>
                  <a:pt x="5526104" y="24452"/>
                  <a:pt x="5847693" y="0"/>
                </a:cubicBezTo>
                <a:cubicBezTo>
                  <a:pt x="6169282" y="-24452"/>
                  <a:pt x="6044642" y="1945"/>
                  <a:pt x="6110499" y="0"/>
                </a:cubicBezTo>
                <a:cubicBezTo>
                  <a:pt x="6176356" y="-1945"/>
                  <a:pt x="6672187" y="13670"/>
                  <a:pt x="6887491" y="0"/>
                </a:cubicBezTo>
                <a:cubicBezTo>
                  <a:pt x="7102795" y="-13670"/>
                  <a:pt x="7353977" y="29109"/>
                  <a:pt x="7664484" y="0"/>
                </a:cubicBezTo>
                <a:cubicBezTo>
                  <a:pt x="7974991" y="-29109"/>
                  <a:pt x="7950824" y="34832"/>
                  <a:pt x="8030127" y="0"/>
                </a:cubicBezTo>
                <a:cubicBezTo>
                  <a:pt x="8109430" y="-34832"/>
                  <a:pt x="8571667" y="86211"/>
                  <a:pt x="8807120" y="0"/>
                </a:cubicBezTo>
                <a:cubicBezTo>
                  <a:pt x="9042573" y="-86211"/>
                  <a:pt x="9201822" y="39028"/>
                  <a:pt x="9378438" y="0"/>
                </a:cubicBezTo>
                <a:cubicBezTo>
                  <a:pt x="9555054" y="-39028"/>
                  <a:pt x="9551083" y="3343"/>
                  <a:pt x="9641244" y="0"/>
                </a:cubicBezTo>
                <a:cubicBezTo>
                  <a:pt x="9731405" y="-3343"/>
                  <a:pt x="10149654" y="68721"/>
                  <a:pt x="10566779" y="0"/>
                </a:cubicBezTo>
                <a:cubicBezTo>
                  <a:pt x="10719704" y="1786"/>
                  <a:pt x="10844558" y="102100"/>
                  <a:pt x="10849835" y="283056"/>
                </a:cubicBezTo>
                <a:cubicBezTo>
                  <a:pt x="10912543" y="405332"/>
                  <a:pt x="10832249" y="660549"/>
                  <a:pt x="10849835" y="849152"/>
                </a:cubicBezTo>
                <a:cubicBezTo>
                  <a:pt x="10867421" y="1037755"/>
                  <a:pt x="10812513" y="1262609"/>
                  <a:pt x="10849835" y="1415248"/>
                </a:cubicBezTo>
                <a:cubicBezTo>
                  <a:pt x="10847248" y="1542165"/>
                  <a:pt x="10757671" y="1705761"/>
                  <a:pt x="10566779" y="1698304"/>
                </a:cubicBezTo>
                <a:cubicBezTo>
                  <a:pt x="10358284" y="1737645"/>
                  <a:pt x="10175504" y="1635048"/>
                  <a:pt x="9789787" y="1698304"/>
                </a:cubicBezTo>
                <a:cubicBezTo>
                  <a:pt x="9404070" y="1761560"/>
                  <a:pt x="9620047" y="1675472"/>
                  <a:pt x="9526980" y="1698304"/>
                </a:cubicBezTo>
                <a:cubicBezTo>
                  <a:pt x="9433913" y="1721136"/>
                  <a:pt x="9274888" y="1693816"/>
                  <a:pt x="9161337" y="1698304"/>
                </a:cubicBezTo>
                <a:cubicBezTo>
                  <a:pt x="9047786" y="1702792"/>
                  <a:pt x="8882257" y="1671311"/>
                  <a:pt x="8795693" y="1698304"/>
                </a:cubicBezTo>
                <a:cubicBezTo>
                  <a:pt x="8709129" y="1725297"/>
                  <a:pt x="8588762" y="1696686"/>
                  <a:pt x="8430050" y="1698304"/>
                </a:cubicBezTo>
                <a:cubicBezTo>
                  <a:pt x="8271338" y="1699922"/>
                  <a:pt x="7861964" y="1647325"/>
                  <a:pt x="7653057" y="1698304"/>
                </a:cubicBezTo>
                <a:cubicBezTo>
                  <a:pt x="7444150" y="1749283"/>
                  <a:pt x="7125684" y="1618724"/>
                  <a:pt x="6978902" y="1698304"/>
                </a:cubicBezTo>
                <a:cubicBezTo>
                  <a:pt x="6832120" y="1777884"/>
                  <a:pt x="6731779" y="1655047"/>
                  <a:pt x="6510422" y="1698304"/>
                </a:cubicBezTo>
                <a:cubicBezTo>
                  <a:pt x="6289065" y="1741561"/>
                  <a:pt x="6150513" y="1650772"/>
                  <a:pt x="6041941" y="1698304"/>
                </a:cubicBezTo>
                <a:cubicBezTo>
                  <a:pt x="5933369" y="1745836"/>
                  <a:pt x="5861215" y="1693649"/>
                  <a:pt x="5779135" y="1698304"/>
                </a:cubicBezTo>
                <a:cubicBezTo>
                  <a:pt x="5697055" y="1702959"/>
                  <a:pt x="5395320" y="1639170"/>
                  <a:pt x="5104979" y="1698304"/>
                </a:cubicBezTo>
                <a:cubicBezTo>
                  <a:pt x="4814638" y="1757438"/>
                  <a:pt x="4583835" y="1624832"/>
                  <a:pt x="4430824" y="1698304"/>
                </a:cubicBezTo>
                <a:cubicBezTo>
                  <a:pt x="4277813" y="1771776"/>
                  <a:pt x="4058759" y="1645911"/>
                  <a:pt x="3756669" y="1698304"/>
                </a:cubicBezTo>
                <a:cubicBezTo>
                  <a:pt x="3454579" y="1750697"/>
                  <a:pt x="3253019" y="1642410"/>
                  <a:pt x="3082514" y="1698304"/>
                </a:cubicBezTo>
                <a:cubicBezTo>
                  <a:pt x="2912009" y="1754198"/>
                  <a:pt x="2549678" y="1688440"/>
                  <a:pt x="2408359" y="1698304"/>
                </a:cubicBezTo>
                <a:cubicBezTo>
                  <a:pt x="2267040" y="1708168"/>
                  <a:pt x="1978545" y="1633070"/>
                  <a:pt x="1631366" y="1698304"/>
                </a:cubicBezTo>
                <a:cubicBezTo>
                  <a:pt x="1284187" y="1763538"/>
                  <a:pt x="1183613" y="1644543"/>
                  <a:pt x="957211" y="1698304"/>
                </a:cubicBezTo>
                <a:cubicBezTo>
                  <a:pt x="730810" y="1752065"/>
                  <a:pt x="516599" y="1632232"/>
                  <a:pt x="283056" y="1698304"/>
                </a:cubicBezTo>
                <a:cubicBezTo>
                  <a:pt x="116620" y="1709058"/>
                  <a:pt x="-42384" y="1578013"/>
                  <a:pt x="0" y="1415248"/>
                </a:cubicBezTo>
                <a:cubicBezTo>
                  <a:pt x="-26131" y="1266621"/>
                  <a:pt x="10927" y="1118122"/>
                  <a:pt x="0" y="871796"/>
                </a:cubicBezTo>
                <a:cubicBezTo>
                  <a:pt x="-10927" y="625470"/>
                  <a:pt x="65460" y="403431"/>
                  <a:pt x="0" y="283056"/>
                </a:cubicBezTo>
                <a:close/>
              </a:path>
              <a:path w="10849835" h="1698304" stroke="0" extrusionOk="0">
                <a:moveTo>
                  <a:pt x="0" y="283056"/>
                </a:moveTo>
                <a:cubicBezTo>
                  <a:pt x="-20216" y="120756"/>
                  <a:pt x="141102" y="10943"/>
                  <a:pt x="283056" y="0"/>
                </a:cubicBezTo>
                <a:cubicBezTo>
                  <a:pt x="503953" y="-1878"/>
                  <a:pt x="622286" y="35183"/>
                  <a:pt x="957211" y="0"/>
                </a:cubicBezTo>
                <a:cubicBezTo>
                  <a:pt x="1292136" y="-35183"/>
                  <a:pt x="1315389" y="12743"/>
                  <a:pt x="1631366" y="0"/>
                </a:cubicBezTo>
                <a:cubicBezTo>
                  <a:pt x="1947344" y="-12743"/>
                  <a:pt x="1992835" y="67193"/>
                  <a:pt x="2305522" y="0"/>
                </a:cubicBezTo>
                <a:cubicBezTo>
                  <a:pt x="2618209" y="-67193"/>
                  <a:pt x="2832140" y="65548"/>
                  <a:pt x="3082514" y="0"/>
                </a:cubicBezTo>
                <a:cubicBezTo>
                  <a:pt x="3332888" y="-65548"/>
                  <a:pt x="3283615" y="27494"/>
                  <a:pt x="3448157" y="0"/>
                </a:cubicBezTo>
                <a:cubicBezTo>
                  <a:pt x="3612699" y="-27494"/>
                  <a:pt x="3895975" y="18262"/>
                  <a:pt x="4019475" y="0"/>
                </a:cubicBezTo>
                <a:cubicBezTo>
                  <a:pt x="4142975" y="-18262"/>
                  <a:pt x="4287521" y="7289"/>
                  <a:pt x="4487956" y="0"/>
                </a:cubicBezTo>
                <a:cubicBezTo>
                  <a:pt x="4688391" y="-7289"/>
                  <a:pt x="4692935" y="41394"/>
                  <a:pt x="4853600" y="0"/>
                </a:cubicBezTo>
                <a:cubicBezTo>
                  <a:pt x="5014265" y="-41394"/>
                  <a:pt x="5216277" y="32521"/>
                  <a:pt x="5527755" y="0"/>
                </a:cubicBezTo>
                <a:cubicBezTo>
                  <a:pt x="5839233" y="-32521"/>
                  <a:pt x="5717520" y="9280"/>
                  <a:pt x="5790561" y="0"/>
                </a:cubicBezTo>
                <a:cubicBezTo>
                  <a:pt x="5863602" y="-9280"/>
                  <a:pt x="5926210" y="30890"/>
                  <a:pt x="6053367" y="0"/>
                </a:cubicBezTo>
                <a:cubicBezTo>
                  <a:pt x="6180524" y="-30890"/>
                  <a:pt x="6522887" y="25143"/>
                  <a:pt x="6727522" y="0"/>
                </a:cubicBezTo>
                <a:cubicBezTo>
                  <a:pt x="6932158" y="-25143"/>
                  <a:pt x="7008792" y="685"/>
                  <a:pt x="7093166" y="0"/>
                </a:cubicBezTo>
                <a:cubicBezTo>
                  <a:pt x="7177540" y="-685"/>
                  <a:pt x="7285646" y="31261"/>
                  <a:pt x="7458809" y="0"/>
                </a:cubicBezTo>
                <a:cubicBezTo>
                  <a:pt x="7631972" y="-31261"/>
                  <a:pt x="7925234" y="73323"/>
                  <a:pt x="8235802" y="0"/>
                </a:cubicBezTo>
                <a:cubicBezTo>
                  <a:pt x="8546370" y="-73323"/>
                  <a:pt x="8649557" y="84890"/>
                  <a:pt x="9012794" y="0"/>
                </a:cubicBezTo>
                <a:cubicBezTo>
                  <a:pt x="9376031" y="-84890"/>
                  <a:pt x="9365187" y="21563"/>
                  <a:pt x="9481275" y="0"/>
                </a:cubicBezTo>
                <a:cubicBezTo>
                  <a:pt x="9597363" y="-21563"/>
                  <a:pt x="10234423" y="4550"/>
                  <a:pt x="10566779" y="0"/>
                </a:cubicBezTo>
                <a:cubicBezTo>
                  <a:pt x="10744257" y="-10786"/>
                  <a:pt x="10848625" y="107154"/>
                  <a:pt x="10849835" y="283056"/>
                </a:cubicBezTo>
                <a:cubicBezTo>
                  <a:pt x="10860127" y="470746"/>
                  <a:pt x="10799248" y="632391"/>
                  <a:pt x="10849835" y="849152"/>
                </a:cubicBezTo>
                <a:cubicBezTo>
                  <a:pt x="10900422" y="1065913"/>
                  <a:pt x="10786237" y="1249430"/>
                  <a:pt x="10849835" y="1415248"/>
                </a:cubicBezTo>
                <a:cubicBezTo>
                  <a:pt x="10837487" y="1598380"/>
                  <a:pt x="10707494" y="1691367"/>
                  <a:pt x="10566779" y="1698304"/>
                </a:cubicBezTo>
                <a:cubicBezTo>
                  <a:pt x="10415820" y="1729441"/>
                  <a:pt x="10305019" y="1694854"/>
                  <a:pt x="10201136" y="1698304"/>
                </a:cubicBezTo>
                <a:cubicBezTo>
                  <a:pt x="10097253" y="1701754"/>
                  <a:pt x="9953379" y="1665476"/>
                  <a:pt x="9835492" y="1698304"/>
                </a:cubicBezTo>
                <a:cubicBezTo>
                  <a:pt x="9717605" y="1731132"/>
                  <a:pt x="9668852" y="1672059"/>
                  <a:pt x="9572686" y="1698304"/>
                </a:cubicBezTo>
                <a:cubicBezTo>
                  <a:pt x="9476520" y="1724549"/>
                  <a:pt x="9384400" y="1673814"/>
                  <a:pt x="9207042" y="1698304"/>
                </a:cubicBezTo>
                <a:cubicBezTo>
                  <a:pt x="9029684" y="1722794"/>
                  <a:pt x="8762723" y="1658741"/>
                  <a:pt x="8532887" y="1698304"/>
                </a:cubicBezTo>
                <a:cubicBezTo>
                  <a:pt x="8303051" y="1737867"/>
                  <a:pt x="8298689" y="1687862"/>
                  <a:pt x="8167244" y="1698304"/>
                </a:cubicBezTo>
                <a:cubicBezTo>
                  <a:pt x="8035799" y="1708746"/>
                  <a:pt x="7801190" y="1633167"/>
                  <a:pt x="7595926" y="1698304"/>
                </a:cubicBezTo>
                <a:cubicBezTo>
                  <a:pt x="7390662" y="1763441"/>
                  <a:pt x="7346525" y="1676311"/>
                  <a:pt x="7127445" y="1698304"/>
                </a:cubicBezTo>
                <a:cubicBezTo>
                  <a:pt x="6908365" y="1720297"/>
                  <a:pt x="6894475" y="1674867"/>
                  <a:pt x="6761801" y="1698304"/>
                </a:cubicBezTo>
                <a:cubicBezTo>
                  <a:pt x="6629127" y="1721741"/>
                  <a:pt x="6230622" y="1617803"/>
                  <a:pt x="5984809" y="1698304"/>
                </a:cubicBezTo>
                <a:cubicBezTo>
                  <a:pt x="5738996" y="1778805"/>
                  <a:pt x="5772526" y="1675909"/>
                  <a:pt x="5619166" y="1698304"/>
                </a:cubicBezTo>
                <a:cubicBezTo>
                  <a:pt x="5465806" y="1720699"/>
                  <a:pt x="5214351" y="1672023"/>
                  <a:pt x="4945010" y="1698304"/>
                </a:cubicBezTo>
                <a:cubicBezTo>
                  <a:pt x="4675669" y="1724585"/>
                  <a:pt x="4732293" y="1683166"/>
                  <a:pt x="4579367" y="1698304"/>
                </a:cubicBezTo>
                <a:cubicBezTo>
                  <a:pt x="4426441" y="1713442"/>
                  <a:pt x="4315452" y="1693483"/>
                  <a:pt x="4213723" y="1698304"/>
                </a:cubicBezTo>
                <a:cubicBezTo>
                  <a:pt x="4111994" y="1703125"/>
                  <a:pt x="3616944" y="1680908"/>
                  <a:pt x="3436731" y="1698304"/>
                </a:cubicBezTo>
                <a:cubicBezTo>
                  <a:pt x="3256518" y="1715700"/>
                  <a:pt x="3018902" y="1624429"/>
                  <a:pt x="2762576" y="1698304"/>
                </a:cubicBezTo>
                <a:cubicBezTo>
                  <a:pt x="2506251" y="1772179"/>
                  <a:pt x="2606982" y="1694521"/>
                  <a:pt x="2499770" y="1698304"/>
                </a:cubicBezTo>
                <a:cubicBezTo>
                  <a:pt x="2392558" y="1702087"/>
                  <a:pt x="2263192" y="1672751"/>
                  <a:pt x="2031289" y="1698304"/>
                </a:cubicBezTo>
                <a:cubicBezTo>
                  <a:pt x="1799386" y="1723857"/>
                  <a:pt x="1570217" y="1678429"/>
                  <a:pt x="1357134" y="1698304"/>
                </a:cubicBezTo>
                <a:cubicBezTo>
                  <a:pt x="1144051" y="1718179"/>
                  <a:pt x="670957" y="1650611"/>
                  <a:pt x="283056" y="1698304"/>
                </a:cubicBezTo>
                <a:cubicBezTo>
                  <a:pt x="155954" y="1723589"/>
                  <a:pt x="48" y="1535737"/>
                  <a:pt x="0" y="1415248"/>
                </a:cubicBezTo>
                <a:cubicBezTo>
                  <a:pt x="-38324" y="1247755"/>
                  <a:pt x="41536" y="1070221"/>
                  <a:pt x="0" y="871796"/>
                </a:cubicBezTo>
                <a:cubicBezTo>
                  <a:pt x="-41536" y="673371"/>
                  <a:pt x="36463" y="553035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en-US" sz="3200" dirty="0">
                <a:solidFill>
                  <a:srgbClr val="000000"/>
                </a:solidFill>
              </a:rPr>
              <a:t>   </a:t>
            </a:r>
            <a:r>
              <a:rPr lang="vi-VN" sz="3200" dirty="0">
                <a:solidFill>
                  <a:srgbClr val="000000"/>
                </a:solidFill>
              </a:rPr>
              <a:t>Lớp em chăm sóc 75 cây hoa hồng trong vườn hoa của trường. Sau một thời gian, sáng nay đã có 52 cây nở hoa. </a:t>
            </a:r>
            <a:endParaRPr lang="en-US" sz="3200" dirty="0">
              <a:solidFill>
                <a:srgbClr val="000000"/>
              </a:solidFill>
            </a:endParaRPr>
          </a:p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</a:rPr>
              <a:t>Hỏi còn bao nhiêu cây hoa hồng chưa nở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Arial"/>
              <a:sym typeface="Arial"/>
            </a:endParaRPr>
          </a:p>
        </p:txBody>
      </p:sp>
      <p:sp>
        <p:nvSpPr>
          <p:cNvPr id="12" name="椭圆 42">
            <a:extLst>
              <a:ext uri="{FF2B5EF4-FFF2-40B4-BE49-F238E27FC236}">
                <a16:creationId xmlns:a16="http://schemas.microsoft.com/office/drawing/2014/main" id="{405129F9-626A-4DF5-B43C-9864B16A8344}"/>
              </a:ext>
            </a:extLst>
          </p:cNvPr>
          <p:cNvSpPr/>
          <p:nvPr/>
        </p:nvSpPr>
        <p:spPr>
          <a:xfrm>
            <a:off x="0" y="418928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E356-0419-4A19-90B5-4FB3DE8DF100}"/>
              </a:ext>
            </a:extLst>
          </p:cNvPr>
          <p:cNvCxnSpPr>
            <a:cxnSpLocks/>
          </p:cNvCxnSpPr>
          <p:nvPr/>
        </p:nvCxnSpPr>
        <p:spPr>
          <a:xfrm>
            <a:off x="1190625" y="1073488"/>
            <a:ext cx="6324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EC318-C06C-41FD-A616-AB49F77167B0}"/>
              </a:ext>
            </a:extLst>
          </p:cNvPr>
          <p:cNvCxnSpPr>
            <a:cxnSpLocks/>
          </p:cNvCxnSpPr>
          <p:nvPr/>
        </p:nvCxnSpPr>
        <p:spPr>
          <a:xfrm>
            <a:off x="5448246" y="1571206"/>
            <a:ext cx="33468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4022C5-EA72-4582-9A76-5F187489699D}"/>
              </a:ext>
            </a:extLst>
          </p:cNvPr>
          <p:cNvCxnSpPr>
            <a:cxnSpLocks/>
          </p:cNvCxnSpPr>
          <p:nvPr/>
        </p:nvCxnSpPr>
        <p:spPr>
          <a:xfrm flipV="1">
            <a:off x="1450580" y="1996751"/>
            <a:ext cx="6844334" cy="721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9B57CA-E150-40CE-B549-9776BBACDDD6}"/>
              </a:ext>
            </a:extLst>
          </p:cNvPr>
          <p:cNvSpPr/>
          <p:nvPr/>
        </p:nvSpPr>
        <p:spPr>
          <a:xfrm>
            <a:off x="597159" y="2929812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BEEE79-CE80-469D-80ED-29F20E62F6FE}"/>
              </a:ext>
            </a:extLst>
          </p:cNvPr>
          <p:cNvSpPr/>
          <p:nvPr/>
        </p:nvSpPr>
        <p:spPr>
          <a:xfrm>
            <a:off x="1548882" y="2929812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B49156-437E-45A7-8BFD-BC2FCF218D5C}"/>
              </a:ext>
            </a:extLst>
          </p:cNvPr>
          <p:cNvSpPr/>
          <p:nvPr/>
        </p:nvSpPr>
        <p:spPr>
          <a:xfrm>
            <a:off x="2500605" y="2948473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722257F-F0D1-479C-B08E-1BB9FC6051C1}"/>
              </a:ext>
            </a:extLst>
          </p:cNvPr>
          <p:cNvSpPr/>
          <p:nvPr/>
        </p:nvSpPr>
        <p:spPr>
          <a:xfrm>
            <a:off x="3415504" y="2948473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330ABC3-6097-4641-8A21-79B9193C2F7E}"/>
              </a:ext>
            </a:extLst>
          </p:cNvPr>
          <p:cNvSpPr/>
          <p:nvPr/>
        </p:nvSpPr>
        <p:spPr>
          <a:xfrm>
            <a:off x="4278640" y="2929812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40B6F1-89D6-4E81-B86E-286DFA902863}"/>
              </a:ext>
            </a:extLst>
          </p:cNvPr>
          <p:cNvSpPr/>
          <p:nvPr/>
        </p:nvSpPr>
        <p:spPr>
          <a:xfrm>
            <a:off x="597159" y="3055775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75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A7F0765-B63F-47A2-8531-8BE78D2AD644}"/>
              </a:ext>
            </a:extLst>
          </p:cNvPr>
          <p:cNvSpPr/>
          <p:nvPr/>
        </p:nvSpPr>
        <p:spPr>
          <a:xfrm>
            <a:off x="1585843" y="3055775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532829B-1D41-4503-9AFE-61574573AE30}"/>
              </a:ext>
            </a:extLst>
          </p:cNvPr>
          <p:cNvSpPr/>
          <p:nvPr/>
        </p:nvSpPr>
        <p:spPr>
          <a:xfrm>
            <a:off x="2574528" y="3100211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52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B8A587F-33EE-4D09-8262-6ACCAE009BC5}"/>
              </a:ext>
            </a:extLst>
          </p:cNvPr>
          <p:cNvSpPr/>
          <p:nvPr/>
        </p:nvSpPr>
        <p:spPr>
          <a:xfrm>
            <a:off x="3452465" y="3055775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EB98CCE-74CA-445F-B960-E68CECE8C1FA}"/>
              </a:ext>
            </a:extLst>
          </p:cNvPr>
          <p:cNvSpPr/>
          <p:nvPr/>
        </p:nvSpPr>
        <p:spPr>
          <a:xfrm>
            <a:off x="4315601" y="3067553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79B4DF-BCC2-41B5-A546-7BB4DAE2D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223" y="2377450"/>
            <a:ext cx="5434497" cy="3134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6FA95A-6408-486B-B4AE-DA2D6778828F}"/>
              </a:ext>
            </a:extLst>
          </p:cNvPr>
          <p:cNvSpPr txBox="1"/>
          <p:nvPr/>
        </p:nvSpPr>
        <p:spPr>
          <a:xfrm>
            <a:off x="410547" y="4152122"/>
            <a:ext cx="607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Còn</a:t>
            </a:r>
            <a:r>
              <a:rPr lang="en-US" sz="3600" dirty="0">
                <a:solidFill>
                  <a:srgbClr val="FF0000"/>
                </a:solidFill>
              </a:rPr>
              <a:t> 23 </a:t>
            </a:r>
            <a:r>
              <a:rPr lang="en-US" sz="3600" dirty="0" err="1">
                <a:solidFill>
                  <a:srgbClr val="FF0000"/>
                </a:solidFill>
              </a:rPr>
              <a:t>cây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hồng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chưa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err="1">
                <a:solidFill>
                  <a:srgbClr val="FF0000"/>
                </a:solidFill>
              </a:rPr>
              <a:t>nở</a:t>
            </a:r>
            <a:r>
              <a:rPr lang="en-US" sz="3600">
                <a:solidFill>
                  <a:srgbClr val="FF0000"/>
                </a:solidFill>
              </a:rPr>
              <a:t> hoa.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5" grpId="0" animBg="1"/>
      <p:bldP spid="17" grpId="0" animBg="1"/>
      <p:bldP spid="23" grpId="0" animBg="1"/>
      <p:bldP spid="24" grpId="0" animBg="1"/>
      <p:bldP spid="25" grpId="0" animBg="1"/>
      <p:bldP spid="6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3">
            <a:extLst>
              <a:ext uri="{FF2B5EF4-FFF2-40B4-BE49-F238E27FC236}">
                <a16:creationId xmlns:a16="http://schemas.microsoft.com/office/drawing/2014/main" id="{BFECBF7D-788E-492D-9E07-523EE47C6774}"/>
              </a:ext>
            </a:extLst>
          </p:cNvPr>
          <p:cNvSpPr/>
          <p:nvPr/>
        </p:nvSpPr>
        <p:spPr>
          <a:xfrm>
            <a:off x="671082" y="501972"/>
            <a:ext cx="10849835" cy="1698304"/>
          </a:xfrm>
          <a:custGeom>
            <a:avLst/>
            <a:gdLst>
              <a:gd name="connsiteX0" fmla="*/ 0 w 10849835"/>
              <a:gd name="connsiteY0" fmla="*/ 283056 h 1698304"/>
              <a:gd name="connsiteX1" fmla="*/ 283056 w 10849835"/>
              <a:gd name="connsiteY1" fmla="*/ 0 h 1698304"/>
              <a:gd name="connsiteX2" fmla="*/ 648699 w 10849835"/>
              <a:gd name="connsiteY2" fmla="*/ 0 h 1698304"/>
              <a:gd name="connsiteX3" fmla="*/ 1014343 w 10849835"/>
              <a:gd name="connsiteY3" fmla="*/ 0 h 1698304"/>
              <a:gd name="connsiteX4" fmla="*/ 1482824 w 10849835"/>
              <a:gd name="connsiteY4" fmla="*/ 0 h 1698304"/>
              <a:gd name="connsiteX5" fmla="*/ 1848467 w 10849835"/>
              <a:gd name="connsiteY5" fmla="*/ 0 h 1698304"/>
              <a:gd name="connsiteX6" fmla="*/ 2419785 w 10849835"/>
              <a:gd name="connsiteY6" fmla="*/ 0 h 1698304"/>
              <a:gd name="connsiteX7" fmla="*/ 2785429 w 10849835"/>
              <a:gd name="connsiteY7" fmla="*/ 0 h 1698304"/>
              <a:gd name="connsiteX8" fmla="*/ 3253909 w 10849835"/>
              <a:gd name="connsiteY8" fmla="*/ 0 h 1698304"/>
              <a:gd name="connsiteX9" fmla="*/ 3825227 w 10849835"/>
              <a:gd name="connsiteY9" fmla="*/ 0 h 1698304"/>
              <a:gd name="connsiteX10" fmla="*/ 4396545 w 10849835"/>
              <a:gd name="connsiteY10" fmla="*/ 0 h 1698304"/>
              <a:gd name="connsiteX11" fmla="*/ 5173538 w 10849835"/>
              <a:gd name="connsiteY11" fmla="*/ 0 h 1698304"/>
              <a:gd name="connsiteX12" fmla="*/ 5847693 w 10849835"/>
              <a:gd name="connsiteY12" fmla="*/ 0 h 1698304"/>
              <a:gd name="connsiteX13" fmla="*/ 6110499 w 10849835"/>
              <a:gd name="connsiteY13" fmla="*/ 0 h 1698304"/>
              <a:gd name="connsiteX14" fmla="*/ 6887491 w 10849835"/>
              <a:gd name="connsiteY14" fmla="*/ 0 h 1698304"/>
              <a:gd name="connsiteX15" fmla="*/ 7664484 w 10849835"/>
              <a:gd name="connsiteY15" fmla="*/ 0 h 1698304"/>
              <a:gd name="connsiteX16" fmla="*/ 8030127 w 10849835"/>
              <a:gd name="connsiteY16" fmla="*/ 0 h 1698304"/>
              <a:gd name="connsiteX17" fmla="*/ 8807120 w 10849835"/>
              <a:gd name="connsiteY17" fmla="*/ 0 h 1698304"/>
              <a:gd name="connsiteX18" fmla="*/ 9378438 w 10849835"/>
              <a:gd name="connsiteY18" fmla="*/ 0 h 1698304"/>
              <a:gd name="connsiteX19" fmla="*/ 9641244 w 10849835"/>
              <a:gd name="connsiteY19" fmla="*/ 0 h 1698304"/>
              <a:gd name="connsiteX20" fmla="*/ 10566779 w 10849835"/>
              <a:gd name="connsiteY20" fmla="*/ 0 h 1698304"/>
              <a:gd name="connsiteX21" fmla="*/ 10849835 w 10849835"/>
              <a:gd name="connsiteY21" fmla="*/ 283056 h 1698304"/>
              <a:gd name="connsiteX22" fmla="*/ 10849835 w 10849835"/>
              <a:gd name="connsiteY22" fmla="*/ 849152 h 1698304"/>
              <a:gd name="connsiteX23" fmla="*/ 10849835 w 10849835"/>
              <a:gd name="connsiteY23" fmla="*/ 1415248 h 1698304"/>
              <a:gd name="connsiteX24" fmla="*/ 10566779 w 10849835"/>
              <a:gd name="connsiteY24" fmla="*/ 1698304 h 1698304"/>
              <a:gd name="connsiteX25" fmla="*/ 9789787 w 10849835"/>
              <a:gd name="connsiteY25" fmla="*/ 1698304 h 1698304"/>
              <a:gd name="connsiteX26" fmla="*/ 9526980 w 10849835"/>
              <a:gd name="connsiteY26" fmla="*/ 1698304 h 1698304"/>
              <a:gd name="connsiteX27" fmla="*/ 9161337 w 10849835"/>
              <a:gd name="connsiteY27" fmla="*/ 1698304 h 1698304"/>
              <a:gd name="connsiteX28" fmla="*/ 8795693 w 10849835"/>
              <a:gd name="connsiteY28" fmla="*/ 1698304 h 1698304"/>
              <a:gd name="connsiteX29" fmla="*/ 8430050 w 10849835"/>
              <a:gd name="connsiteY29" fmla="*/ 1698304 h 1698304"/>
              <a:gd name="connsiteX30" fmla="*/ 7653057 w 10849835"/>
              <a:gd name="connsiteY30" fmla="*/ 1698304 h 1698304"/>
              <a:gd name="connsiteX31" fmla="*/ 6978902 w 10849835"/>
              <a:gd name="connsiteY31" fmla="*/ 1698304 h 1698304"/>
              <a:gd name="connsiteX32" fmla="*/ 6510422 w 10849835"/>
              <a:gd name="connsiteY32" fmla="*/ 1698304 h 1698304"/>
              <a:gd name="connsiteX33" fmla="*/ 6041941 w 10849835"/>
              <a:gd name="connsiteY33" fmla="*/ 1698304 h 1698304"/>
              <a:gd name="connsiteX34" fmla="*/ 5779135 w 10849835"/>
              <a:gd name="connsiteY34" fmla="*/ 1698304 h 1698304"/>
              <a:gd name="connsiteX35" fmla="*/ 5104979 w 10849835"/>
              <a:gd name="connsiteY35" fmla="*/ 1698304 h 1698304"/>
              <a:gd name="connsiteX36" fmla="*/ 4430824 w 10849835"/>
              <a:gd name="connsiteY36" fmla="*/ 1698304 h 1698304"/>
              <a:gd name="connsiteX37" fmla="*/ 3756669 w 10849835"/>
              <a:gd name="connsiteY37" fmla="*/ 1698304 h 1698304"/>
              <a:gd name="connsiteX38" fmla="*/ 3082514 w 10849835"/>
              <a:gd name="connsiteY38" fmla="*/ 1698304 h 1698304"/>
              <a:gd name="connsiteX39" fmla="*/ 2408359 w 10849835"/>
              <a:gd name="connsiteY39" fmla="*/ 1698304 h 1698304"/>
              <a:gd name="connsiteX40" fmla="*/ 1631366 w 10849835"/>
              <a:gd name="connsiteY40" fmla="*/ 1698304 h 1698304"/>
              <a:gd name="connsiteX41" fmla="*/ 957211 w 10849835"/>
              <a:gd name="connsiteY41" fmla="*/ 1698304 h 1698304"/>
              <a:gd name="connsiteX42" fmla="*/ 283056 w 10849835"/>
              <a:gd name="connsiteY42" fmla="*/ 1698304 h 1698304"/>
              <a:gd name="connsiteX43" fmla="*/ 0 w 10849835"/>
              <a:gd name="connsiteY43" fmla="*/ 1415248 h 1698304"/>
              <a:gd name="connsiteX44" fmla="*/ 0 w 10849835"/>
              <a:gd name="connsiteY44" fmla="*/ 871796 h 1698304"/>
              <a:gd name="connsiteX45" fmla="*/ 0 w 10849835"/>
              <a:gd name="connsiteY45" fmla="*/ 283056 h 169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849835" h="1698304" fill="none" extrusionOk="0">
                <a:moveTo>
                  <a:pt x="0" y="283056"/>
                </a:moveTo>
                <a:cubicBezTo>
                  <a:pt x="-20695" y="117881"/>
                  <a:pt x="152368" y="-30181"/>
                  <a:pt x="283056" y="0"/>
                </a:cubicBezTo>
                <a:cubicBezTo>
                  <a:pt x="419747" y="-3828"/>
                  <a:pt x="512779" y="43601"/>
                  <a:pt x="648699" y="0"/>
                </a:cubicBezTo>
                <a:cubicBezTo>
                  <a:pt x="784619" y="-43601"/>
                  <a:pt x="832472" y="28884"/>
                  <a:pt x="1014343" y="0"/>
                </a:cubicBezTo>
                <a:cubicBezTo>
                  <a:pt x="1196214" y="-28884"/>
                  <a:pt x="1291616" y="12960"/>
                  <a:pt x="1482824" y="0"/>
                </a:cubicBezTo>
                <a:cubicBezTo>
                  <a:pt x="1674032" y="-12960"/>
                  <a:pt x="1730025" y="24950"/>
                  <a:pt x="1848467" y="0"/>
                </a:cubicBezTo>
                <a:cubicBezTo>
                  <a:pt x="1966909" y="-24950"/>
                  <a:pt x="2298796" y="25719"/>
                  <a:pt x="2419785" y="0"/>
                </a:cubicBezTo>
                <a:cubicBezTo>
                  <a:pt x="2540774" y="-25719"/>
                  <a:pt x="2659167" y="35683"/>
                  <a:pt x="2785429" y="0"/>
                </a:cubicBezTo>
                <a:cubicBezTo>
                  <a:pt x="2911691" y="-35683"/>
                  <a:pt x="3048472" y="27074"/>
                  <a:pt x="3253909" y="0"/>
                </a:cubicBezTo>
                <a:cubicBezTo>
                  <a:pt x="3459346" y="-27074"/>
                  <a:pt x="3608652" y="7151"/>
                  <a:pt x="3825227" y="0"/>
                </a:cubicBezTo>
                <a:cubicBezTo>
                  <a:pt x="4041802" y="-7151"/>
                  <a:pt x="4128269" y="25025"/>
                  <a:pt x="4396545" y="0"/>
                </a:cubicBezTo>
                <a:cubicBezTo>
                  <a:pt x="4664821" y="-25025"/>
                  <a:pt x="5017175" y="73715"/>
                  <a:pt x="5173538" y="0"/>
                </a:cubicBezTo>
                <a:cubicBezTo>
                  <a:pt x="5329901" y="-73715"/>
                  <a:pt x="5526104" y="24452"/>
                  <a:pt x="5847693" y="0"/>
                </a:cubicBezTo>
                <a:cubicBezTo>
                  <a:pt x="6169282" y="-24452"/>
                  <a:pt x="6044642" y="1945"/>
                  <a:pt x="6110499" y="0"/>
                </a:cubicBezTo>
                <a:cubicBezTo>
                  <a:pt x="6176356" y="-1945"/>
                  <a:pt x="6672187" y="13670"/>
                  <a:pt x="6887491" y="0"/>
                </a:cubicBezTo>
                <a:cubicBezTo>
                  <a:pt x="7102795" y="-13670"/>
                  <a:pt x="7353977" y="29109"/>
                  <a:pt x="7664484" y="0"/>
                </a:cubicBezTo>
                <a:cubicBezTo>
                  <a:pt x="7974991" y="-29109"/>
                  <a:pt x="7950824" y="34832"/>
                  <a:pt x="8030127" y="0"/>
                </a:cubicBezTo>
                <a:cubicBezTo>
                  <a:pt x="8109430" y="-34832"/>
                  <a:pt x="8571667" y="86211"/>
                  <a:pt x="8807120" y="0"/>
                </a:cubicBezTo>
                <a:cubicBezTo>
                  <a:pt x="9042573" y="-86211"/>
                  <a:pt x="9201822" y="39028"/>
                  <a:pt x="9378438" y="0"/>
                </a:cubicBezTo>
                <a:cubicBezTo>
                  <a:pt x="9555054" y="-39028"/>
                  <a:pt x="9551083" y="3343"/>
                  <a:pt x="9641244" y="0"/>
                </a:cubicBezTo>
                <a:cubicBezTo>
                  <a:pt x="9731405" y="-3343"/>
                  <a:pt x="10149654" y="68721"/>
                  <a:pt x="10566779" y="0"/>
                </a:cubicBezTo>
                <a:cubicBezTo>
                  <a:pt x="10719704" y="1786"/>
                  <a:pt x="10844558" y="102100"/>
                  <a:pt x="10849835" y="283056"/>
                </a:cubicBezTo>
                <a:cubicBezTo>
                  <a:pt x="10912543" y="405332"/>
                  <a:pt x="10832249" y="660549"/>
                  <a:pt x="10849835" y="849152"/>
                </a:cubicBezTo>
                <a:cubicBezTo>
                  <a:pt x="10867421" y="1037755"/>
                  <a:pt x="10812513" y="1262609"/>
                  <a:pt x="10849835" y="1415248"/>
                </a:cubicBezTo>
                <a:cubicBezTo>
                  <a:pt x="10847248" y="1542165"/>
                  <a:pt x="10757671" y="1705761"/>
                  <a:pt x="10566779" y="1698304"/>
                </a:cubicBezTo>
                <a:cubicBezTo>
                  <a:pt x="10358284" y="1737645"/>
                  <a:pt x="10175504" y="1635048"/>
                  <a:pt x="9789787" y="1698304"/>
                </a:cubicBezTo>
                <a:cubicBezTo>
                  <a:pt x="9404070" y="1761560"/>
                  <a:pt x="9620047" y="1675472"/>
                  <a:pt x="9526980" y="1698304"/>
                </a:cubicBezTo>
                <a:cubicBezTo>
                  <a:pt x="9433913" y="1721136"/>
                  <a:pt x="9274888" y="1693816"/>
                  <a:pt x="9161337" y="1698304"/>
                </a:cubicBezTo>
                <a:cubicBezTo>
                  <a:pt x="9047786" y="1702792"/>
                  <a:pt x="8882257" y="1671311"/>
                  <a:pt x="8795693" y="1698304"/>
                </a:cubicBezTo>
                <a:cubicBezTo>
                  <a:pt x="8709129" y="1725297"/>
                  <a:pt x="8588762" y="1696686"/>
                  <a:pt x="8430050" y="1698304"/>
                </a:cubicBezTo>
                <a:cubicBezTo>
                  <a:pt x="8271338" y="1699922"/>
                  <a:pt x="7861964" y="1647325"/>
                  <a:pt x="7653057" y="1698304"/>
                </a:cubicBezTo>
                <a:cubicBezTo>
                  <a:pt x="7444150" y="1749283"/>
                  <a:pt x="7125684" y="1618724"/>
                  <a:pt x="6978902" y="1698304"/>
                </a:cubicBezTo>
                <a:cubicBezTo>
                  <a:pt x="6832120" y="1777884"/>
                  <a:pt x="6731779" y="1655047"/>
                  <a:pt x="6510422" y="1698304"/>
                </a:cubicBezTo>
                <a:cubicBezTo>
                  <a:pt x="6289065" y="1741561"/>
                  <a:pt x="6150513" y="1650772"/>
                  <a:pt x="6041941" y="1698304"/>
                </a:cubicBezTo>
                <a:cubicBezTo>
                  <a:pt x="5933369" y="1745836"/>
                  <a:pt x="5861215" y="1693649"/>
                  <a:pt x="5779135" y="1698304"/>
                </a:cubicBezTo>
                <a:cubicBezTo>
                  <a:pt x="5697055" y="1702959"/>
                  <a:pt x="5395320" y="1639170"/>
                  <a:pt x="5104979" y="1698304"/>
                </a:cubicBezTo>
                <a:cubicBezTo>
                  <a:pt x="4814638" y="1757438"/>
                  <a:pt x="4583835" y="1624832"/>
                  <a:pt x="4430824" y="1698304"/>
                </a:cubicBezTo>
                <a:cubicBezTo>
                  <a:pt x="4277813" y="1771776"/>
                  <a:pt x="4058759" y="1645911"/>
                  <a:pt x="3756669" y="1698304"/>
                </a:cubicBezTo>
                <a:cubicBezTo>
                  <a:pt x="3454579" y="1750697"/>
                  <a:pt x="3253019" y="1642410"/>
                  <a:pt x="3082514" y="1698304"/>
                </a:cubicBezTo>
                <a:cubicBezTo>
                  <a:pt x="2912009" y="1754198"/>
                  <a:pt x="2549678" y="1688440"/>
                  <a:pt x="2408359" y="1698304"/>
                </a:cubicBezTo>
                <a:cubicBezTo>
                  <a:pt x="2267040" y="1708168"/>
                  <a:pt x="1978545" y="1633070"/>
                  <a:pt x="1631366" y="1698304"/>
                </a:cubicBezTo>
                <a:cubicBezTo>
                  <a:pt x="1284187" y="1763538"/>
                  <a:pt x="1183613" y="1644543"/>
                  <a:pt x="957211" y="1698304"/>
                </a:cubicBezTo>
                <a:cubicBezTo>
                  <a:pt x="730810" y="1752065"/>
                  <a:pt x="516599" y="1632232"/>
                  <a:pt x="283056" y="1698304"/>
                </a:cubicBezTo>
                <a:cubicBezTo>
                  <a:pt x="116620" y="1709058"/>
                  <a:pt x="-42384" y="1578013"/>
                  <a:pt x="0" y="1415248"/>
                </a:cubicBezTo>
                <a:cubicBezTo>
                  <a:pt x="-26131" y="1266621"/>
                  <a:pt x="10927" y="1118122"/>
                  <a:pt x="0" y="871796"/>
                </a:cubicBezTo>
                <a:cubicBezTo>
                  <a:pt x="-10927" y="625470"/>
                  <a:pt x="65460" y="403431"/>
                  <a:pt x="0" y="283056"/>
                </a:cubicBezTo>
                <a:close/>
              </a:path>
              <a:path w="10849835" h="1698304" stroke="0" extrusionOk="0">
                <a:moveTo>
                  <a:pt x="0" y="283056"/>
                </a:moveTo>
                <a:cubicBezTo>
                  <a:pt x="-20216" y="120756"/>
                  <a:pt x="141102" y="10943"/>
                  <a:pt x="283056" y="0"/>
                </a:cubicBezTo>
                <a:cubicBezTo>
                  <a:pt x="503953" y="-1878"/>
                  <a:pt x="622286" y="35183"/>
                  <a:pt x="957211" y="0"/>
                </a:cubicBezTo>
                <a:cubicBezTo>
                  <a:pt x="1292136" y="-35183"/>
                  <a:pt x="1315389" y="12743"/>
                  <a:pt x="1631366" y="0"/>
                </a:cubicBezTo>
                <a:cubicBezTo>
                  <a:pt x="1947344" y="-12743"/>
                  <a:pt x="1992835" y="67193"/>
                  <a:pt x="2305522" y="0"/>
                </a:cubicBezTo>
                <a:cubicBezTo>
                  <a:pt x="2618209" y="-67193"/>
                  <a:pt x="2832140" y="65548"/>
                  <a:pt x="3082514" y="0"/>
                </a:cubicBezTo>
                <a:cubicBezTo>
                  <a:pt x="3332888" y="-65548"/>
                  <a:pt x="3283615" y="27494"/>
                  <a:pt x="3448157" y="0"/>
                </a:cubicBezTo>
                <a:cubicBezTo>
                  <a:pt x="3612699" y="-27494"/>
                  <a:pt x="3895975" y="18262"/>
                  <a:pt x="4019475" y="0"/>
                </a:cubicBezTo>
                <a:cubicBezTo>
                  <a:pt x="4142975" y="-18262"/>
                  <a:pt x="4287521" y="7289"/>
                  <a:pt x="4487956" y="0"/>
                </a:cubicBezTo>
                <a:cubicBezTo>
                  <a:pt x="4688391" y="-7289"/>
                  <a:pt x="4692935" y="41394"/>
                  <a:pt x="4853600" y="0"/>
                </a:cubicBezTo>
                <a:cubicBezTo>
                  <a:pt x="5014265" y="-41394"/>
                  <a:pt x="5216277" y="32521"/>
                  <a:pt x="5527755" y="0"/>
                </a:cubicBezTo>
                <a:cubicBezTo>
                  <a:pt x="5839233" y="-32521"/>
                  <a:pt x="5717520" y="9280"/>
                  <a:pt x="5790561" y="0"/>
                </a:cubicBezTo>
                <a:cubicBezTo>
                  <a:pt x="5863602" y="-9280"/>
                  <a:pt x="5926210" y="30890"/>
                  <a:pt x="6053367" y="0"/>
                </a:cubicBezTo>
                <a:cubicBezTo>
                  <a:pt x="6180524" y="-30890"/>
                  <a:pt x="6522887" y="25143"/>
                  <a:pt x="6727522" y="0"/>
                </a:cubicBezTo>
                <a:cubicBezTo>
                  <a:pt x="6932158" y="-25143"/>
                  <a:pt x="7008792" y="685"/>
                  <a:pt x="7093166" y="0"/>
                </a:cubicBezTo>
                <a:cubicBezTo>
                  <a:pt x="7177540" y="-685"/>
                  <a:pt x="7285646" y="31261"/>
                  <a:pt x="7458809" y="0"/>
                </a:cubicBezTo>
                <a:cubicBezTo>
                  <a:pt x="7631972" y="-31261"/>
                  <a:pt x="7925234" y="73323"/>
                  <a:pt x="8235802" y="0"/>
                </a:cubicBezTo>
                <a:cubicBezTo>
                  <a:pt x="8546370" y="-73323"/>
                  <a:pt x="8649557" y="84890"/>
                  <a:pt x="9012794" y="0"/>
                </a:cubicBezTo>
                <a:cubicBezTo>
                  <a:pt x="9376031" y="-84890"/>
                  <a:pt x="9365187" y="21563"/>
                  <a:pt x="9481275" y="0"/>
                </a:cubicBezTo>
                <a:cubicBezTo>
                  <a:pt x="9597363" y="-21563"/>
                  <a:pt x="10234423" y="4550"/>
                  <a:pt x="10566779" y="0"/>
                </a:cubicBezTo>
                <a:cubicBezTo>
                  <a:pt x="10744257" y="-10786"/>
                  <a:pt x="10848625" y="107154"/>
                  <a:pt x="10849835" y="283056"/>
                </a:cubicBezTo>
                <a:cubicBezTo>
                  <a:pt x="10860127" y="470746"/>
                  <a:pt x="10799248" y="632391"/>
                  <a:pt x="10849835" y="849152"/>
                </a:cubicBezTo>
                <a:cubicBezTo>
                  <a:pt x="10900422" y="1065913"/>
                  <a:pt x="10786237" y="1249430"/>
                  <a:pt x="10849835" y="1415248"/>
                </a:cubicBezTo>
                <a:cubicBezTo>
                  <a:pt x="10837487" y="1598380"/>
                  <a:pt x="10707494" y="1691367"/>
                  <a:pt x="10566779" y="1698304"/>
                </a:cubicBezTo>
                <a:cubicBezTo>
                  <a:pt x="10415820" y="1729441"/>
                  <a:pt x="10305019" y="1694854"/>
                  <a:pt x="10201136" y="1698304"/>
                </a:cubicBezTo>
                <a:cubicBezTo>
                  <a:pt x="10097253" y="1701754"/>
                  <a:pt x="9953379" y="1665476"/>
                  <a:pt x="9835492" y="1698304"/>
                </a:cubicBezTo>
                <a:cubicBezTo>
                  <a:pt x="9717605" y="1731132"/>
                  <a:pt x="9668852" y="1672059"/>
                  <a:pt x="9572686" y="1698304"/>
                </a:cubicBezTo>
                <a:cubicBezTo>
                  <a:pt x="9476520" y="1724549"/>
                  <a:pt x="9384400" y="1673814"/>
                  <a:pt x="9207042" y="1698304"/>
                </a:cubicBezTo>
                <a:cubicBezTo>
                  <a:pt x="9029684" y="1722794"/>
                  <a:pt x="8762723" y="1658741"/>
                  <a:pt x="8532887" y="1698304"/>
                </a:cubicBezTo>
                <a:cubicBezTo>
                  <a:pt x="8303051" y="1737867"/>
                  <a:pt x="8298689" y="1687862"/>
                  <a:pt x="8167244" y="1698304"/>
                </a:cubicBezTo>
                <a:cubicBezTo>
                  <a:pt x="8035799" y="1708746"/>
                  <a:pt x="7801190" y="1633167"/>
                  <a:pt x="7595926" y="1698304"/>
                </a:cubicBezTo>
                <a:cubicBezTo>
                  <a:pt x="7390662" y="1763441"/>
                  <a:pt x="7346525" y="1676311"/>
                  <a:pt x="7127445" y="1698304"/>
                </a:cubicBezTo>
                <a:cubicBezTo>
                  <a:pt x="6908365" y="1720297"/>
                  <a:pt x="6894475" y="1674867"/>
                  <a:pt x="6761801" y="1698304"/>
                </a:cubicBezTo>
                <a:cubicBezTo>
                  <a:pt x="6629127" y="1721741"/>
                  <a:pt x="6230622" y="1617803"/>
                  <a:pt x="5984809" y="1698304"/>
                </a:cubicBezTo>
                <a:cubicBezTo>
                  <a:pt x="5738996" y="1778805"/>
                  <a:pt x="5772526" y="1675909"/>
                  <a:pt x="5619166" y="1698304"/>
                </a:cubicBezTo>
                <a:cubicBezTo>
                  <a:pt x="5465806" y="1720699"/>
                  <a:pt x="5214351" y="1672023"/>
                  <a:pt x="4945010" y="1698304"/>
                </a:cubicBezTo>
                <a:cubicBezTo>
                  <a:pt x="4675669" y="1724585"/>
                  <a:pt x="4732293" y="1683166"/>
                  <a:pt x="4579367" y="1698304"/>
                </a:cubicBezTo>
                <a:cubicBezTo>
                  <a:pt x="4426441" y="1713442"/>
                  <a:pt x="4315452" y="1693483"/>
                  <a:pt x="4213723" y="1698304"/>
                </a:cubicBezTo>
                <a:cubicBezTo>
                  <a:pt x="4111994" y="1703125"/>
                  <a:pt x="3616944" y="1680908"/>
                  <a:pt x="3436731" y="1698304"/>
                </a:cubicBezTo>
                <a:cubicBezTo>
                  <a:pt x="3256518" y="1715700"/>
                  <a:pt x="3018902" y="1624429"/>
                  <a:pt x="2762576" y="1698304"/>
                </a:cubicBezTo>
                <a:cubicBezTo>
                  <a:pt x="2506251" y="1772179"/>
                  <a:pt x="2606982" y="1694521"/>
                  <a:pt x="2499770" y="1698304"/>
                </a:cubicBezTo>
                <a:cubicBezTo>
                  <a:pt x="2392558" y="1702087"/>
                  <a:pt x="2263192" y="1672751"/>
                  <a:pt x="2031289" y="1698304"/>
                </a:cubicBezTo>
                <a:cubicBezTo>
                  <a:pt x="1799386" y="1723857"/>
                  <a:pt x="1570217" y="1678429"/>
                  <a:pt x="1357134" y="1698304"/>
                </a:cubicBezTo>
                <a:cubicBezTo>
                  <a:pt x="1144051" y="1718179"/>
                  <a:pt x="670957" y="1650611"/>
                  <a:pt x="283056" y="1698304"/>
                </a:cubicBezTo>
                <a:cubicBezTo>
                  <a:pt x="155954" y="1723589"/>
                  <a:pt x="48" y="1535737"/>
                  <a:pt x="0" y="1415248"/>
                </a:cubicBezTo>
                <a:cubicBezTo>
                  <a:pt x="-38324" y="1247755"/>
                  <a:pt x="41536" y="1070221"/>
                  <a:pt x="0" y="871796"/>
                </a:cubicBezTo>
                <a:cubicBezTo>
                  <a:pt x="-41536" y="673371"/>
                  <a:pt x="36463" y="553035"/>
                  <a:pt x="0" y="2830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en-US" sz="3200" dirty="0" err="1">
                <a:solidFill>
                  <a:srgbClr val="000000"/>
                </a:solidFill>
              </a:rPr>
              <a:t>Trong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một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buổi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cắm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trại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lớp</a:t>
            </a:r>
            <a:r>
              <a:rPr lang="en-US" sz="3200" dirty="0">
                <a:solidFill>
                  <a:srgbClr val="000000"/>
                </a:solidFill>
              </a:rPr>
              <a:t> 1A </a:t>
            </a:r>
            <a:r>
              <a:rPr lang="en-US" sz="3200" dirty="0" err="1">
                <a:solidFill>
                  <a:srgbClr val="000000"/>
                </a:solidFill>
              </a:rPr>
              <a:t>có</a:t>
            </a:r>
            <a:r>
              <a:rPr lang="en-US" sz="3200" dirty="0">
                <a:solidFill>
                  <a:srgbClr val="000000"/>
                </a:solidFill>
              </a:rPr>
              <a:t> 32 </a:t>
            </a:r>
            <a:r>
              <a:rPr lang="en-US" sz="3200" dirty="0" err="1">
                <a:solidFill>
                  <a:srgbClr val="000000"/>
                </a:solidFill>
              </a:rPr>
              <a:t>bạn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lớp</a:t>
            </a:r>
            <a:r>
              <a:rPr lang="en-US" sz="3200" dirty="0">
                <a:solidFill>
                  <a:srgbClr val="000000"/>
                </a:solidFill>
              </a:rPr>
              <a:t> 1B </a:t>
            </a:r>
            <a:r>
              <a:rPr lang="en-US" sz="3200" dirty="0" err="1">
                <a:solidFill>
                  <a:srgbClr val="000000"/>
                </a:solidFill>
              </a:rPr>
              <a:t>có</a:t>
            </a:r>
            <a:r>
              <a:rPr lang="en-US" sz="3200" dirty="0">
                <a:solidFill>
                  <a:srgbClr val="000000"/>
                </a:solidFill>
              </a:rPr>
              <a:t> 35 </a:t>
            </a:r>
            <a:r>
              <a:rPr lang="en-US" sz="3200" dirty="0" err="1">
                <a:solidFill>
                  <a:srgbClr val="000000"/>
                </a:solidFill>
              </a:rPr>
              <a:t>bạn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cùng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tham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gia</a:t>
            </a:r>
            <a:r>
              <a:rPr lang="en-US" sz="3200" dirty="0">
                <a:solidFill>
                  <a:srgbClr val="000000"/>
                </a:solidFill>
              </a:rPr>
              <a:t>. </a:t>
            </a:r>
            <a:r>
              <a:rPr lang="en-US" sz="3200" dirty="0" err="1">
                <a:solidFill>
                  <a:srgbClr val="000000"/>
                </a:solidFill>
              </a:rPr>
              <a:t>Hỏi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cả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hai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lớp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có</a:t>
            </a:r>
            <a:r>
              <a:rPr lang="en-US" sz="3200" dirty="0">
                <a:solidFill>
                  <a:srgbClr val="000000"/>
                </a:solidFill>
              </a:rPr>
              <a:t> bao </a:t>
            </a:r>
            <a:r>
              <a:rPr lang="en-US" sz="3200" dirty="0" err="1">
                <a:solidFill>
                  <a:srgbClr val="000000"/>
                </a:solidFill>
              </a:rPr>
              <a:t>nhiêu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bạn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cùng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tham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gia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buổi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cắm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trại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/>
              <a:cs typeface="Arial"/>
              <a:sym typeface="Arial"/>
            </a:endParaRPr>
          </a:p>
        </p:txBody>
      </p:sp>
      <p:sp>
        <p:nvSpPr>
          <p:cNvPr id="12" name="椭圆 42">
            <a:extLst>
              <a:ext uri="{FF2B5EF4-FFF2-40B4-BE49-F238E27FC236}">
                <a16:creationId xmlns:a16="http://schemas.microsoft.com/office/drawing/2014/main" id="{405129F9-626A-4DF5-B43C-9864B16A8344}"/>
              </a:ext>
            </a:extLst>
          </p:cNvPr>
          <p:cNvSpPr/>
          <p:nvPr/>
        </p:nvSpPr>
        <p:spPr>
          <a:xfrm>
            <a:off x="0" y="418928"/>
            <a:ext cx="850645" cy="896436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FAE356-0419-4A19-90B5-4FB3DE8DF100}"/>
              </a:ext>
            </a:extLst>
          </p:cNvPr>
          <p:cNvCxnSpPr>
            <a:cxnSpLocks/>
          </p:cNvCxnSpPr>
          <p:nvPr/>
        </p:nvCxnSpPr>
        <p:spPr>
          <a:xfrm>
            <a:off x="5207947" y="1076091"/>
            <a:ext cx="2984331" cy="20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EC318-C06C-41FD-A616-AB49F77167B0}"/>
              </a:ext>
            </a:extLst>
          </p:cNvPr>
          <p:cNvCxnSpPr>
            <a:cxnSpLocks/>
          </p:cNvCxnSpPr>
          <p:nvPr/>
        </p:nvCxnSpPr>
        <p:spPr>
          <a:xfrm>
            <a:off x="8434042" y="1076091"/>
            <a:ext cx="3005289" cy="20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4022C5-EA72-4582-9A76-5F187489699D}"/>
              </a:ext>
            </a:extLst>
          </p:cNvPr>
          <p:cNvCxnSpPr>
            <a:cxnSpLocks/>
          </p:cNvCxnSpPr>
          <p:nvPr/>
        </p:nvCxnSpPr>
        <p:spPr>
          <a:xfrm>
            <a:off x="4106330" y="1584842"/>
            <a:ext cx="72676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9B57CA-E150-40CE-B549-9776BBACDDD6}"/>
              </a:ext>
            </a:extLst>
          </p:cNvPr>
          <p:cNvSpPr/>
          <p:nvPr/>
        </p:nvSpPr>
        <p:spPr>
          <a:xfrm>
            <a:off x="597159" y="2929812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BEEE79-CE80-469D-80ED-29F20E62F6FE}"/>
              </a:ext>
            </a:extLst>
          </p:cNvPr>
          <p:cNvSpPr/>
          <p:nvPr/>
        </p:nvSpPr>
        <p:spPr>
          <a:xfrm>
            <a:off x="1548882" y="2929812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B49156-437E-45A7-8BFD-BC2FCF218D5C}"/>
              </a:ext>
            </a:extLst>
          </p:cNvPr>
          <p:cNvSpPr/>
          <p:nvPr/>
        </p:nvSpPr>
        <p:spPr>
          <a:xfrm>
            <a:off x="2500605" y="2948473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722257F-F0D1-479C-B08E-1BB9FC6051C1}"/>
              </a:ext>
            </a:extLst>
          </p:cNvPr>
          <p:cNvSpPr/>
          <p:nvPr/>
        </p:nvSpPr>
        <p:spPr>
          <a:xfrm>
            <a:off x="3415504" y="2948473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330ABC3-6097-4641-8A21-79B9193C2F7E}"/>
              </a:ext>
            </a:extLst>
          </p:cNvPr>
          <p:cNvSpPr/>
          <p:nvPr/>
        </p:nvSpPr>
        <p:spPr>
          <a:xfrm>
            <a:off x="4278640" y="2929812"/>
            <a:ext cx="727788" cy="6718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40B6F1-89D6-4E81-B86E-286DFA902863}"/>
              </a:ext>
            </a:extLst>
          </p:cNvPr>
          <p:cNvSpPr/>
          <p:nvPr/>
        </p:nvSpPr>
        <p:spPr>
          <a:xfrm>
            <a:off x="597159" y="3055775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A7F0765-B63F-47A2-8531-8BE78D2AD644}"/>
              </a:ext>
            </a:extLst>
          </p:cNvPr>
          <p:cNvSpPr/>
          <p:nvPr/>
        </p:nvSpPr>
        <p:spPr>
          <a:xfrm>
            <a:off x="1585843" y="3055775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+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532829B-1D41-4503-9AFE-61574573AE30}"/>
              </a:ext>
            </a:extLst>
          </p:cNvPr>
          <p:cNvSpPr/>
          <p:nvPr/>
        </p:nvSpPr>
        <p:spPr>
          <a:xfrm>
            <a:off x="2574528" y="3100211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35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B8A587F-33EE-4D09-8262-6ACCAE009BC5}"/>
              </a:ext>
            </a:extLst>
          </p:cNvPr>
          <p:cNvSpPr/>
          <p:nvPr/>
        </p:nvSpPr>
        <p:spPr>
          <a:xfrm>
            <a:off x="3452465" y="3055775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=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EB98CCE-74CA-445F-B960-E68CECE8C1FA}"/>
              </a:ext>
            </a:extLst>
          </p:cNvPr>
          <p:cNvSpPr/>
          <p:nvPr/>
        </p:nvSpPr>
        <p:spPr>
          <a:xfrm>
            <a:off x="4315601" y="3067553"/>
            <a:ext cx="65386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67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FA95A-6408-486B-B4AE-DA2D6778828F}"/>
              </a:ext>
            </a:extLst>
          </p:cNvPr>
          <p:cNvSpPr txBox="1"/>
          <p:nvPr/>
        </p:nvSpPr>
        <p:spPr>
          <a:xfrm>
            <a:off x="410547" y="4152122"/>
            <a:ext cx="600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hai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67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tham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t> gia.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B2905D-3AE3-497F-AEA0-C497F613B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97559"/>
            <a:ext cx="5424918" cy="2558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402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5" grpId="0" animBg="1"/>
      <p:bldP spid="17" grpId="0" animBg="1"/>
      <p:bldP spid="23" grpId="0" animBg="1"/>
      <p:bldP spid="24" grpId="0" animBg="1"/>
      <p:bldP spid="25" grpId="0" animBg="1"/>
      <p:bldP spid="6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EB7B5189-92A2-4580-8A23-39642BBF98DE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TITLE" val="Bài 39-Tiết 3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\uFFFD\uFFFD&gt;{63219867-361B-457A-8917-9C1440E9AD15}&quot;,&quot;C:\\Users\\admin\\Desktop&quot;],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02CCA7-F969-4141-8973-25A77B16097D}:3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27EAA3-275C-439B-A500-134B6EFE0976}:3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F4B606-C64E-43E1-BFFA-640C273073F4}:3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BBC6FB-DE16-4456-B3ED-A59FF7E93A16}:3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B07595-155C-40BF-9ABE-9F2FFB20BA12}:3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195</Words>
  <Application>Microsoft Office PowerPoint</Application>
  <PresentationFormat>Widescreen</PresentationFormat>
  <Paragraphs>56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微软雅黑</vt:lpstr>
      <vt:lpstr>宋体</vt:lpstr>
      <vt:lpstr>Arial</vt:lpstr>
      <vt:lpstr>Calibri</vt:lpstr>
      <vt:lpstr>等线</vt:lpstr>
      <vt:lpstr>Times New Roman</vt:lpstr>
      <vt:lpstr>印品黑体</vt:lpstr>
      <vt:lpstr>字魂59号-创粗黑</vt:lpstr>
      <vt:lpstr>迷你简细行楷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39-Tiết 3</dc:title>
  <dc:creator>tran thao</dc:creator>
  <cp:lastModifiedBy>STD_NHU</cp:lastModifiedBy>
  <cp:revision>18</cp:revision>
  <dcterms:created xsi:type="dcterms:W3CDTF">2022-01-04T08:29:48Z</dcterms:created>
  <dcterms:modified xsi:type="dcterms:W3CDTF">2025-04-22T15:06:56Z</dcterms:modified>
</cp:coreProperties>
</file>