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</p:sldMasterIdLst>
  <p:notesMasterIdLst>
    <p:notesMasterId r:id="rId11"/>
  </p:notesMasterIdLst>
  <p:handoutMasterIdLst>
    <p:handoutMasterId r:id="rId12"/>
  </p:handoutMasterIdLst>
  <p:sldIdLst>
    <p:sldId id="2007577095" r:id="rId3"/>
    <p:sldId id="2007577110" r:id="rId4"/>
    <p:sldId id="2007577120" r:id="rId5"/>
    <p:sldId id="2007577104" r:id="rId6"/>
    <p:sldId id="286" r:id="rId7"/>
    <p:sldId id="297" r:id="rId8"/>
    <p:sldId id="288" r:id="rId9"/>
    <p:sldId id="298" r:id="rId10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FCF5B1-226D-7DEE-D9A4-E17835FDEB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E02B65-0A0D-7845-E1AC-BF1AEF11D7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76D2B-AF89-42DC-B01F-73996B45BED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329447-EE45-274E-ECBC-535949399C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7D5F13-6F20-FD63-1F56-088058B943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6ABAC-0DD8-46B8-9D5B-4181D438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89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85B8E-3620-40E7-97AA-6C57BA506D23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FC12F-1720-480E-BC14-3B97EA302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2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C12F-1720-480E-BC14-3B97EA3024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30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C12F-1720-480E-BC14-3B97EA3024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05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C12F-1720-480E-BC14-3B97EA3024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68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C12F-1720-480E-BC14-3B97EA3024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58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thực</a:t>
            </a:r>
            <a:r>
              <a:rPr lang="en-US" baseline="0"/>
              <a:t> hành trước, GV chiếu hình ảnh minh hoạ sau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86597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1473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8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263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72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6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711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8127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1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27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03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79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55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31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07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24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58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36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34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882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5689"/>
            </a:lvl1pPr>
            <a:lvl2pPr>
              <a:defRPr sz="4977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61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5689"/>
            </a:lvl1pPr>
            <a:lvl2pPr marL="812760" indent="0">
              <a:buNone/>
              <a:defRPr sz="4977"/>
            </a:lvl2pPr>
            <a:lvl3pPr marL="1625519" indent="0">
              <a:buNone/>
              <a:defRPr sz="4267"/>
            </a:lvl3pPr>
            <a:lvl4pPr marL="2438278" indent="0">
              <a:buNone/>
              <a:defRPr sz="3556"/>
            </a:lvl4pPr>
            <a:lvl5pPr marL="3251037" indent="0">
              <a:buNone/>
              <a:defRPr sz="3556"/>
            </a:lvl5pPr>
            <a:lvl6pPr marL="4063797" indent="0">
              <a:buNone/>
              <a:defRPr sz="3556"/>
            </a:lvl6pPr>
            <a:lvl7pPr marL="4876557" indent="0">
              <a:buNone/>
              <a:defRPr sz="3556"/>
            </a:lvl7pPr>
            <a:lvl8pPr marL="5689315" indent="0">
              <a:buNone/>
              <a:defRPr sz="3556"/>
            </a:lvl8pPr>
            <a:lvl9pPr marL="6502075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79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40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2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13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2025/4/22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0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8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993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6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4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69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6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1625519" rtl="0" eaLnBrk="1" latinLnBrk="0" hangingPunct="1"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70" indent="-609570" algn="l" defTabSz="1625519" rtl="0" eaLnBrk="1" latinLnBrk="0" hangingPunct="1">
        <a:spcBef>
          <a:spcPct val="20000"/>
        </a:spcBef>
        <a:buFont typeface="Arial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320734" indent="-507974" algn="l" defTabSz="1625519" rtl="0" eaLnBrk="1" latinLnBrk="0" hangingPunct="1">
        <a:spcBef>
          <a:spcPct val="20000"/>
        </a:spcBef>
        <a:buFont typeface="Arial" pitchFamily="34" charset="0"/>
        <a:buChar char="–"/>
        <a:defRPr sz="497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spcBef>
          <a:spcPct val="20000"/>
        </a:spcBef>
        <a:buFont typeface="Arial" pitchFamily="34" charset="0"/>
        <a:buChar char="–"/>
        <a:defRPr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spcBef>
          <a:spcPct val="20000"/>
        </a:spcBef>
        <a:buFont typeface="Arial" pitchFamily="34" charset="0"/>
        <a:buChar char="»"/>
        <a:defRPr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266093" y="2774339"/>
            <a:ext cx="9866782" cy="6991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40: </a:t>
            </a:r>
            <a:r>
              <a:rPr kumimoji="0" lang="en-US" sz="36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sz="36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36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6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sz="36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kumimoji="0" lang="en-US" sz="36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36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kumimoji="0" lang="en-US" sz="36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6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36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vi-VN" sz="36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2432756" y="2128008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TOÁN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DE9AF-3D01-392A-FEEE-33FCDFA614A7}"/>
              </a:ext>
            </a:extLst>
          </p:cNvPr>
          <p:cNvSpPr txBox="1"/>
          <p:nvPr/>
        </p:nvSpPr>
        <p:spPr>
          <a:xfrm>
            <a:off x="3496509" y="945563"/>
            <a:ext cx="5567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</a:p>
          <a:p>
            <a:pPr algn="ctr"/>
            <a:r>
              <a:rPr lang="en-VN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98D19D-84CF-5358-B3F6-B6005A407534}"/>
              </a:ext>
            </a:extLst>
          </p:cNvPr>
          <p:cNvSpPr txBox="1"/>
          <p:nvPr/>
        </p:nvSpPr>
        <p:spPr>
          <a:xfrm>
            <a:off x="3588713" y="4642448"/>
            <a:ext cx="53832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</a:t>
            </a:r>
            <a:r>
              <a:rPr lang="en-US" sz="28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2800" b="1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2800" b="1" i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2024-2025</a:t>
            </a:r>
            <a:endParaRPr lang="en-VN" sz="2800" b="1" i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19393" y="1767863"/>
            <a:ext cx="27692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1036294" y="684515"/>
            <a:ext cx="8455864" cy="523220"/>
            <a:chOff x="4975091" y="695644"/>
            <a:chExt cx="8455864" cy="5232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80185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a.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Những hình nào dưới đây là khối lập phương?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DC8EA91-2193-4B12-BAB6-0A7E12C1F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1537212"/>
            <a:ext cx="10229850" cy="15811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ED02781-1D42-4C15-B61D-7CB50E886D38}"/>
              </a:ext>
            </a:extLst>
          </p:cNvPr>
          <p:cNvSpPr txBox="1"/>
          <p:nvPr/>
        </p:nvSpPr>
        <p:spPr>
          <a:xfrm>
            <a:off x="1366684" y="2930012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326B4D-92C5-4208-B2E2-8919EACD10F4}"/>
              </a:ext>
            </a:extLst>
          </p:cNvPr>
          <p:cNvSpPr txBox="1"/>
          <p:nvPr/>
        </p:nvSpPr>
        <p:spPr>
          <a:xfrm>
            <a:off x="4257368" y="2930011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05D006-8E76-440F-A987-50A6EC242B65}"/>
              </a:ext>
            </a:extLst>
          </p:cNvPr>
          <p:cNvSpPr txBox="1"/>
          <p:nvPr/>
        </p:nvSpPr>
        <p:spPr>
          <a:xfrm>
            <a:off x="7216879" y="2930010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89BB75-54A7-44D3-BDC0-CF6116880309}"/>
              </a:ext>
            </a:extLst>
          </p:cNvPr>
          <p:cNvSpPr txBox="1"/>
          <p:nvPr/>
        </p:nvSpPr>
        <p:spPr>
          <a:xfrm>
            <a:off x="10255047" y="2910343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D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1CBB83E-88C4-413E-86FD-D8700B15FC8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53" y="1537212"/>
            <a:ext cx="1645012" cy="139279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ED49D83-BE29-4ED0-B0BB-4BE9640F988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236" y="1537212"/>
            <a:ext cx="1442125" cy="12210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618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1036294" y="684515"/>
            <a:ext cx="8718756" cy="523220"/>
            <a:chOff x="4975091" y="695644"/>
            <a:chExt cx="8718756" cy="5232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82814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b.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Những hình nào dưới đây là khối hộp chữ nhật?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DC8EA91-2193-4B12-BAB6-0A7E12C1F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075" y="1566092"/>
            <a:ext cx="10229850" cy="152338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ED02781-1D42-4C15-B61D-7CB50E886D38}"/>
              </a:ext>
            </a:extLst>
          </p:cNvPr>
          <p:cNvSpPr txBox="1"/>
          <p:nvPr/>
        </p:nvSpPr>
        <p:spPr>
          <a:xfrm>
            <a:off x="1366684" y="2930012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326B4D-92C5-4208-B2E2-8919EACD10F4}"/>
              </a:ext>
            </a:extLst>
          </p:cNvPr>
          <p:cNvSpPr txBox="1"/>
          <p:nvPr/>
        </p:nvSpPr>
        <p:spPr>
          <a:xfrm>
            <a:off x="4257368" y="2930011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05D006-8E76-440F-A987-50A6EC242B65}"/>
              </a:ext>
            </a:extLst>
          </p:cNvPr>
          <p:cNvSpPr txBox="1"/>
          <p:nvPr/>
        </p:nvSpPr>
        <p:spPr>
          <a:xfrm>
            <a:off x="7216879" y="2930010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89BB75-54A7-44D3-BDC0-CF6116880309}"/>
              </a:ext>
            </a:extLst>
          </p:cNvPr>
          <p:cNvSpPr txBox="1"/>
          <p:nvPr/>
        </p:nvSpPr>
        <p:spPr>
          <a:xfrm>
            <a:off x="10255047" y="2910343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D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1CBB83E-88C4-413E-86FD-D8700B15FC8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70" y="1537212"/>
            <a:ext cx="1645012" cy="139279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ED49D83-BE29-4ED0-B0BB-4BE9640F988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26" y="1623102"/>
            <a:ext cx="1442125" cy="12210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051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5231C65-EA97-413F-990C-179FE574AA22}"/>
              </a:ext>
            </a:extLst>
          </p:cNvPr>
          <p:cNvGrpSpPr/>
          <p:nvPr/>
        </p:nvGrpSpPr>
        <p:grpSpPr>
          <a:xfrm>
            <a:off x="1093343" y="481388"/>
            <a:ext cx="6931407" cy="523220"/>
            <a:chOff x="4975091" y="695644"/>
            <a:chExt cx="6931407" cy="5232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17B4F7C-0BA6-4BC5-ACD2-0F04260A141C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6341F9C8-D45E-4E73-8408-10FD2696F812}"/>
                </a:ext>
              </a:extLst>
            </p:cNvPr>
            <p:cNvSpPr txBox="1"/>
            <p:nvPr/>
          </p:nvSpPr>
          <p:spPr>
            <a:xfrm>
              <a:off x="5412413" y="695644"/>
              <a:ext cx="64940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Xem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 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hình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 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sau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 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rồi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 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tìm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 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số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 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hình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 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thích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 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hợp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+mn-cs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470FE679-12C5-48CC-AE64-8C6B5B90B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885" y="1240092"/>
            <a:ext cx="4200218" cy="46911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36D40D1-1ABF-4CA8-912F-9A2EA8A22D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641" y="1107170"/>
            <a:ext cx="2750114" cy="4956996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715F3F9-7EC6-4B48-8D8E-B85C3ECD0624}"/>
              </a:ext>
            </a:extLst>
          </p:cNvPr>
          <p:cNvSpPr/>
          <p:nvPr/>
        </p:nvSpPr>
        <p:spPr>
          <a:xfrm>
            <a:off x="5653548" y="2133600"/>
            <a:ext cx="707923" cy="6194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2C8A4F4-F427-473B-B4A4-EE4406F6C581}"/>
              </a:ext>
            </a:extLst>
          </p:cNvPr>
          <p:cNvSpPr/>
          <p:nvPr/>
        </p:nvSpPr>
        <p:spPr>
          <a:xfrm>
            <a:off x="5653548" y="3160030"/>
            <a:ext cx="707923" cy="6194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8C55549-88E4-4159-87FA-600A647A3826}"/>
              </a:ext>
            </a:extLst>
          </p:cNvPr>
          <p:cNvSpPr/>
          <p:nvPr/>
        </p:nvSpPr>
        <p:spPr>
          <a:xfrm>
            <a:off x="5573046" y="4204043"/>
            <a:ext cx="943897" cy="6194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6B50060-1EA1-465E-A3F5-8BBFBD8CD07C}"/>
              </a:ext>
            </a:extLst>
          </p:cNvPr>
          <p:cNvSpPr/>
          <p:nvPr/>
        </p:nvSpPr>
        <p:spPr>
          <a:xfrm>
            <a:off x="5514975" y="5212890"/>
            <a:ext cx="943897" cy="6194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189345" y="198700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883821" y="-127000"/>
            <a:ext cx="1090177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 Lấy 9 que tính xếp thành hình bên.</a:t>
            </a: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900546" y="609600"/>
            <a:ext cx="1093264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 Hình bên có mấy hình tam giác?</a:t>
            </a: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929574" y="2921000"/>
            <a:ext cx="1093264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 Nhấc ra 2 que tính để hình còn lại có 2 hình tam giác?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165600" y="6538352"/>
            <a:ext cx="172110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70840" y="6538352"/>
            <a:ext cx="172110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209" y="4975014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9121">
            <a:off x="3721520" y="5742472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4609860" y="5751726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6428005" y="5743225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531">
            <a:off x="5516380" y="5737396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6468">
            <a:off x="4642536" y="4231596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8171">
            <a:off x="5543590" y="4218778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loud 6"/>
          <p:cNvSpPr/>
          <p:nvPr/>
        </p:nvSpPr>
        <p:spPr>
          <a:xfrm>
            <a:off x="2750241" y="1400629"/>
            <a:ext cx="6272927" cy="1422400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 hình tam giác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08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189345" y="198700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900546" y="338400"/>
            <a:ext cx="1093264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 Nhấc ra 2 que tính để hình còn lại có 2 hình tam giác?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05972" y="5319152"/>
            <a:ext cx="172110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72508" y="5319152"/>
            <a:ext cx="172110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229" y="3755814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9121">
            <a:off x="-57461" y="4523272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830880" y="4532526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2649025" y="4524025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531">
            <a:off x="1737400" y="4518196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6468">
            <a:off x="863556" y="3012396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8171">
            <a:off x="1764610" y="2999578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4333201" y="5357395"/>
            <a:ext cx="172110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99737" y="5357395"/>
            <a:ext cx="172110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458" y="3794057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9121">
            <a:off x="3869769" y="4561514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4758109" y="4570769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6576254" y="4562268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531">
            <a:off x="5664629" y="4556438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6468">
            <a:off x="4790785" y="3050638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8171">
            <a:off x="5691840" y="3037821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Straight Connector 31"/>
          <p:cNvCxnSpPr/>
          <p:nvPr/>
        </p:nvCxnSpPr>
        <p:spPr>
          <a:xfrm>
            <a:off x="8260431" y="5395637"/>
            <a:ext cx="172110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007615" y="5395637"/>
            <a:ext cx="172110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688" y="3832300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9121">
            <a:off x="7796998" y="4599757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8685338" y="4609012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10503484" y="4600510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531">
            <a:off x="9591858" y="4594681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6468">
            <a:off x="8718014" y="3088881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8171">
            <a:off x="9619069" y="3076064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97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189345" y="76200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900545" y="-117320"/>
            <a:ext cx="1090177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 hình thích hợp điền vào dấu “?”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3" y="1635280"/>
            <a:ext cx="11217532" cy="494332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69256" y="3605595"/>
            <a:ext cx="10566400" cy="2090056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718248" y="4882544"/>
            <a:ext cx="625643" cy="6256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903173" y="660400"/>
            <a:ext cx="1090177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486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56" y="2041139"/>
            <a:ext cx="10865568" cy="4537461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89345" y="76200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900545" y="-117320"/>
            <a:ext cx="1090177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 hình thích hợp điền vào dấu “?”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77181" y="4337268"/>
            <a:ext cx="8636001" cy="2090056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08800" y="5801681"/>
            <a:ext cx="625643" cy="6256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903173" y="660400"/>
            <a:ext cx="1090177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297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D783E65A-B84F-415D-A1D5-7C4C282E3A78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PRESENTATION_TITLE" val="Bài 40 - t1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FFFD\uFFFD\uFFFD&gt;{63219867-361B-457A-8917-9C1440E9AD15}&quot;,&quot;C:\\Users\\admin\\Desktop&quot;],[&quot;\u0001\uFFFD\uFFFD{02161510-583E-44EB-927D-24A72EBA4413}&quot;,&quot;C:\\Users\\STD_NHU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3002DC-B573-4BD3-AA95-DBC55E115257}:20075770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9CC773-3F5D-42D8-AA69-768B56F81F75}:20075771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4342AB-7512-44F3-965D-1D338A95F5D8}:20075771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97CCE0-3052-4E62-B3D5-2FE30627A4DC}:200757710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03249B-3262-4AFF-A915-CF09519FB221}:28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52CD1D-8F67-47DD-8D74-D85BD5618F72}:29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52C06D-7918-404A-A4F6-6DD93AE8C216}:2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F86AA7-01DC-451D-9319-A070B7668242}:29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191</Words>
  <Application>Microsoft Office PowerPoint</Application>
  <PresentationFormat>Widescreen</PresentationFormat>
  <Paragraphs>46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等线</vt:lpstr>
      <vt:lpstr>.VnArial</vt:lpstr>
      <vt:lpstr>Arial</vt:lpstr>
      <vt:lpstr>Arial-Rounded</vt:lpstr>
      <vt:lpstr>Calibri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40 - t1</dc:title>
  <dc:creator>tran thao</dc:creator>
  <cp:lastModifiedBy>Administrator</cp:lastModifiedBy>
  <cp:revision>18</cp:revision>
  <dcterms:created xsi:type="dcterms:W3CDTF">2022-01-04T09:48:55Z</dcterms:created>
  <dcterms:modified xsi:type="dcterms:W3CDTF">2025-04-22T09:02:31Z</dcterms:modified>
</cp:coreProperties>
</file>