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9" r:id="rId2"/>
  </p:sldMasterIdLst>
  <p:notesMasterIdLst>
    <p:notesMasterId r:id="rId23"/>
  </p:notesMasterIdLst>
  <p:sldIdLst>
    <p:sldId id="2007577096" r:id="rId3"/>
    <p:sldId id="2007577110" r:id="rId4"/>
    <p:sldId id="263" r:id="rId5"/>
    <p:sldId id="267" r:id="rId6"/>
    <p:sldId id="268" r:id="rId7"/>
    <p:sldId id="269" r:id="rId8"/>
    <p:sldId id="270" r:id="rId9"/>
    <p:sldId id="2007577121" r:id="rId10"/>
    <p:sldId id="2007577131" r:id="rId11"/>
    <p:sldId id="2007577122" r:id="rId12"/>
    <p:sldId id="2007577123" r:id="rId13"/>
    <p:sldId id="2007577124" r:id="rId14"/>
    <p:sldId id="2007577125" r:id="rId15"/>
    <p:sldId id="2007577126" r:id="rId16"/>
    <p:sldId id="2007577127" r:id="rId17"/>
    <p:sldId id="2007577128" r:id="rId18"/>
    <p:sldId id="2007577129" r:id="rId19"/>
    <p:sldId id="2007577130" r:id="rId20"/>
    <p:sldId id="2007577120" r:id="rId21"/>
    <p:sldId id="2007577104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C2D009-7760-4F7C-922D-7334E86EAB0C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32B858-C7AF-4FBF-B0F3-44F4E9D3D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028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2B858-C7AF-4FBF-B0F3-44F4E9D3D23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9540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2B858-C7AF-4FBF-B0F3-44F4E9D3D23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1738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2B858-C7AF-4FBF-B0F3-44F4E9D3D23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0938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2B858-C7AF-4FBF-B0F3-44F4E9D3D23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8108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2B858-C7AF-4FBF-B0F3-44F4E9D3D23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9165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2B858-C7AF-4FBF-B0F3-44F4E9D3D23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4975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2B858-C7AF-4FBF-B0F3-44F4E9D3D23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5759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2B858-C7AF-4FBF-B0F3-44F4E9D3D23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9840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2B858-C7AF-4FBF-B0F3-44F4E9D3D23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0789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2B858-C7AF-4FBF-B0F3-44F4E9D3D23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9481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2B858-C7AF-4FBF-B0F3-44F4E9D3D23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715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2B858-C7AF-4FBF-B0F3-44F4E9D3D23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6258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2B858-C7AF-4FBF-B0F3-44F4E9D3D23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287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2B858-C7AF-4FBF-B0F3-44F4E9D3D23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2301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2B858-C7AF-4FBF-B0F3-44F4E9D3D23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3055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2B858-C7AF-4FBF-B0F3-44F4E9D3D23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4444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2B858-C7AF-4FBF-B0F3-44F4E9D3D23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2793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2B858-C7AF-4FBF-B0F3-44F4E9D3D23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0163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2B858-C7AF-4FBF-B0F3-44F4E9D3D23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0541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2B858-C7AF-4FBF-B0F3-44F4E9D3D23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072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35843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7364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4656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951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6492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9900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5762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036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5654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7880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309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05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323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9800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8225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404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54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2025/4/22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80" y="281542"/>
            <a:ext cx="10531897" cy="6074808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59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3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1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08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53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70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0253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933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13" Type="http://schemas.openxmlformats.org/officeDocument/2006/relationships/slide" Target="slide11.xml"/><Relationship Id="rId18" Type="http://schemas.openxmlformats.org/officeDocument/2006/relationships/image" Target="../media/image41.png"/><Relationship Id="rId3" Type="http://schemas.openxmlformats.org/officeDocument/2006/relationships/audio" Target="../media/media2.mp3"/><Relationship Id="rId7" Type="http://schemas.openxmlformats.org/officeDocument/2006/relationships/audio" Target="../media/audio1.wav"/><Relationship Id="rId12" Type="http://schemas.openxmlformats.org/officeDocument/2006/relationships/image" Target="../media/image39.png"/><Relationship Id="rId17" Type="http://schemas.openxmlformats.org/officeDocument/2006/relationships/slide" Target="slide5.xml"/><Relationship Id="rId2" Type="http://schemas.microsoft.com/office/2007/relationships/media" Target="../media/media2.mp3"/><Relationship Id="rId16" Type="http://schemas.microsoft.com/office/2007/relationships/hdphoto" Target="../media/hdphoto2.wdp"/><Relationship Id="rId20" Type="http://schemas.openxmlformats.org/officeDocument/2006/relationships/image" Target="../media/image32.png"/><Relationship Id="rId1" Type="http://schemas.openxmlformats.org/officeDocument/2006/relationships/tags" Target="../tags/tag11.xml"/><Relationship Id="rId6" Type="http://schemas.openxmlformats.org/officeDocument/2006/relationships/audio" Target="../media/audio2.wav"/><Relationship Id="rId11" Type="http://schemas.openxmlformats.org/officeDocument/2006/relationships/slide" Target="slide12.xml"/><Relationship Id="rId5" Type="http://schemas.openxmlformats.org/officeDocument/2006/relationships/notesSlide" Target="../notesSlides/notesSlide10.xml"/><Relationship Id="rId15" Type="http://schemas.openxmlformats.org/officeDocument/2006/relationships/image" Target="../media/image40.png"/><Relationship Id="rId10" Type="http://schemas.openxmlformats.org/officeDocument/2006/relationships/image" Target="../media/image38.png"/><Relationship Id="rId19" Type="http://schemas.openxmlformats.org/officeDocument/2006/relationships/image" Target="../media/image42.png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37.png"/><Relationship Id="rId14" Type="http://schemas.openxmlformats.org/officeDocument/2006/relationships/slide" Target="slide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2.png"/><Relationship Id="rId3" Type="http://schemas.openxmlformats.org/officeDocument/2006/relationships/audio" Target="../media/media3.mp3"/><Relationship Id="rId7" Type="http://schemas.openxmlformats.org/officeDocument/2006/relationships/notesSlide" Target="../notesSlides/notesSlide11.xml"/><Relationship Id="rId12" Type="http://schemas.openxmlformats.org/officeDocument/2006/relationships/image" Target="../media/image40.png"/><Relationship Id="rId2" Type="http://schemas.microsoft.com/office/2007/relationships/media" Target="../media/media3.mp3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45.png"/><Relationship Id="rId5" Type="http://schemas.openxmlformats.org/officeDocument/2006/relationships/audio" Target="../media/media4.mp3"/><Relationship Id="rId15" Type="http://schemas.openxmlformats.org/officeDocument/2006/relationships/image" Target="../media/image46.png"/><Relationship Id="rId10" Type="http://schemas.openxmlformats.org/officeDocument/2006/relationships/image" Target="../media/image44.png"/><Relationship Id="rId4" Type="http://schemas.microsoft.com/office/2007/relationships/media" Target="../media/media4.mp3"/><Relationship Id="rId9" Type="http://schemas.openxmlformats.org/officeDocument/2006/relationships/image" Target="../media/image43.jpg"/><Relationship Id="rId14" Type="http://schemas.openxmlformats.org/officeDocument/2006/relationships/slide" Target="slide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2.png"/><Relationship Id="rId3" Type="http://schemas.openxmlformats.org/officeDocument/2006/relationships/audio" Target="../media/media5.mp3"/><Relationship Id="rId7" Type="http://schemas.openxmlformats.org/officeDocument/2006/relationships/notesSlide" Target="../notesSlides/notesSlide12.xml"/><Relationship Id="rId12" Type="http://schemas.openxmlformats.org/officeDocument/2006/relationships/image" Target="../media/image49.png"/><Relationship Id="rId17" Type="http://schemas.openxmlformats.org/officeDocument/2006/relationships/image" Target="../media/image41.png"/><Relationship Id="rId2" Type="http://schemas.microsoft.com/office/2007/relationships/media" Target="../media/media5.mp3"/><Relationship Id="rId16" Type="http://schemas.openxmlformats.org/officeDocument/2006/relationships/image" Target="../media/image51.png"/><Relationship Id="rId1" Type="http://schemas.openxmlformats.org/officeDocument/2006/relationships/tags" Target="../tags/tag13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48.png"/><Relationship Id="rId5" Type="http://schemas.openxmlformats.org/officeDocument/2006/relationships/audio" Target="../media/media6.mp3"/><Relationship Id="rId15" Type="http://schemas.openxmlformats.org/officeDocument/2006/relationships/image" Target="../media/image50.png"/><Relationship Id="rId10" Type="http://schemas.openxmlformats.org/officeDocument/2006/relationships/image" Target="../media/image47.png"/><Relationship Id="rId4" Type="http://schemas.microsoft.com/office/2007/relationships/media" Target="../media/media6.mp3"/><Relationship Id="rId9" Type="http://schemas.openxmlformats.org/officeDocument/2006/relationships/image" Target="../media/image43.jpg"/><Relationship Id="rId14" Type="http://schemas.openxmlformats.org/officeDocument/2006/relationships/slide" Target="slide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slide" Target="slide14.xml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2" Type="http://schemas.openxmlformats.org/officeDocument/2006/relationships/slideLayout" Target="../slideLayouts/slideLayout19.xml"/><Relationship Id="rId16" Type="http://schemas.microsoft.com/office/2007/relationships/hdphoto" Target="../media/hdphoto2.wdp"/><Relationship Id="rId1" Type="http://schemas.openxmlformats.org/officeDocument/2006/relationships/tags" Target="../tags/tag14.xml"/><Relationship Id="rId6" Type="http://schemas.openxmlformats.org/officeDocument/2006/relationships/image" Target="../media/image36.jpg"/><Relationship Id="rId11" Type="http://schemas.openxmlformats.org/officeDocument/2006/relationships/slide" Target="slide7.xml"/><Relationship Id="rId5" Type="http://schemas.openxmlformats.org/officeDocument/2006/relationships/audio" Target="../media/audio1.wav"/><Relationship Id="rId15" Type="http://schemas.openxmlformats.org/officeDocument/2006/relationships/image" Target="../media/image39.png"/><Relationship Id="rId10" Type="http://schemas.openxmlformats.org/officeDocument/2006/relationships/image" Target="../media/image42.png"/><Relationship Id="rId4" Type="http://schemas.openxmlformats.org/officeDocument/2006/relationships/audio" Target="../media/audio2.wav"/><Relationship Id="rId9" Type="http://schemas.openxmlformats.org/officeDocument/2006/relationships/slide" Target="slide15.xml"/><Relationship Id="rId14" Type="http://schemas.openxmlformats.org/officeDocument/2006/relationships/slide" Target="slide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2.png"/><Relationship Id="rId3" Type="http://schemas.openxmlformats.org/officeDocument/2006/relationships/audio" Target="../media/media3.mp3"/><Relationship Id="rId7" Type="http://schemas.openxmlformats.org/officeDocument/2006/relationships/notesSlide" Target="../notesSlides/notesSlide14.xml"/><Relationship Id="rId12" Type="http://schemas.openxmlformats.org/officeDocument/2006/relationships/image" Target="../media/image40.png"/><Relationship Id="rId2" Type="http://schemas.microsoft.com/office/2007/relationships/media" Target="../media/media3.mp3"/><Relationship Id="rId1" Type="http://schemas.openxmlformats.org/officeDocument/2006/relationships/tags" Target="../tags/tag15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45.png"/><Relationship Id="rId5" Type="http://schemas.openxmlformats.org/officeDocument/2006/relationships/audio" Target="../media/media4.mp3"/><Relationship Id="rId15" Type="http://schemas.openxmlformats.org/officeDocument/2006/relationships/image" Target="../media/image46.png"/><Relationship Id="rId10" Type="http://schemas.openxmlformats.org/officeDocument/2006/relationships/image" Target="../media/image44.png"/><Relationship Id="rId4" Type="http://schemas.microsoft.com/office/2007/relationships/media" Target="../media/media4.mp3"/><Relationship Id="rId9" Type="http://schemas.openxmlformats.org/officeDocument/2006/relationships/image" Target="../media/image43.jpg"/><Relationship Id="rId14" Type="http://schemas.openxmlformats.org/officeDocument/2006/relationships/slide" Target="slide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2.png"/><Relationship Id="rId3" Type="http://schemas.openxmlformats.org/officeDocument/2006/relationships/audio" Target="../media/media5.mp3"/><Relationship Id="rId7" Type="http://schemas.openxmlformats.org/officeDocument/2006/relationships/notesSlide" Target="../notesSlides/notesSlide15.xml"/><Relationship Id="rId12" Type="http://schemas.openxmlformats.org/officeDocument/2006/relationships/image" Target="../media/image49.png"/><Relationship Id="rId17" Type="http://schemas.openxmlformats.org/officeDocument/2006/relationships/image" Target="../media/image41.png"/><Relationship Id="rId2" Type="http://schemas.microsoft.com/office/2007/relationships/media" Target="../media/media5.mp3"/><Relationship Id="rId16" Type="http://schemas.openxmlformats.org/officeDocument/2006/relationships/image" Target="../media/image51.png"/><Relationship Id="rId1" Type="http://schemas.openxmlformats.org/officeDocument/2006/relationships/tags" Target="../tags/tag16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48.png"/><Relationship Id="rId5" Type="http://schemas.openxmlformats.org/officeDocument/2006/relationships/audio" Target="../media/media6.mp3"/><Relationship Id="rId15" Type="http://schemas.openxmlformats.org/officeDocument/2006/relationships/image" Target="../media/image50.png"/><Relationship Id="rId10" Type="http://schemas.openxmlformats.org/officeDocument/2006/relationships/image" Target="../media/image47.png"/><Relationship Id="rId4" Type="http://schemas.microsoft.com/office/2007/relationships/media" Target="../media/media6.mp3"/><Relationship Id="rId9" Type="http://schemas.openxmlformats.org/officeDocument/2006/relationships/image" Target="../media/image43.jpg"/><Relationship Id="rId14" Type="http://schemas.openxmlformats.org/officeDocument/2006/relationships/slide" Target="slide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slide" Target="slide8.xml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2" Type="http://schemas.openxmlformats.org/officeDocument/2006/relationships/slideLayout" Target="../slideLayouts/slideLayout19.xml"/><Relationship Id="rId16" Type="http://schemas.microsoft.com/office/2007/relationships/hdphoto" Target="../media/hdphoto2.wdp"/><Relationship Id="rId1" Type="http://schemas.openxmlformats.org/officeDocument/2006/relationships/tags" Target="../tags/tag17.xml"/><Relationship Id="rId6" Type="http://schemas.openxmlformats.org/officeDocument/2006/relationships/image" Target="../media/image36.jpg"/><Relationship Id="rId11" Type="http://schemas.openxmlformats.org/officeDocument/2006/relationships/slide" Target="slide7.xml"/><Relationship Id="rId5" Type="http://schemas.openxmlformats.org/officeDocument/2006/relationships/audio" Target="../media/audio1.wav"/><Relationship Id="rId15" Type="http://schemas.openxmlformats.org/officeDocument/2006/relationships/image" Target="../media/image39.png"/><Relationship Id="rId10" Type="http://schemas.openxmlformats.org/officeDocument/2006/relationships/image" Target="../media/image42.png"/><Relationship Id="rId4" Type="http://schemas.openxmlformats.org/officeDocument/2006/relationships/audio" Target="../media/audio2.wav"/><Relationship Id="rId9" Type="http://schemas.openxmlformats.org/officeDocument/2006/relationships/slide" Target="slide17.xml"/><Relationship Id="rId14" Type="http://schemas.openxmlformats.org/officeDocument/2006/relationships/slide" Target="slide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2.png"/><Relationship Id="rId3" Type="http://schemas.openxmlformats.org/officeDocument/2006/relationships/audio" Target="../media/media3.mp3"/><Relationship Id="rId7" Type="http://schemas.openxmlformats.org/officeDocument/2006/relationships/notesSlide" Target="../notesSlides/notesSlide17.xml"/><Relationship Id="rId12" Type="http://schemas.openxmlformats.org/officeDocument/2006/relationships/image" Target="../media/image40.png"/><Relationship Id="rId2" Type="http://schemas.microsoft.com/office/2007/relationships/media" Target="../media/media3.mp3"/><Relationship Id="rId1" Type="http://schemas.openxmlformats.org/officeDocument/2006/relationships/tags" Target="../tags/tag18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45.png"/><Relationship Id="rId5" Type="http://schemas.openxmlformats.org/officeDocument/2006/relationships/audio" Target="../media/media4.mp3"/><Relationship Id="rId15" Type="http://schemas.openxmlformats.org/officeDocument/2006/relationships/image" Target="../media/image46.png"/><Relationship Id="rId10" Type="http://schemas.openxmlformats.org/officeDocument/2006/relationships/image" Target="../media/image44.png"/><Relationship Id="rId4" Type="http://schemas.microsoft.com/office/2007/relationships/media" Target="../media/media4.mp3"/><Relationship Id="rId9" Type="http://schemas.openxmlformats.org/officeDocument/2006/relationships/image" Target="../media/image43.jpg"/><Relationship Id="rId14" Type="http://schemas.openxmlformats.org/officeDocument/2006/relationships/slide" Target="slide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2.png"/><Relationship Id="rId3" Type="http://schemas.openxmlformats.org/officeDocument/2006/relationships/audio" Target="../media/media5.mp3"/><Relationship Id="rId7" Type="http://schemas.openxmlformats.org/officeDocument/2006/relationships/notesSlide" Target="../notesSlides/notesSlide18.xml"/><Relationship Id="rId12" Type="http://schemas.openxmlformats.org/officeDocument/2006/relationships/image" Target="../media/image49.png"/><Relationship Id="rId17" Type="http://schemas.openxmlformats.org/officeDocument/2006/relationships/image" Target="../media/image41.png"/><Relationship Id="rId2" Type="http://schemas.microsoft.com/office/2007/relationships/media" Target="../media/media5.mp3"/><Relationship Id="rId16" Type="http://schemas.openxmlformats.org/officeDocument/2006/relationships/image" Target="../media/image51.png"/><Relationship Id="rId1" Type="http://schemas.openxmlformats.org/officeDocument/2006/relationships/tags" Target="../tags/tag19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48.png"/><Relationship Id="rId5" Type="http://schemas.openxmlformats.org/officeDocument/2006/relationships/audio" Target="../media/media6.mp3"/><Relationship Id="rId15" Type="http://schemas.openxmlformats.org/officeDocument/2006/relationships/image" Target="../media/image50.png"/><Relationship Id="rId10" Type="http://schemas.openxmlformats.org/officeDocument/2006/relationships/image" Target="../media/image47.png"/><Relationship Id="rId4" Type="http://schemas.microsoft.com/office/2007/relationships/media" Target="../media/media6.mp3"/><Relationship Id="rId9" Type="http://schemas.openxmlformats.org/officeDocument/2006/relationships/image" Target="../media/image43.jpg"/><Relationship Id="rId14" Type="http://schemas.openxmlformats.org/officeDocument/2006/relationships/slide" Target="slid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0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1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media1.mp3"/><Relationship Id="rId7" Type="http://schemas.openxmlformats.org/officeDocument/2006/relationships/image" Target="../media/image30.jpg"/><Relationship Id="rId12" Type="http://schemas.openxmlformats.org/officeDocument/2006/relationships/image" Target="../media/image35.png"/><Relationship Id="rId2" Type="http://schemas.microsoft.com/office/2007/relationships/media" Target="../media/media1.mp3"/><Relationship Id="rId1" Type="http://schemas.openxmlformats.org/officeDocument/2006/relationships/tags" Target="../tags/tag4.xml"/><Relationship Id="rId6" Type="http://schemas.openxmlformats.org/officeDocument/2006/relationships/audio" Target="../media/audio1.wav"/><Relationship Id="rId11" Type="http://schemas.openxmlformats.org/officeDocument/2006/relationships/image" Target="../media/image34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13" Type="http://schemas.openxmlformats.org/officeDocument/2006/relationships/slide" Target="slide5.xml"/><Relationship Id="rId18" Type="http://schemas.openxmlformats.org/officeDocument/2006/relationships/image" Target="../media/image32.png"/><Relationship Id="rId3" Type="http://schemas.openxmlformats.org/officeDocument/2006/relationships/audio" Target="../media/media2.mp3"/><Relationship Id="rId7" Type="http://schemas.openxmlformats.org/officeDocument/2006/relationships/audio" Target="../media/audio1.wav"/><Relationship Id="rId12" Type="http://schemas.openxmlformats.org/officeDocument/2006/relationships/image" Target="../media/image39.png"/><Relationship Id="rId17" Type="http://schemas.openxmlformats.org/officeDocument/2006/relationships/image" Target="../media/image42.png"/><Relationship Id="rId2" Type="http://schemas.microsoft.com/office/2007/relationships/media" Target="../media/media2.mp3"/><Relationship Id="rId16" Type="http://schemas.openxmlformats.org/officeDocument/2006/relationships/image" Target="../media/image41.png"/><Relationship Id="rId1" Type="http://schemas.openxmlformats.org/officeDocument/2006/relationships/tags" Target="../tags/tag5.xml"/><Relationship Id="rId6" Type="http://schemas.openxmlformats.org/officeDocument/2006/relationships/audio" Target="../media/audio2.wav"/><Relationship Id="rId11" Type="http://schemas.openxmlformats.org/officeDocument/2006/relationships/slide" Target="slide6.xml"/><Relationship Id="rId5" Type="http://schemas.openxmlformats.org/officeDocument/2006/relationships/notesSlide" Target="../notesSlides/notesSlide4.xml"/><Relationship Id="rId15" Type="http://schemas.microsoft.com/office/2007/relationships/hdphoto" Target="../media/hdphoto2.wdp"/><Relationship Id="rId10" Type="http://schemas.openxmlformats.org/officeDocument/2006/relationships/image" Target="../media/image38.png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37.png"/><Relationship Id="rId1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2.png"/><Relationship Id="rId3" Type="http://schemas.openxmlformats.org/officeDocument/2006/relationships/audio" Target="../media/media3.mp3"/><Relationship Id="rId7" Type="http://schemas.openxmlformats.org/officeDocument/2006/relationships/notesSlide" Target="../notesSlides/notesSlide5.xml"/><Relationship Id="rId12" Type="http://schemas.openxmlformats.org/officeDocument/2006/relationships/image" Target="../media/image40.png"/><Relationship Id="rId2" Type="http://schemas.microsoft.com/office/2007/relationships/media" Target="../media/media3.mp3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45.png"/><Relationship Id="rId5" Type="http://schemas.openxmlformats.org/officeDocument/2006/relationships/audio" Target="../media/media4.mp3"/><Relationship Id="rId15" Type="http://schemas.openxmlformats.org/officeDocument/2006/relationships/image" Target="../media/image46.png"/><Relationship Id="rId10" Type="http://schemas.openxmlformats.org/officeDocument/2006/relationships/image" Target="../media/image44.png"/><Relationship Id="rId4" Type="http://schemas.microsoft.com/office/2007/relationships/media" Target="../media/media4.mp3"/><Relationship Id="rId9" Type="http://schemas.openxmlformats.org/officeDocument/2006/relationships/image" Target="../media/image43.jpg"/><Relationship Id="rId1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2.png"/><Relationship Id="rId3" Type="http://schemas.openxmlformats.org/officeDocument/2006/relationships/audio" Target="../media/media5.mp3"/><Relationship Id="rId7" Type="http://schemas.openxmlformats.org/officeDocument/2006/relationships/notesSlide" Target="../notesSlides/notesSlide6.xml"/><Relationship Id="rId12" Type="http://schemas.openxmlformats.org/officeDocument/2006/relationships/image" Target="../media/image49.png"/><Relationship Id="rId17" Type="http://schemas.openxmlformats.org/officeDocument/2006/relationships/image" Target="../media/image41.png"/><Relationship Id="rId2" Type="http://schemas.microsoft.com/office/2007/relationships/media" Target="../media/media5.mp3"/><Relationship Id="rId16" Type="http://schemas.openxmlformats.org/officeDocument/2006/relationships/image" Target="../media/image51.png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48.png"/><Relationship Id="rId5" Type="http://schemas.openxmlformats.org/officeDocument/2006/relationships/audio" Target="../media/media6.mp3"/><Relationship Id="rId15" Type="http://schemas.openxmlformats.org/officeDocument/2006/relationships/image" Target="../media/image50.png"/><Relationship Id="rId10" Type="http://schemas.openxmlformats.org/officeDocument/2006/relationships/image" Target="../media/image47.png"/><Relationship Id="rId4" Type="http://schemas.microsoft.com/office/2007/relationships/media" Target="../media/media6.mp3"/><Relationship Id="rId9" Type="http://schemas.openxmlformats.org/officeDocument/2006/relationships/image" Target="../media/image43.jpg"/><Relationship Id="rId1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slide" Target="slide8.xml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8.xml"/><Relationship Id="rId6" Type="http://schemas.openxmlformats.org/officeDocument/2006/relationships/image" Target="../media/image36.jpg"/><Relationship Id="rId11" Type="http://schemas.openxmlformats.org/officeDocument/2006/relationships/slide" Target="slide7.xml"/><Relationship Id="rId5" Type="http://schemas.openxmlformats.org/officeDocument/2006/relationships/audio" Target="../media/audio1.wav"/><Relationship Id="rId15" Type="http://schemas.microsoft.com/office/2007/relationships/hdphoto" Target="../media/hdphoto2.wdp"/><Relationship Id="rId10" Type="http://schemas.openxmlformats.org/officeDocument/2006/relationships/image" Target="../media/image42.png"/><Relationship Id="rId4" Type="http://schemas.openxmlformats.org/officeDocument/2006/relationships/audio" Target="../media/audio2.wav"/><Relationship Id="rId9" Type="http://schemas.openxmlformats.org/officeDocument/2006/relationships/slide" Target="slide9.xml"/><Relationship Id="rId1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2.png"/><Relationship Id="rId3" Type="http://schemas.openxmlformats.org/officeDocument/2006/relationships/audio" Target="../media/media3.mp3"/><Relationship Id="rId7" Type="http://schemas.openxmlformats.org/officeDocument/2006/relationships/notesSlide" Target="../notesSlides/notesSlide8.xml"/><Relationship Id="rId12" Type="http://schemas.openxmlformats.org/officeDocument/2006/relationships/image" Target="../media/image40.png"/><Relationship Id="rId2" Type="http://schemas.microsoft.com/office/2007/relationships/media" Target="../media/media3.mp3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45.png"/><Relationship Id="rId5" Type="http://schemas.openxmlformats.org/officeDocument/2006/relationships/audio" Target="../media/media4.mp3"/><Relationship Id="rId15" Type="http://schemas.openxmlformats.org/officeDocument/2006/relationships/image" Target="../media/image46.png"/><Relationship Id="rId10" Type="http://schemas.openxmlformats.org/officeDocument/2006/relationships/image" Target="../media/image44.png"/><Relationship Id="rId4" Type="http://schemas.microsoft.com/office/2007/relationships/media" Target="../media/media4.mp3"/><Relationship Id="rId9" Type="http://schemas.openxmlformats.org/officeDocument/2006/relationships/image" Target="../media/image43.jpg"/><Relationship Id="rId14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2.png"/><Relationship Id="rId3" Type="http://schemas.openxmlformats.org/officeDocument/2006/relationships/audio" Target="../media/media5.mp3"/><Relationship Id="rId7" Type="http://schemas.openxmlformats.org/officeDocument/2006/relationships/notesSlide" Target="../notesSlides/notesSlide9.xml"/><Relationship Id="rId12" Type="http://schemas.openxmlformats.org/officeDocument/2006/relationships/image" Target="../media/image49.png"/><Relationship Id="rId17" Type="http://schemas.openxmlformats.org/officeDocument/2006/relationships/image" Target="../media/image41.png"/><Relationship Id="rId2" Type="http://schemas.microsoft.com/office/2007/relationships/media" Target="../media/media5.mp3"/><Relationship Id="rId16" Type="http://schemas.openxmlformats.org/officeDocument/2006/relationships/image" Target="../media/image51.png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48.png"/><Relationship Id="rId5" Type="http://schemas.openxmlformats.org/officeDocument/2006/relationships/audio" Target="../media/media6.mp3"/><Relationship Id="rId15" Type="http://schemas.openxmlformats.org/officeDocument/2006/relationships/image" Target="../media/image50.png"/><Relationship Id="rId10" Type="http://schemas.openxmlformats.org/officeDocument/2006/relationships/image" Target="../media/image47.png"/><Relationship Id="rId4" Type="http://schemas.microsoft.com/office/2007/relationships/media" Target="../media/media6.mp3"/><Relationship Id="rId9" Type="http://schemas.openxmlformats.org/officeDocument/2006/relationships/image" Target="../media/image43.jpg"/><Relationship Id="rId14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66260" y="2661431"/>
            <a:ext cx="11926955" cy="76655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40: </a:t>
            </a:r>
            <a:r>
              <a:rPr kumimoji="0" lang="en-US" sz="4000" b="1" i="0" u="none" strike="noStrike" kern="1200" cap="none" spc="0" normalizeH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kumimoji="0" lang="en-US" sz="40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40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40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kumimoji="0" lang="en-US" sz="40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à </a:t>
            </a:r>
            <a:r>
              <a:rPr kumimoji="0" lang="en-US" sz="4000" b="1" i="0" u="none" strike="noStrike" kern="1200" cap="none" spc="0" normalizeH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sz="40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lường</a:t>
            </a:r>
            <a:r>
              <a:rPr kumimoji="0" lang="en-US" sz="40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(T2)</a:t>
            </a:r>
            <a:endParaRPr kumimoji="0" lang="vi-VN" sz="40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2309054" y="2151095"/>
            <a:ext cx="79425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FDE9AF-3D01-392A-FEEE-33FCDFA614A7}"/>
              </a:ext>
            </a:extLst>
          </p:cNvPr>
          <p:cNvSpPr txBox="1"/>
          <p:nvPr/>
        </p:nvSpPr>
        <p:spPr>
          <a:xfrm>
            <a:off x="3496509" y="1097963"/>
            <a:ext cx="55676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2400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HUYỆN AN LÃO</a:t>
            </a:r>
          </a:p>
          <a:p>
            <a:pPr algn="ctr"/>
            <a:r>
              <a:rPr lang="en-VN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QUANG TRUNG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98D19D-84CF-5358-B3F6-B6005A407534}"/>
              </a:ext>
            </a:extLst>
          </p:cNvPr>
          <p:cNvSpPr txBox="1"/>
          <p:nvPr/>
        </p:nvSpPr>
        <p:spPr>
          <a:xfrm>
            <a:off x="3712412" y="4202134"/>
            <a:ext cx="538320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2800" b="1" i="1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Thị </a:t>
            </a:r>
            <a:r>
              <a:rPr lang="en-US" sz="2800" b="1" i="1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 Huyền</a:t>
            </a:r>
            <a:endParaRPr lang="en-US" sz="2800" b="1" i="1" dirty="0"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i="1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2024 - 2025</a:t>
            </a:r>
            <a:endParaRPr lang="en-VN" sz="2800" b="1" i="1" dirty="0"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5019393" y="1920263"/>
            <a:ext cx="276924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493917" y="586715"/>
            <a:ext cx="678841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prstClr val="black"/>
                </a:solidFill>
              </a:rPr>
              <a:t>Gang tay của em dài khoảng:</a:t>
            </a:r>
            <a:endParaRPr kumimoji="0" lang="en-US" sz="32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14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14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7" action="ppaction://hlinksldjump"/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7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31" name="TextBox 30">
            <a:hlinkClick r:id="rId11" action="ppaction://hlinksldjump"/>
          </p:cNvPr>
          <p:cNvSpPr txBox="1"/>
          <p:nvPr/>
        </p:nvSpPr>
        <p:spPr>
          <a:xfrm>
            <a:off x="2004407" y="3710536"/>
            <a:ext cx="17219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 cm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3" action="ppaction://hlinksldjump"/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7" action="ppaction://hlinksldjump"/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7" action="ppaction://hlinksldjump"/>
              </p:cNvPr>
              <p:cNvSpPr txBox="1"/>
              <p:nvPr/>
            </p:nvSpPr>
            <p:spPr>
              <a:xfrm>
                <a:off x="4475871" y="4683256"/>
                <a:ext cx="62869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3" action="ppaction://hlinksldjump"/>
            </p:cNvPr>
            <p:cNvSpPr txBox="1"/>
            <p:nvPr/>
          </p:nvSpPr>
          <p:spPr>
            <a:xfrm>
              <a:off x="1520713" y="5414141"/>
              <a:ext cx="140775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cm</a:t>
              </a:r>
            </a:p>
          </p:txBody>
        </p:sp>
      </p:grpSp>
      <p:sp>
        <p:nvSpPr>
          <p:cNvPr id="33" name="TextBox 32">
            <a:hlinkClick r:id="rId13" action="ppaction://hlinksldjump"/>
          </p:cNvPr>
          <p:cNvSpPr txBox="1"/>
          <p:nvPr/>
        </p:nvSpPr>
        <p:spPr>
          <a:xfrm>
            <a:off x="8332028" y="3760372"/>
            <a:ext cx="14077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cm</a:t>
            </a:r>
          </a:p>
        </p:txBody>
      </p: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624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602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493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35980" y="-50147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265714" y="586715"/>
            <a:ext cx="6895324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pt-BR" sz="4400" dirty="0"/>
              <a:t>Bàn học của em cao khoảng: </a:t>
            </a:r>
            <a:endParaRPr kumimoji="0" lang="en-US" sz="4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13376" y="2734291"/>
            <a:ext cx="4227612" cy="1866931"/>
            <a:chOff x="6780706" y="4686364"/>
            <a:chExt cx="4227612" cy="1866931"/>
          </a:xfrm>
        </p:grpSpPr>
        <p:pic>
          <p:nvPicPr>
            <p:cNvPr id="24" name="Picture 23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11" action="ppaction://hlinksldjump"/>
              </p:cNvPr>
              <p:cNvSpPr txBox="1"/>
              <p:nvPr/>
            </p:nvSpPr>
            <p:spPr>
              <a:xfrm>
                <a:off x="6971899" y="4686364"/>
                <a:ext cx="59503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</a:t>
                </a:r>
              </a:p>
            </p:txBody>
          </p:sp>
        </p:grpSp>
        <p:sp>
          <p:nvSpPr>
            <p:cNvPr id="31" name="TextBox 30">
              <a:hlinkClick r:id="rId9" action="ppaction://hlinksldjump"/>
            </p:cNvPr>
            <p:cNvSpPr txBox="1"/>
            <p:nvPr/>
          </p:nvSpPr>
          <p:spPr>
            <a:xfrm>
              <a:off x="8185109" y="5425033"/>
              <a:ext cx="282320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 gang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tay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3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4" action="ppaction://hlinksldjump"/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4" action="ppaction://hlinksldjump"/>
              </p:cNvPr>
              <p:cNvSpPr txBox="1"/>
              <p:nvPr/>
            </p:nvSpPr>
            <p:spPr>
              <a:xfrm>
                <a:off x="4475871" y="4683256"/>
                <a:ext cx="62869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3" action="ppaction://hlinksldjump"/>
            </p:cNvPr>
            <p:cNvSpPr txBox="1"/>
            <p:nvPr/>
          </p:nvSpPr>
          <p:spPr>
            <a:xfrm>
              <a:off x="1602271" y="5425034"/>
              <a:ext cx="172194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 cm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055467" cy="1864724"/>
            <a:chOff x="935980" y="2941753"/>
            <a:chExt cx="4055467" cy="1864724"/>
          </a:xfrm>
        </p:grpSpPr>
        <p:pic>
          <p:nvPicPr>
            <p:cNvPr id="5" name="Picture 4">
              <a:hlinkClick r:id="rId13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06010" cy="1531482"/>
              <a:chOff x="3985437" y="2941753"/>
              <a:chExt cx="1006010" cy="1531482"/>
            </a:xfrm>
          </p:grpSpPr>
          <p:pic>
            <p:nvPicPr>
              <p:cNvPr id="15" name="Picture 14">
                <a:hlinkClick r:id="rId14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4" action="ppaction://hlinksldjump"/>
              </p:cNvPr>
              <p:cNvSpPr txBox="1"/>
              <p:nvPr/>
            </p:nvSpPr>
            <p:spPr>
              <a:xfrm>
                <a:off x="4396412" y="2941753"/>
                <a:ext cx="59503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13" action="ppaction://hlinksldjump"/>
            </p:cNvPr>
            <p:cNvSpPr txBox="1"/>
            <p:nvPr/>
          </p:nvSpPr>
          <p:spPr>
            <a:xfrm>
              <a:off x="1770346" y="3710817"/>
              <a:ext cx="140775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 cm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4561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403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031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35980" y="-50147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265714" y="586715"/>
            <a:ext cx="6895324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4000" dirty="0" err="1"/>
              <a:t>Bảng</a:t>
            </a:r>
            <a:r>
              <a:rPr lang="en-US" sz="4000" dirty="0"/>
              <a:t> </a:t>
            </a:r>
            <a:r>
              <a:rPr lang="en-US" sz="4000" dirty="0" err="1"/>
              <a:t>học</a:t>
            </a:r>
            <a:r>
              <a:rPr lang="en-US" sz="4000" dirty="0"/>
              <a:t> </a:t>
            </a:r>
            <a:r>
              <a:rPr lang="en-US" sz="4000" dirty="0" err="1"/>
              <a:t>lớp</a:t>
            </a:r>
            <a:r>
              <a:rPr lang="en-US" sz="4000" dirty="0"/>
              <a:t> </a:t>
            </a:r>
            <a:r>
              <a:rPr lang="en-US" sz="4000" dirty="0" err="1"/>
              <a:t>dài</a:t>
            </a:r>
            <a:r>
              <a:rPr lang="en-US" sz="4000" dirty="0"/>
              <a:t> </a:t>
            </a:r>
            <a:r>
              <a:rPr lang="en-US" sz="4000" dirty="0" err="1"/>
              <a:t>khoảng</a:t>
            </a:r>
            <a:r>
              <a:rPr lang="en-US" sz="4000" dirty="0"/>
              <a:t>:</a:t>
            </a:r>
            <a:endParaRPr kumimoji="0" lang="en-US" sz="40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13376" y="2734291"/>
            <a:ext cx="4227612" cy="1866931"/>
            <a:chOff x="6780706" y="4686364"/>
            <a:chExt cx="4227612" cy="1866931"/>
          </a:xfrm>
        </p:grpSpPr>
        <p:pic>
          <p:nvPicPr>
            <p:cNvPr id="24" name="Picture 23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11" action="ppaction://hlinksldjump"/>
              </p:cNvPr>
              <p:cNvSpPr txBox="1"/>
              <p:nvPr/>
            </p:nvSpPr>
            <p:spPr>
              <a:xfrm>
                <a:off x="6971899" y="4686364"/>
                <a:ext cx="59503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</a:t>
                </a:r>
              </a:p>
            </p:txBody>
          </p:sp>
        </p:grpSp>
        <p:sp>
          <p:nvSpPr>
            <p:cNvPr id="31" name="TextBox 30">
              <a:hlinkClick r:id="rId9" action="ppaction://hlinksldjump"/>
            </p:cNvPr>
            <p:cNvSpPr txBox="1"/>
            <p:nvPr/>
          </p:nvSpPr>
          <p:spPr>
            <a:xfrm>
              <a:off x="8185109" y="5425033"/>
              <a:ext cx="282320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 gang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tay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3" action="ppaction://hlinksldjump"/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3" action="ppaction://hlinksldjump"/>
              </p:cNvPr>
              <p:cNvSpPr txBox="1"/>
              <p:nvPr/>
            </p:nvSpPr>
            <p:spPr>
              <a:xfrm>
                <a:off x="4475871" y="4683256"/>
                <a:ext cx="62869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9" action="ppaction://hlinksldjump"/>
            </p:cNvPr>
            <p:cNvSpPr txBox="1"/>
            <p:nvPr/>
          </p:nvSpPr>
          <p:spPr>
            <a:xfrm>
              <a:off x="1602271" y="5425034"/>
              <a:ext cx="172194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30 cm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055467" cy="1864724"/>
            <a:chOff x="935980" y="2941753"/>
            <a:chExt cx="4055467" cy="1864724"/>
          </a:xfrm>
        </p:grpSpPr>
        <p:pic>
          <p:nvPicPr>
            <p:cNvPr id="5" name="Picture 4">
              <a:hlinkClick r:id="rId14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06010" cy="1531482"/>
              <a:chOff x="3985437" y="2941753"/>
              <a:chExt cx="1006010" cy="1531482"/>
            </a:xfrm>
          </p:grpSpPr>
          <p:pic>
            <p:nvPicPr>
              <p:cNvPr id="15" name="Picture 14">
                <a:hlinkClick r:id="rId13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3" action="ppaction://hlinksldjump"/>
              </p:cNvPr>
              <p:cNvSpPr txBox="1"/>
              <p:nvPr/>
            </p:nvSpPr>
            <p:spPr>
              <a:xfrm>
                <a:off x="4396412" y="2941753"/>
                <a:ext cx="59503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14" action="ppaction://hlinksldjump"/>
            </p:cNvPr>
            <p:cNvSpPr txBox="1"/>
            <p:nvPr/>
          </p:nvSpPr>
          <p:spPr>
            <a:xfrm>
              <a:off x="1484206" y="3710536"/>
              <a:ext cx="228780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sải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tay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1727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868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915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BB468C9-B9CC-43D2-9E95-8A0CCCD78668}"/>
              </a:ext>
            </a:extLst>
          </p:cNvPr>
          <p:cNvGrpSpPr/>
          <p:nvPr/>
        </p:nvGrpSpPr>
        <p:grpSpPr>
          <a:xfrm>
            <a:off x="1036294" y="684515"/>
            <a:ext cx="8669063" cy="523220"/>
            <a:chOff x="4975091" y="695644"/>
            <a:chExt cx="8669063" cy="52322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9B20532-FB07-4848-91BB-7181F8B0E95B}"/>
                </a:ext>
              </a:extLst>
            </p:cNvPr>
            <p:cNvSpPr/>
            <p:nvPr/>
          </p:nvSpPr>
          <p:spPr>
            <a:xfrm>
              <a:off x="4975091" y="695644"/>
              <a:ext cx="437322" cy="437322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3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9" name="TextBox 3">
              <a:extLst>
                <a:ext uri="{FF2B5EF4-FFF2-40B4-BE49-F238E27FC236}">
                  <a16:creationId xmlns:a16="http://schemas.microsoft.com/office/drawing/2014/main" id="{19D20F8D-7545-4E33-BF00-A45C28ABB1F4}"/>
                </a:ext>
              </a:extLst>
            </p:cNvPr>
            <p:cNvSpPr txBox="1"/>
            <p:nvPr/>
          </p:nvSpPr>
          <p:spPr>
            <a:xfrm>
              <a:off x="5412413" y="695644"/>
              <a:ext cx="82317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solidFill>
                    <a:prstClr val="black"/>
                  </a:solidFill>
                  <a:latin typeface="Arial"/>
                </a:rPr>
                <a:t>Đo</a:t>
              </a:r>
              <a:r>
                <a:rPr lang="en-US" sz="2800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/>
                </a:rPr>
                <a:t>độ</a:t>
              </a:r>
              <a:r>
                <a:rPr lang="en-US" sz="2800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/>
                </a:rPr>
                <a:t>dài</a:t>
              </a:r>
              <a:r>
                <a:rPr lang="en-US" sz="2800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/>
                </a:rPr>
                <a:t>mỗi</a:t>
              </a:r>
              <a:r>
                <a:rPr lang="en-US" sz="2800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/>
                </a:rPr>
                <a:t>đồ</a:t>
              </a:r>
              <a:r>
                <a:rPr lang="en-US" sz="2800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/>
                </a:rPr>
                <a:t>vật</a:t>
              </a:r>
              <a:r>
                <a:rPr lang="en-US" sz="2800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/>
                </a:rPr>
                <a:t>sau</a:t>
              </a:r>
              <a:r>
                <a:rPr lang="en-US" sz="2800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/>
                </a:rPr>
                <a:t>với</a:t>
              </a:r>
              <a:r>
                <a:rPr lang="en-US" sz="2800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/>
                </a:rPr>
                <a:t>đơn</a:t>
              </a:r>
              <a:r>
                <a:rPr lang="en-US" sz="2800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/>
                </a:rPr>
                <a:t>vị</a:t>
              </a:r>
              <a:r>
                <a:rPr lang="en-US" sz="2800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/>
                </a:rPr>
                <a:t>là</a:t>
              </a:r>
              <a:r>
                <a:rPr lang="en-US" sz="2800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/>
                </a:rPr>
                <a:t>xăng</a:t>
              </a:r>
              <a:r>
                <a:rPr lang="en-US" sz="2800" dirty="0">
                  <a:solidFill>
                    <a:prstClr val="black"/>
                  </a:solidFill>
                  <a:latin typeface="Arial"/>
                </a:rPr>
                <a:t>- </a:t>
              </a:r>
              <a:r>
                <a:rPr lang="en-US" sz="2800" dirty="0" err="1">
                  <a:solidFill>
                    <a:prstClr val="black"/>
                  </a:solidFill>
                  <a:latin typeface="Arial"/>
                </a:rPr>
                <a:t>ti-mét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A92D500-8826-4B7B-9A60-DE5864AD1F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3093" y="1584503"/>
            <a:ext cx="6327253" cy="36889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051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BB468C9-B9CC-43D2-9E95-8A0CCCD78668}"/>
              </a:ext>
            </a:extLst>
          </p:cNvPr>
          <p:cNvGrpSpPr/>
          <p:nvPr/>
        </p:nvGrpSpPr>
        <p:grpSpPr>
          <a:xfrm>
            <a:off x="1036294" y="684515"/>
            <a:ext cx="7511695" cy="523220"/>
            <a:chOff x="4975091" y="695644"/>
            <a:chExt cx="7511695" cy="52322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9B20532-FB07-4848-91BB-7181F8B0E95B}"/>
                </a:ext>
              </a:extLst>
            </p:cNvPr>
            <p:cNvSpPr/>
            <p:nvPr/>
          </p:nvSpPr>
          <p:spPr>
            <a:xfrm>
              <a:off x="4975091" y="695644"/>
              <a:ext cx="437322" cy="437322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9" name="TextBox 3">
              <a:extLst>
                <a:ext uri="{FF2B5EF4-FFF2-40B4-BE49-F238E27FC236}">
                  <a16:creationId xmlns:a16="http://schemas.microsoft.com/office/drawing/2014/main" id="{19D20F8D-7545-4E33-BF00-A45C28ABB1F4}"/>
                </a:ext>
              </a:extLst>
            </p:cNvPr>
            <p:cNvSpPr txBox="1"/>
            <p:nvPr/>
          </p:nvSpPr>
          <p:spPr>
            <a:xfrm>
              <a:off x="5412413" y="695644"/>
              <a:ext cx="707437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Chọn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đồng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hồ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thích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hợp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với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mỗi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bức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tranh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.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D422BE3-12F0-441A-8DF9-308F18453A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67708" y="1343608"/>
            <a:ext cx="5788479" cy="4961553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8F6D44F-B4ED-428F-9EC7-63D9195E4CE3}"/>
              </a:ext>
            </a:extLst>
          </p:cNvPr>
          <p:cNvCxnSpPr/>
          <p:nvPr/>
        </p:nvCxnSpPr>
        <p:spPr>
          <a:xfrm>
            <a:off x="4954555" y="2397967"/>
            <a:ext cx="1296955" cy="95172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AC92B08-A573-4894-8643-DD7E5B8C8308}"/>
              </a:ext>
            </a:extLst>
          </p:cNvPr>
          <p:cNvCxnSpPr>
            <a:cxnSpLocks/>
          </p:cNvCxnSpPr>
          <p:nvPr/>
        </p:nvCxnSpPr>
        <p:spPr>
          <a:xfrm flipH="1">
            <a:off x="6904653" y="2192693"/>
            <a:ext cx="346381" cy="1800808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B46E755-1B0D-4207-BC61-F0A64A885DE7}"/>
              </a:ext>
            </a:extLst>
          </p:cNvPr>
          <p:cNvCxnSpPr>
            <a:cxnSpLocks/>
          </p:cNvCxnSpPr>
          <p:nvPr/>
        </p:nvCxnSpPr>
        <p:spPr>
          <a:xfrm flipV="1">
            <a:off x="5426715" y="1884783"/>
            <a:ext cx="857452" cy="2220685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B7A550A-BFB6-4101-9764-15C6DBD3240C}"/>
              </a:ext>
            </a:extLst>
          </p:cNvPr>
          <p:cNvCxnSpPr>
            <a:cxnSpLocks/>
          </p:cNvCxnSpPr>
          <p:nvPr/>
        </p:nvCxnSpPr>
        <p:spPr>
          <a:xfrm flipH="1" flipV="1">
            <a:off x="6723670" y="2873828"/>
            <a:ext cx="462052" cy="1586205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C49BC04-EF08-45BA-8873-F3C8AD46AD59}"/>
              </a:ext>
            </a:extLst>
          </p:cNvPr>
          <p:cNvCxnSpPr>
            <a:cxnSpLocks/>
          </p:cNvCxnSpPr>
          <p:nvPr/>
        </p:nvCxnSpPr>
        <p:spPr>
          <a:xfrm>
            <a:off x="5823455" y="5197152"/>
            <a:ext cx="539929" cy="135872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B9657AE-D84F-4921-881F-805578DC015F}"/>
              </a:ext>
            </a:extLst>
          </p:cNvPr>
          <p:cNvCxnSpPr>
            <a:cxnSpLocks/>
          </p:cNvCxnSpPr>
          <p:nvPr/>
        </p:nvCxnSpPr>
        <p:spPr>
          <a:xfrm flipH="1">
            <a:off x="6954696" y="5514392"/>
            <a:ext cx="334190" cy="363894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38618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5231C65-EA97-413F-990C-179FE574AA22}"/>
              </a:ext>
            </a:extLst>
          </p:cNvPr>
          <p:cNvGrpSpPr/>
          <p:nvPr/>
        </p:nvGrpSpPr>
        <p:grpSpPr>
          <a:xfrm>
            <a:off x="1093343" y="481388"/>
            <a:ext cx="9636861" cy="954107"/>
            <a:chOff x="4975091" y="695644"/>
            <a:chExt cx="9636861" cy="954107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17B4F7C-0BA6-4BC5-ACD2-0F04260A141C}"/>
                </a:ext>
              </a:extLst>
            </p:cNvPr>
            <p:cNvSpPr/>
            <p:nvPr/>
          </p:nvSpPr>
          <p:spPr>
            <a:xfrm>
              <a:off x="4975091" y="695644"/>
              <a:ext cx="437322" cy="437322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4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9" name="TextBox 5">
              <a:extLst>
                <a:ext uri="{FF2B5EF4-FFF2-40B4-BE49-F238E27FC236}">
                  <a16:creationId xmlns:a16="http://schemas.microsoft.com/office/drawing/2014/main" id="{6341F9C8-D45E-4E73-8408-10FD2696F812}"/>
                </a:ext>
              </a:extLst>
            </p:cNvPr>
            <p:cNvSpPr txBox="1"/>
            <p:nvPr/>
          </p:nvSpPr>
          <p:spPr>
            <a:xfrm>
              <a:off x="5412413" y="695644"/>
              <a:ext cx="919953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băng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giấy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dưới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đây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băng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giấy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nào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dài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nhất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băng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giấy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nào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ngắn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nhất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7D75624-0584-4CFB-9545-6621A9A1B5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585" y="1876619"/>
            <a:ext cx="9220200" cy="4000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4F23E4-A3BC-4089-BAC6-895A1E508B28}"/>
              </a:ext>
            </a:extLst>
          </p:cNvPr>
          <p:cNvSpPr txBox="1"/>
          <p:nvPr/>
        </p:nvSpPr>
        <p:spPr>
          <a:xfrm>
            <a:off x="1604865" y="3051110"/>
            <a:ext cx="513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7291D2-0EDF-46B5-A7B2-5E3B9DBCF641}"/>
              </a:ext>
            </a:extLst>
          </p:cNvPr>
          <p:cNvSpPr txBox="1"/>
          <p:nvPr/>
        </p:nvSpPr>
        <p:spPr>
          <a:xfrm>
            <a:off x="6030685" y="1660849"/>
            <a:ext cx="513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96EB29-63AC-447C-86CB-1EF38188D7AB}"/>
              </a:ext>
            </a:extLst>
          </p:cNvPr>
          <p:cNvSpPr txBox="1"/>
          <p:nvPr/>
        </p:nvSpPr>
        <p:spPr>
          <a:xfrm>
            <a:off x="5228252" y="4506685"/>
            <a:ext cx="513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CC1D68-180C-4E64-9B78-335FD42410C3}"/>
              </a:ext>
            </a:extLst>
          </p:cNvPr>
          <p:cNvSpPr txBox="1"/>
          <p:nvPr/>
        </p:nvSpPr>
        <p:spPr>
          <a:xfrm>
            <a:off x="8596603" y="4114799"/>
            <a:ext cx="513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F8BA72E-10FC-485F-A16F-A62351E14D5A}"/>
              </a:ext>
            </a:extLst>
          </p:cNvPr>
          <p:cNvSpPr/>
          <p:nvPr/>
        </p:nvSpPr>
        <p:spPr>
          <a:xfrm>
            <a:off x="6839339" y="1978090"/>
            <a:ext cx="1670179" cy="5318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Dài</a:t>
            </a:r>
            <a:r>
              <a:rPr lang="en-US" sz="2400" dirty="0"/>
              <a:t> </a:t>
            </a:r>
            <a:r>
              <a:rPr lang="en-US" sz="2400" dirty="0" err="1"/>
              <a:t>nhất</a:t>
            </a:r>
            <a:endParaRPr lang="en-US" sz="2400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B2F7E32-1BAB-476E-A320-5699A811EC64}"/>
              </a:ext>
            </a:extLst>
          </p:cNvPr>
          <p:cNvSpPr/>
          <p:nvPr/>
        </p:nvSpPr>
        <p:spPr>
          <a:xfrm>
            <a:off x="8434874" y="5164092"/>
            <a:ext cx="1670179" cy="5318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Ngắn</a:t>
            </a:r>
            <a:r>
              <a:rPr lang="en-US" sz="2400" dirty="0"/>
              <a:t> </a:t>
            </a:r>
            <a:r>
              <a:rPr lang="en-US" sz="2400" dirty="0" err="1"/>
              <a:t>nhất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330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THỢ SĂN HẠT DẺ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5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493917" y="586715"/>
            <a:ext cx="678841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tuần</a:t>
            </a:r>
            <a:r>
              <a:rPr lang="en-US" sz="3200" dirty="0"/>
              <a:t>, </a:t>
            </a:r>
            <a:r>
              <a:rPr lang="en-US" sz="3200" dirty="0" err="1"/>
              <a:t>nếu</a:t>
            </a:r>
            <a:r>
              <a:rPr lang="en-US" sz="3200" dirty="0"/>
              <a:t> </a:t>
            </a:r>
            <a:r>
              <a:rPr lang="en-US" sz="3200" dirty="0" err="1"/>
              <a:t>ngày</a:t>
            </a:r>
            <a:r>
              <a:rPr lang="en-US" sz="3200" dirty="0"/>
              <a:t> 20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thứ</a:t>
            </a:r>
            <a:r>
              <a:rPr lang="en-US" sz="3200" dirty="0"/>
              <a:t> </a:t>
            </a:r>
            <a:r>
              <a:rPr lang="en-US" sz="3200" dirty="0" err="1"/>
              <a:t>hai</a:t>
            </a:r>
            <a:r>
              <a:rPr lang="en-US" sz="3200" dirty="0"/>
              <a:t> </a:t>
            </a:r>
            <a:r>
              <a:rPr lang="en-US" sz="3200" dirty="0" err="1"/>
              <a:t>thì</a:t>
            </a:r>
            <a:r>
              <a:rPr lang="en-US" sz="3200" dirty="0"/>
              <a:t> </a:t>
            </a:r>
            <a:r>
              <a:rPr lang="en-US" sz="3200" dirty="0" err="1"/>
              <a:t>ngày</a:t>
            </a:r>
            <a:r>
              <a:rPr lang="en-US" sz="3200" dirty="0"/>
              <a:t> 22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thứ</a:t>
            </a:r>
            <a:r>
              <a:rPr lang="en-US" sz="3200" dirty="0"/>
              <a:t> </a:t>
            </a:r>
            <a:r>
              <a:rPr lang="en-US" sz="3200" dirty="0" err="1"/>
              <a:t>mấy</a:t>
            </a:r>
            <a:r>
              <a:rPr lang="en-US" sz="3200" dirty="0"/>
              <a:t>?</a:t>
            </a:r>
            <a:endParaRPr kumimoji="0" lang="en-US" sz="32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11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3" action="ppaction://hlinksldjump"/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3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31" name="TextBox 30">
            <a:hlinkClick r:id="rId11" action="ppaction://hlinksldjump"/>
          </p:cNvPr>
          <p:cNvSpPr txBox="1"/>
          <p:nvPr/>
        </p:nvSpPr>
        <p:spPr>
          <a:xfrm>
            <a:off x="1260560" y="3710536"/>
            <a:ext cx="20916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40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440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3" action="ppaction://hlinksldjump"/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3" action="ppaction://hlinksldjump"/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3" action="ppaction://hlinksldjump"/>
              </p:cNvPr>
              <p:cNvSpPr txBox="1"/>
              <p:nvPr/>
            </p:nvSpPr>
            <p:spPr>
              <a:xfrm>
                <a:off x="4475871" y="4683256"/>
                <a:ext cx="62869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3" action="ppaction://hlinksldjump"/>
            </p:cNvPr>
            <p:cNvSpPr txBox="1"/>
            <p:nvPr/>
          </p:nvSpPr>
          <p:spPr>
            <a:xfrm>
              <a:off x="1301831" y="5453470"/>
              <a:ext cx="256993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ăm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TextBox 32">
            <a:hlinkClick r:id="rId13" action="ppaction://hlinksldjump"/>
          </p:cNvPr>
          <p:cNvSpPr txBox="1"/>
          <p:nvPr/>
        </p:nvSpPr>
        <p:spPr>
          <a:xfrm>
            <a:off x="8332028" y="3760372"/>
            <a:ext cx="23839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kumimoji="0" lang="en-US" sz="4400" b="0" i="0" u="none" strike="noStrike" kern="1200" cap="none" spc="0" normalizeH="0" noProof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kumimoji="0" lang="en-US" sz="4400" b="0" i="0" u="none" strike="noStrike" kern="1200" cap="none" spc="0" normalizeH="0" noProof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áu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35980" y="-50147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265714" y="586715"/>
            <a:ext cx="6895324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3600" dirty="0" err="1"/>
              <a:t>Nếu</a:t>
            </a:r>
            <a:r>
              <a:rPr lang="en-US" sz="3600" dirty="0"/>
              <a:t> </a:t>
            </a:r>
            <a:r>
              <a:rPr lang="en-US" sz="3600" dirty="0" err="1"/>
              <a:t>hôm</a:t>
            </a:r>
            <a:r>
              <a:rPr lang="en-US" sz="3600" dirty="0"/>
              <a:t> qua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err="1"/>
              <a:t>thứ</a:t>
            </a:r>
            <a:r>
              <a:rPr lang="en-US" sz="3600"/>
              <a:t> </a:t>
            </a:r>
            <a:r>
              <a:rPr lang="en-US" sz="3600" dirty="0" err="1"/>
              <a:t>B</a:t>
            </a:r>
            <a:r>
              <a:rPr lang="en-US" sz="3600"/>
              <a:t>a </a:t>
            </a:r>
            <a:r>
              <a:rPr lang="en-US" sz="3600" dirty="0" err="1"/>
              <a:t>thì</a:t>
            </a:r>
            <a:r>
              <a:rPr lang="en-US" sz="3600" dirty="0"/>
              <a:t> </a:t>
            </a:r>
            <a:r>
              <a:rPr lang="en-US" sz="3600" dirty="0" err="1"/>
              <a:t>ngày</a:t>
            </a:r>
            <a:r>
              <a:rPr lang="en-US" sz="3600" dirty="0"/>
              <a:t> </a:t>
            </a:r>
            <a:r>
              <a:rPr lang="en-US" sz="3600" dirty="0" err="1"/>
              <a:t>mai</a:t>
            </a:r>
            <a:r>
              <a:rPr lang="en-US" sz="3600" dirty="0"/>
              <a:t>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dirty="0" err="1"/>
              <a:t>thứ</a:t>
            </a:r>
            <a:r>
              <a:rPr lang="en-US" sz="3600" dirty="0"/>
              <a:t> </a:t>
            </a:r>
            <a:r>
              <a:rPr lang="en-US" sz="3600" dirty="0" err="1"/>
              <a:t>mấy</a:t>
            </a:r>
            <a:r>
              <a:rPr lang="en-US" sz="3600" dirty="0"/>
              <a:t>?</a:t>
            </a:r>
            <a:endParaRPr kumimoji="0" lang="en-US" sz="36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13376" y="2734291"/>
            <a:ext cx="4198931" cy="1866931"/>
            <a:chOff x="6780706" y="4686364"/>
            <a:chExt cx="4198931" cy="1866931"/>
          </a:xfrm>
        </p:grpSpPr>
        <p:pic>
          <p:nvPicPr>
            <p:cNvPr id="24" name="Picture 23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11" action="ppaction://hlinksldjump"/>
              </p:cNvPr>
              <p:cNvSpPr txBox="1"/>
              <p:nvPr/>
            </p:nvSpPr>
            <p:spPr>
              <a:xfrm>
                <a:off x="6971899" y="4686364"/>
                <a:ext cx="59503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</p:grpSp>
        <p:sp>
          <p:nvSpPr>
            <p:cNvPr id="31" name="TextBox 30">
              <a:hlinkClick r:id="rId9" action="ppaction://hlinksldjump"/>
            </p:cNvPr>
            <p:cNvSpPr txBox="1"/>
            <p:nvPr/>
          </p:nvSpPr>
          <p:spPr>
            <a:xfrm>
              <a:off x="8358633" y="5425033"/>
              <a:ext cx="256993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ăm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3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3" action="ppaction://hlinksldjump"/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3" action="ppaction://hlinksldjump"/>
              </p:cNvPr>
              <p:cNvSpPr txBox="1"/>
              <p:nvPr/>
            </p:nvSpPr>
            <p:spPr>
              <a:xfrm>
                <a:off x="4475871" y="4683256"/>
                <a:ext cx="62869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3" action="ppaction://hlinksldjump"/>
            </p:cNvPr>
            <p:cNvSpPr txBox="1"/>
            <p:nvPr/>
          </p:nvSpPr>
          <p:spPr>
            <a:xfrm>
              <a:off x="1602271" y="5425034"/>
              <a:ext cx="238398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áu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055467" cy="1864724"/>
            <a:chOff x="935980" y="2941753"/>
            <a:chExt cx="4055467" cy="1864724"/>
          </a:xfrm>
        </p:grpSpPr>
        <p:pic>
          <p:nvPicPr>
            <p:cNvPr id="5" name="Picture 4">
              <a:hlinkClick r:id="rId13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06010" cy="1531482"/>
              <a:chOff x="3985437" y="2941753"/>
              <a:chExt cx="1006010" cy="1531482"/>
            </a:xfrm>
          </p:grpSpPr>
          <p:pic>
            <p:nvPicPr>
              <p:cNvPr id="15" name="Picture 14">
                <a:hlinkClick r:id="rId13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3" action="ppaction://hlinksldjump"/>
              </p:cNvPr>
              <p:cNvSpPr txBox="1"/>
              <p:nvPr/>
            </p:nvSpPr>
            <p:spPr>
              <a:xfrm>
                <a:off x="4396412" y="2941753"/>
                <a:ext cx="59503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13" action="ppaction://hlinksldjump"/>
            </p:cNvPr>
            <p:cNvSpPr txBox="1"/>
            <p:nvPr/>
          </p:nvSpPr>
          <p:spPr>
            <a:xfrm>
              <a:off x="1770346" y="3710817"/>
              <a:ext cx="209166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335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355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2nd edition)"/>
  <p:tag name="ISPRING_ULTRA_SCORM_COURSE_ID" val="FE4F4CC8-3F92-4D2B-B72C-6855A1240C73"/>
  <p:tag name="ISPRING_CMI5_LAUNCH_METHOD" val="any window"/>
  <p:tag name="ISPRINGCLOUDFOLDERID" val="1"/>
  <p:tag name="ISPRINGONLINEFOLDERID" val="1"/>
  <p:tag name="ISPRING_SCORM_RATE_SLIDES" val="0"/>
  <p:tag name="ISPRING_SCORM_PASSING_SCORE" val="0.000000"/>
  <p:tag name="ISPRING_CURRENT_PLAYER_ID" val="universal"/>
  <p:tag name="ISPRING_PRESENTATION_TITLE" val="Bài 40 - tiết 2"/>
  <p:tag name="ISPRING_FIRST_PUBLISH" val="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\uFFFD\uFFFD\uFFFD&gt;{63219867-361B-457A-8917-9C1440E9AD15}&quot;,&quot;C:\\Users\\admin\\Desktop&quot;],[&quot;\u0001\uFFFD\uFFFD{02161510-583E-44EB-927D-24A72EBA4413}&quot;,&quot;C:\\Users\\STD_NHU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DE18BF2-C0C5-40C5-BEB9-5CF06B7FFD36}:200757713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4BD2C31-8436-4FD1-AF1B-153638B5E03E}:200757712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6F3C70D-EBC0-40F3-A1D4-C5D84DFB0242}:200757712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58FCB72-3809-4DEA-A2DC-DC8A856DCA79}:200757712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1143224-3260-4F48-8A57-E8BD84EE7355}:200757712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42755C3-C430-47E6-A1CB-FA96ADA6706A}:200757712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5713A8B-5635-4CCC-8517-E0BDE1FF6769}:200757712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BCDB66C-3C8A-4B20-AE7C-CCD08F2F0C09}:200757712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CC9089F-A88D-4120-93F8-397C2A1E461A}:200757712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5DCE4A9-BCF5-4553-88AF-08444AEAE72A}:200757713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074946-B5F3-4E80-A110-121367BD08E2}:200757709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8BB6B98-9C2D-4949-95D4-52C25FEE3541}:200757712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8FC2694-1137-4E85-9D4F-9F3D6D1E18A6}:200757710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DFAB5BB-B4C0-4A18-AEF8-429CC2427205}:200757711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32F8774-39B5-4661-AADE-3827399CDF55}:26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4B7AC9C-064C-422F-92B4-09FE316551D0}:26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C7DDA2C-E686-472C-9BD7-CC6DC41132D2}:26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2EE3721-E401-4EB1-BB00-D127AB5E60D7}:26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8886D1E-A142-492C-BE2C-C7F2FFADC8D3}:27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F298B2C-0C22-4E7E-ABCA-31A1E8B3E538}:200757712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259</Words>
  <Application>Microsoft Office PowerPoint</Application>
  <PresentationFormat>Widescreen</PresentationFormat>
  <Paragraphs>89</Paragraphs>
  <Slides>20</Slides>
  <Notes>20</Notes>
  <HiddenSlides>0</HiddenSlides>
  <MMClips>23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等线</vt:lpstr>
      <vt:lpstr>Arial</vt:lpstr>
      <vt:lpstr>Arial-Rounded</vt:lpstr>
      <vt:lpstr>Calibri</vt:lpstr>
      <vt:lpstr>Calibri Light</vt:lpstr>
      <vt:lpstr>iCiel Cadena</vt:lpstr>
      <vt:lpstr>Tahoma</vt:lpstr>
      <vt:lpstr>Times New Roman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40 - tiết 2</dc:title>
  <dc:creator>tran thao</dc:creator>
  <cp:lastModifiedBy>Administrator</cp:lastModifiedBy>
  <cp:revision>19</cp:revision>
  <dcterms:created xsi:type="dcterms:W3CDTF">2022-01-04T10:09:08Z</dcterms:created>
  <dcterms:modified xsi:type="dcterms:W3CDTF">2025-04-22T09:02:39Z</dcterms:modified>
</cp:coreProperties>
</file>