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85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84" r:id="rId16"/>
  </p:sldIdLst>
  <p:sldSz cx="12161838" cy="6858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Questrial" panose="020B0604020202020204" charset="0"/>
      <p:regular r:id="rId22"/>
    </p:embeddedFont>
    <p:embeddedFont>
      <p:font typeface="Bebas Neue" panose="020B0604020202020204" charset="0"/>
      <p:regular r:id="rId23"/>
    </p:embeddedFont>
    <p:embeddedFont>
      <p:font typeface="Patrick Hand" panose="020B0604020202020204" charset="0"/>
      <p:regular r:id="rId24"/>
    </p:embeddedFont>
    <p:embeddedFont>
      <p:font typeface="Sofia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6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mời HS phát biểu cá nhân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mời HS làm việc nhóm 4 hoặc nhóm 6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Hs TRÌNH BÀY SƠ ĐỒ TƯ DUY TRƯỚC LỚP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NẾU CÓ THỜI GIAN, GV CHO NHIỀU NHÓM TRÌNH BÀY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DỰA VÀO SƠ ĐỒ ĐÓ ĐỂ CHỐT KIẾN THỨC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/>
              <a:t>Kho ppt Phan Linh_0916.604.268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46760" y="-25246"/>
            <a:ext cx="12251535" cy="6901449"/>
            <a:chOff x="-35157" y="-18935"/>
            <a:chExt cx="9211439" cy="5176087"/>
          </a:xfrm>
        </p:grpSpPr>
        <p:sp>
          <p:nvSpPr>
            <p:cNvPr id="22" name="Google Shape;22;p3"/>
            <p:cNvSpPr/>
            <p:nvPr/>
          </p:nvSpPr>
          <p:spPr>
            <a:xfrm rot="5400000">
              <a:off x="6701102" y="1016550"/>
              <a:ext cx="3500285" cy="1450075"/>
            </a:xfrm>
            <a:custGeom>
              <a:avLst/>
              <a:gdLst/>
              <a:ahLst/>
              <a:cxnLst/>
              <a:rect l="l" t="t" r="r" b="b"/>
              <a:pathLst>
                <a:path w="105090" h="43536" extrusionOk="0">
                  <a:moveTo>
                    <a:pt x="102988" y="1"/>
                  </a:moveTo>
                  <a:lnTo>
                    <a:pt x="1" y="536"/>
                  </a:lnTo>
                  <a:lnTo>
                    <a:pt x="1" y="536"/>
                  </a:lnTo>
                  <a:lnTo>
                    <a:pt x="1" y="43536"/>
                  </a:lnTo>
                  <a:cubicBezTo>
                    <a:pt x="36564" y="40442"/>
                    <a:pt x="14981" y="6686"/>
                    <a:pt x="42337" y="6686"/>
                  </a:cubicBezTo>
                  <a:cubicBezTo>
                    <a:pt x="44258" y="6686"/>
                    <a:pt x="46419" y="6853"/>
                    <a:pt x="48859" y="7208"/>
                  </a:cubicBezTo>
                  <a:cubicBezTo>
                    <a:pt x="60514" y="8900"/>
                    <a:pt x="70746" y="16288"/>
                    <a:pt x="82389" y="16288"/>
                  </a:cubicBezTo>
                  <a:cubicBezTo>
                    <a:pt x="83008" y="16288"/>
                    <a:pt x="83630" y="16267"/>
                    <a:pt x="84258" y="16223"/>
                  </a:cubicBezTo>
                  <a:cubicBezTo>
                    <a:pt x="95807" y="15421"/>
                    <a:pt x="105089" y="9322"/>
                    <a:pt x="102988" y="1"/>
                  </a:cubicBezTo>
                  <a:close/>
                </a:path>
              </a:pathLst>
            </a:custGeom>
            <a:solidFill>
              <a:srgbClr val="00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23;p3"/>
            <p:cNvGrpSpPr/>
            <p:nvPr/>
          </p:nvGrpSpPr>
          <p:grpSpPr>
            <a:xfrm>
              <a:off x="3228651" y="-18935"/>
              <a:ext cx="4408810" cy="670826"/>
              <a:chOff x="2763768" y="829086"/>
              <a:chExt cx="3368332" cy="512511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2931850" y="829086"/>
                <a:ext cx="3200250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128010" h="18708" extrusionOk="0">
                    <a:moveTo>
                      <a:pt x="128010" y="0"/>
                    </a:moveTo>
                    <a:cubicBezTo>
                      <a:pt x="128008" y="0"/>
                      <a:pt x="3261" y="357"/>
                      <a:pt x="3261" y="357"/>
                    </a:cubicBezTo>
                    <a:cubicBezTo>
                      <a:pt x="1" y="10798"/>
                      <a:pt x="15612" y="13994"/>
                      <a:pt x="21520" y="14452"/>
                    </a:cubicBezTo>
                    <a:cubicBezTo>
                      <a:pt x="22029" y="14492"/>
                      <a:pt x="22536" y="14511"/>
                      <a:pt x="23041" y="14511"/>
                    </a:cubicBezTo>
                    <a:cubicBezTo>
                      <a:pt x="33789" y="14511"/>
                      <a:pt x="43642" y="5932"/>
                      <a:pt x="54576" y="3986"/>
                    </a:cubicBezTo>
                    <a:cubicBezTo>
                      <a:pt x="57136" y="3533"/>
                      <a:pt x="59724" y="3307"/>
                      <a:pt x="62311" y="3307"/>
                    </a:cubicBezTo>
                    <a:cubicBezTo>
                      <a:pt x="69401" y="3307"/>
                      <a:pt x="76489" y="5005"/>
                      <a:pt x="83010" y="8391"/>
                    </a:cubicBezTo>
                    <a:cubicBezTo>
                      <a:pt x="90166" y="12110"/>
                      <a:pt x="96889" y="17840"/>
                      <a:pt x="104657" y="18604"/>
                    </a:cubicBezTo>
                    <a:cubicBezTo>
                      <a:pt x="105363" y="18673"/>
                      <a:pt x="106085" y="18708"/>
                      <a:pt x="106817" y="18708"/>
                    </a:cubicBezTo>
                    <a:cubicBezTo>
                      <a:pt x="116417" y="18708"/>
                      <a:pt x="127738" y="12707"/>
                      <a:pt x="128010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2763768" y="1098672"/>
                <a:ext cx="241100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717" extrusionOk="0">
                    <a:moveTo>
                      <a:pt x="5387" y="1"/>
                    </a:moveTo>
                    <a:cubicBezTo>
                      <a:pt x="2407" y="1"/>
                      <a:pt x="1" y="2178"/>
                      <a:pt x="1" y="4865"/>
                    </a:cubicBezTo>
                    <a:cubicBezTo>
                      <a:pt x="1" y="7539"/>
                      <a:pt x="2407" y="9716"/>
                      <a:pt x="5387" y="9716"/>
                    </a:cubicBezTo>
                    <a:cubicBezTo>
                      <a:pt x="8354" y="9716"/>
                      <a:pt x="10760" y="7539"/>
                      <a:pt x="10760" y="4865"/>
                    </a:cubicBezTo>
                    <a:cubicBezTo>
                      <a:pt x="10760" y="2178"/>
                      <a:pt x="8354" y="1"/>
                      <a:pt x="5387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3"/>
            <p:cNvSpPr/>
            <p:nvPr/>
          </p:nvSpPr>
          <p:spPr>
            <a:xfrm rot="-5400000">
              <a:off x="-187999" y="169932"/>
              <a:ext cx="2059096" cy="1702149"/>
            </a:xfrm>
            <a:custGeom>
              <a:avLst/>
              <a:gdLst/>
              <a:ahLst/>
              <a:cxnLst/>
              <a:rect l="l" t="t" r="r" b="b"/>
              <a:pathLst>
                <a:path w="70735" h="58473" extrusionOk="0">
                  <a:moveTo>
                    <a:pt x="70735" y="1"/>
                  </a:moveTo>
                  <a:lnTo>
                    <a:pt x="5680" y="39"/>
                  </a:lnTo>
                  <a:cubicBezTo>
                    <a:pt x="1" y="10289"/>
                    <a:pt x="10417" y="10659"/>
                    <a:pt x="16720" y="12059"/>
                  </a:cubicBezTo>
                  <a:cubicBezTo>
                    <a:pt x="23035" y="13447"/>
                    <a:pt x="29861" y="12696"/>
                    <a:pt x="35883" y="14873"/>
                  </a:cubicBezTo>
                  <a:cubicBezTo>
                    <a:pt x="46630" y="18757"/>
                    <a:pt x="51113" y="30523"/>
                    <a:pt x="51125" y="40964"/>
                  </a:cubicBezTo>
                  <a:cubicBezTo>
                    <a:pt x="51138" y="44631"/>
                    <a:pt x="50820" y="48528"/>
                    <a:pt x="52793" y="51736"/>
                  </a:cubicBezTo>
                  <a:cubicBezTo>
                    <a:pt x="56079" y="57084"/>
                    <a:pt x="63973" y="58090"/>
                    <a:pt x="70735" y="58472"/>
                  </a:cubicBezTo>
                  <a:lnTo>
                    <a:pt x="70735" y="1"/>
                  </a:lnTo>
                  <a:close/>
                </a:path>
              </a:pathLst>
            </a:custGeom>
            <a:solidFill>
              <a:srgbClr val="FF5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27;p3"/>
            <p:cNvGrpSpPr/>
            <p:nvPr/>
          </p:nvGrpSpPr>
          <p:grpSpPr>
            <a:xfrm>
              <a:off x="-35157" y="1523975"/>
              <a:ext cx="2700534" cy="3619564"/>
              <a:chOff x="140634" y="1535094"/>
              <a:chExt cx="2275667" cy="3050109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162234" y="1535094"/>
                <a:ext cx="1004408" cy="2515085"/>
              </a:xfrm>
              <a:custGeom>
                <a:avLst/>
                <a:gdLst/>
                <a:ahLst/>
                <a:cxnLst/>
                <a:rect l="l" t="t" r="r" b="b"/>
                <a:pathLst>
                  <a:path w="34839" h="84321" extrusionOk="0">
                    <a:moveTo>
                      <a:pt x="0" y="1"/>
                    </a:moveTo>
                    <a:cubicBezTo>
                      <a:pt x="0" y="1"/>
                      <a:pt x="0" y="84321"/>
                      <a:pt x="0" y="84321"/>
                    </a:cubicBezTo>
                    <a:cubicBezTo>
                      <a:pt x="9728" y="84308"/>
                      <a:pt x="16872" y="82321"/>
                      <a:pt x="23799" y="78107"/>
                    </a:cubicBezTo>
                    <a:cubicBezTo>
                      <a:pt x="34839" y="71396"/>
                      <a:pt x="23671" y="61082"/>
                      <a:pt x="20450" y="53226"/>
                    </a:cubicBezTo>
                    <a:cubicBezTo>
                      <a:pt x="18018" y="47305"/>
                      <a:pt x="18667" y="40760"/>
                      <a:pt x="19737" y="34533"/>
                    </a:cubicBezTo>
                    <a:cubicBezTo>
                      <a:pt x="20883" y="27887"/>
                      <a:pt x="22474" y="20998"/>
                      <a:pt x="20399" y="14542"/>
                    </a:cubicBezTo>
                    <a:cubicBezTo>
                      <a:pt x="17814" y="6533"/>
                      <a:pt x="9232" y="408"/>
                      <a:pt x="0" y="1"/>
                    </a:cubicBezTo>
                    <a:close/>
                  </a:path>
                </a:pathLst>
              </a:custGeom>
              <a:solidFill>
                <a:srgbClr val="A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140634" y="3948278"/>
                <a:ext cx="2275667" cy="636925"/>
              </a:xfrm>
              <a:custGeom>
                <a:avLst/>
                <a:gdLst/>
                <a:ahLst/>
                <a:cxnLst/>
                <a:rect l="l" t="t" r="r" b="b"/>
                <a:pathLst>
                  <a:path w="119835" h="33540" extrusionOk="0">
                    <a:moveTo>
                      <a:pt x="14841" y="1"/>
                    </a:moveTo>
                    <a:cubicBezTo>
                      <a:pt x="9457" y="1"/>
                      <a:pt x="2160" y="2350"/>
                      <a:pt x="39" y="5055"/>
                    </a:cubicBezTo>
                    <a:lnTo>
                      <a:pt x="1" y="33539"/>
                    </a:lnTo>
                    <a:lnTo>
                      <a:pt x="119835" y="33539"/>
                    </a:lnTo>
                    <a:cubicBezTo>
                      <a:pt x="118358" y="25606"/>
                      <a:pt x="112169" y="15942"/>
                      <a:pt x="103574" y="12096"/>
                    </a:cubicBezTo>
                    <a:cubicBezTo>
                      <a:pt x="98867" y="9986"/>
                      <a:pt x="93504" y="8920"/>
                      <a:pt x="88144" y="8920"/>
                    </a:cubicBezTo>
                    <a:cubicBezTo>
                      <a:pt x="83704" y="8920"/>
                      <a:pt x="79266" y="9652"/>
                      <a:pt x="75204" y="11129"/>
                    </a:cubicBezTo>
                    <a:cubicBezTo>
                      <a:pt x="68889" y="13421"/>
                      <a:pt x="63655" y="17304"/>
                      <a:pt x="57632" y="20080"/>
                    </a:cubicBezTo>
                    <a:cubicBezTo>
                      <a:pt x="53810" y="21837"/>
                      <a:pt x="49324" y="23110"/>
                      <a:pt x="45002" y="23110"/>
                    </a:cubicBezTo>
                    <a:cubicBezTo>
                      <a:pt x="42528" y="23110"/>
                      <a:pt x="40107" y="22693"/>
                      <a:pt x="37895" y="21710"/>
                    </a:cubicBezTo>
                    <a:cubicBezTo>
                      <a:pt x="33235" y="19635"/>
                      <a:pt x="30561" y="15547"/>
                      <a:pt x="28294" y="11613"/>
                    </a:cubicBezTo>
                    <a:cubicBezTo>
                      <a:pt x="26041" y="7691"/>
                      <a:pt x="23774" y="3514"/>
                      <a:pt x="19496" y="955"/>
                    </a:cubicBezTo>
                    <a:cubicBezTo>
                      <a:pt x="18384" y="290"/>
                      <a:pt x="16731" y="1"/>
                      <a:pt x="14841" y="1"/>
                    </a:cubicBezTo>
                    <a:close/>
                  </a:path>
                </a:pathLst>
              </a:custGeom>
              <a:solidFill>
                <a:srgbClr val="6FC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203733" y="3643124"/>
                <a:ext cx="739945" cy="739945"/>
              </a:xfrm>
              <a:custGeom>
                <a:avLst/>
                <a:gdLst/>
                <a:ahLst/>
                <a:cxnLst/>
                <a:rect l="l" t="t" r="r" b="b"/>
                <a:pathLst>
                  <a:path w="38965" h="38965" extrusionOk="0">
                    <a:moveTo>
                      <a:pt x="19483" y="0"/>
                    </a:moveTo>
                    <a:cubicBezTo>
                      <a:pt x="8723" y="0"/>
                      <a:pt x="1" y="8723"/>
                      <a:pt x="1" y="19482"/>
                    </a:cubicBezTo>
                    <a:cubicBezTo>
                      <a:pt x="1" y="30242"/>
                      <a:pt x="8723" y="38964"/>
                      <a:pt x="19483" y="38964"/>
                    </a:cubicBezTo>
                    <a:cubicBezTo>
                      <a:pt x="30243" y="38964"/>
                      <a:pt x="38965" y="30242"/>
                      <a:pt x="38965" y="19482"/>
                    </a:cubicBezTo>
                    <a:cubicBezTo>
                      <a:pt x="38965" y="8723"/>
                      <a:pt x="30243" y="0"/>
                      <a:pt x="19483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" name="Google Shape;31;p3"/>
            <p:cNvGrpSpPr/>
            <p:nvPr/>
          </p:nvGrpSpPr>
          <p:grpSpPr>
            <a:xfrm>
              <a:off x="3836380" y="4121017"/>
              <a:ext cx="4080290" cy="1033912"/>
              <a:chOff x="3341875" y="4134396"/>
              <a:chExt cx="3438350" cy="87125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3341875" y="4567271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4763" y="1"/>
                    </a:moveTo>
                    <a:cubicBezTo>
                      <a:pt x="2127" y="1"/>
                      <a:pt x="1" y="2127"/>
                      <a:pt x="1" y="4750"/>
                    </a:cubicBezTo>
                    <a:cubicBezTo>
                      <a:pt x="1" y="7386"/>
                      <a:pt x="2127" y="9512"/>
                      <a:pt x="4763" y="9512"/>
                    </a:cubicBezTo>
                    <a:cubicBezTo>
                      <a:pt x="7386" y="9512"/>
                      <a:pt x="9512" y="7386"/>
                      <a:pt x="9512" y="4750"/>
                    </a:cubicBezTo>
                    <a:cubicBezTo>
                      <a:pt x="9512" y="2127"/>
                      <a:pt x="7386" y="1"/>
                      <a:pt x="4763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071500" y="4134396"/>
                <a:ext cx="2708725" cy="871250"/>
              </a:xfrm>
              <a:custGeom>
                <a:avLst/>
                <a:gdLst/>
                <a:ahLst/>
                <a:cxnLst/>
                <a:rect l="l" t="t" r="r" b="b"/>
                <a:pathLst>
                  <a:path w="108349" h="34850" extrusionOk="0">
                    <a:moveTo>
                      <a:pt x="78363" y="0"/>
                    </a:moveTo>
                    <a:cubicBezTo>
                      <a:pt x="71520" y="0"/>
                      <a:pt x="64689" y="2185"/>
                      <a:pt x="59771" y="6480"/>
                    </a:cubicBezTo>
                    <a:cubicBezTo>
                      <a:pt x="56486" y="9357"/>
                      <a:pt x="54105" y="13012"/>
                      <a:pt x="50769" y="15851"/>
                    </a:cubicBezTo>
                    <a:cubicBezTo>
                      <a:pt x="48211" y="18038"/>
                      <a:pt x="44748" y="19730"/>
                      <a:pt x="41344" y="19730"/>
                    </a:cubicBezTo>
                    <a:cubicBezTo>
                      <a:pt x="40307" y="19730"/>
                      <a:pt x="39276" y="19573"/>
                      <a:pt x="38277" y="19226"/>
                    </a:cubicBezTo>
                    <a:cubicBezTo>
                      <a:pt x="33311" y="17519"/>
                      <a:pt x="31388" y="12120"/>
                      <a:pt x="27365" y="8988"/>
                    </a:cubicBezTo>
                    <a:cubicBezTo>
                      <a:pt x="24946" y="7109"/>
                      <a:pt x="21876" y="6255"/>
                      <a:pt x="18728" y="6255"/>
                    </a:cubicBezTo>
                    <a:cubicBezTo>
                      <a:pt x="14069" y="6255"/>
                      <a:pt x="9238" y="8127"/>
                      <a:pt x="6100" y="11318"/>
                    </a:cubicBezTo>
                    <a:cubicBezTo>
                      <a:pt x="841" y="16666"/>
                      <a:pt x="0" y="27515"/>
                      <a:pt x="1643" y="34506"/>
                    </a:cubicBezTo>
                    <a:lnTo>
                      <a:pt x="108349" y="34849"/>
                    </a:lnTo>
                    <a:lnTo>
                      <a:pt x="108158" y="26140"/>
                    </a:lnTo>
                    <a:cubicBezTo>
                      <a:pt x="107483" y="16208"/>
                      <a:pt x="100429" y="6862"/>
                      <a:pt x="90522" y="2481"/>
                    </a:cubicBezTo>
                    <a:cubicBezTo>
                      <a:pt x="86757" y="821"/>
                      <a:pt x="82558" y="0"/>
                      <a:pt x="78363" y="0"/>
                    </a:cubicBezTo>
                    <a:close/>
                  </a:path>
                </a:pathLst>
              </a:custGeom>
              <a:solidFill>
                <a:srgbClr val="A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3"/>
            <p:cNvSpPr/>
            <p:nvPr/>
          </p:nvSpPr>
          <p:spPr>
            <a:xfrm>
              <a:off x="6263976" y="2739488"/>
              <a:ext cx="2891840" cy="2417664"/>
            </a:xfrm>
            <a:custGeom>
              <a:avLst/>
              <a:gdLst/>
              <a:ahLst/>
              <a:cxnLst/>
              <a:rect l="l" t="t" r="r" b="b"/>
              <a:pathLst>
                <a:path w="97475" h="81492" extrusionOk="0">
                  <a:moveTo>
                    <a:pt x="85875" y="1"/>
                  </a:moveTo>
                  <a:cubicBezTo>
                    <a:pt x="80450" y="1"/>
                    <a:pt x="75020" y="1428"/>
                    <a:pt x="70556" y="4213"/>
                  </a:cubicBezTo>
                  <a:cubicBezTo>
                    <a:pt x="62801" y="9052"/>
                    <a:pt x="58268" y="17800"/>
                    <a:pt x="59109" y="26280"/>
                  </a:cubicBezTo>
                  <a:cubicBezTo>
                    <a:pt x="59758" y="32812"/>
                    <a:pt x="63311" y="38797"/>
                    <a:pt x="64992" y="45176"/>
                  </a:cubicBezTo>
                  <a:cubicBezTo>
                    <a:pt x="66685" y="51568"/>
                    <a:pt x="65896" y="59361"/>
                    <a:pt x="59936" y="63117"/>
                  </a:cubicBezTo>
                  <a:cubicBezTo>
                    <a:pt x="57588" y="64596"/>
                    <a:pt x="54860" y="65188"/>
                    <a:pt x="52028" y="65188"/>
                  </a:cubicBezTo>
                  <a:cubicBezTo>
                    <a:pt x="48226" y="65188"/>
                    <a:pt x="44238" y="64120"/>
                    <a:pt x="40735" y="62697"/>
                  </a:cubicBezTo>
                  <a:cubicBezTo>
                    <a:pt x="34622" y="60214"/>
                    <a:pt x="28752" y="56713"/>
                    <a:pt x="22067" y="56229"/>
                  </a:cubicBezTo>
                  <a:cubicBezTo>
                    <a:pt x="21586" y="56194"/>
                    <a:pt x="21104" y="56177"/>
                    <a:pt x="20623" y="56177"/>
                  </a:cubicBezTo>
                  <a:cubicBezTo>
                    <a:pt x="14359" y="56177"/>
                    <a:pt x="8141" y="59055"/>
                    <a:pt x="4546" y="63690"/>
                  </a:cubicBezTo>
                  <a:cubicBezTo>
                    <a:pt x="688" y="68695"/>
                    <a:pt x="0" y="75571"/>
                    <a:pt x="2827" y="81110"/>
                  </a:cubicBezTo>
                  <a:lnTo>
                    <a:pt x="97474" y="81492"/>
                  </a:lnTo>
                  <a:lnTo>
                    <a:pt x="97474" y="2354"/>
                  </a:lnTo>
                  <a:cubicBezTo>
                    <a:pt x="93870" y="776"/>
                    <a:pt x="89874" y="1"/>
                    <a:pt x="85875" y="1"/>
                  </a:cubicBezTo>
                  <a:close/>
                </a:path>
              </a:pathLst>
            </a:custGeom>
            <a:solidFill>
              <a:srgbClr val="FF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2830081" y="2930633"/>
            <a:ext cx="6435639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fia"/>
              <a:buNone/>
              <a:defRPr sz="665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600"/>
              <a:buNone/>
              <a:defRPr sz="4788">
                <a:solidFill>
                  <a:srgbClr val="25A0A6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/>
          </p:nvPr>
        </p:nvSpPr>
        <p:spPr>
          <a:xfrm>
            <a:off x="5369683" y="1558200"/>
            <a:ext cx="1422472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Sofia"/>
              <a:buNone/>
              <a:defRPr sz="798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846574" y="4761967"/>
            <a:ext cx="6435639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ontserrat"/>
              <a:buNone/>
              <a:defRPr sz="2128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"/>
          <p:cNvGrpSpPr/>
          <p:nvPr/>
        </p:nvGrpSpPr>
        <p:grpSpPr>
          <a:xfrm flipH="1">
            <a:off x="-33610" y="-30851"/>
            <a:ext cx="12221881" cy="6907179"/>
            <a:chOff x="-10407" y="-16895"/>
            <a:chExt cx="9189144" cy="5167981"/>
          </a:xfrm>
        </p:grpSpPr>
        <p:sp>
          <p:nvSpPr>
            <p:cNvPr id="48" name="Google Shape;48;p5"/>
            <p:cNvSpPr/>
            <p:nvPr/>
          </p:nvSpPr>
          <p:spPr>
            <a:xfrm>
              <a:off x="8" y="-16895"/>
              <a:ext cx="2686100" cy="1112780"/>
            </a:xfrm>
            <a:custGeom>
              <a:avLst/>
              <a:gdLst/>
              <a:ahLst/>
              <a:cxnLst/>
              <a:rect l="l" t="t" r="r" b="b"/>
              <a:pathLst>
                <a:path w="105090" h="43536" extrusionOk="0">
                  <a:moveTo>
                    <a:pt x="102988" y="1"/>
                  </a:moveTo>
                  <a:lnTo>
                    <a:pt x="1" y="536"/>
                  </a:lnTo>
                  <a:lnTo>
                    <a:pt x="1" y="536"/>
                  </a:lnTo>
                  <a:lnTo>
                    <a:pt x="1" y="43536"/>
                  </a:lnTo>
                  <a:cubicBezTo>
                    <a:pt x="36564" y="40442"/>
                    <a:pt x="14981" y="6686"/>
                    <a:pt x="42337" y="6686"/>
                  </a:cubicBezTo>
                  <a:cubicBezTo>
                    <a:pt x="44258" y="6686"/>
                    <a:pt x="46419" y="6853"/>
                    <a:pt x="48859" y="7208"/>
                  </a:cubicBezTo>
                  <a:cubicBezTo>
                    <a:pt x="60514" y="8900"/>
                    <a:pt x="70746" y="16288"/>
                    <a:pt x="82389" y="16288"/>
                  </a:cubicBezTo>
                  <a:cubicBezTo>
                    <a:pt x="83008" y="16288"/>
                    <a:pt x="83630" y="16267"/>
                    <a:pt x="84258" y="16223"/>
                  </a:cubicBezTo>
                  <a:cubicBezTo>
                    <a:pt x="95807" y="15421"/>
                    <a:pt x="105089" y="9322"/>
                    <a:pt x="1029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-10407" y="4263862"/>
              <a:ext cx="3137580" cy="878161"/>
            </a:xfrm>
            <a:custGeom>
              <a:avLst/>
              <a:gdLst/>
              <a:ahLst/>
              <a:cxnLst/>
              <a:rect l="l" t="t" r="r" b="b"/>
              <a:pathLst>
                <a:path w="119835" h="33540" extrusionOk="0">
                  <a:moveTo>
                    <a:pt x="14841" y="1"/>
                  </a:moveTo>
                  <a:cubicBezTo>
                    <a:pt x="9457" y="1"/>
                    <a:pt x="2160" y="2350"/>
                    <a:pt x="39" y="5055"/>
                  </a:cubicBezTo>
                  <a:lnTo>
                    <a:pt x="1" y="33539"/>
                  </a:lnTo>
                  <a:lnTo>
                    <a:pt x="119835" y="33539"/>
                  </a:lnTo>
                  <a:cubicBezTo>
                    <a:pt x="118358" y="25606"/>
                    <a:pt x="112169" y="15942"/>
                    <a:pt x="103574" y="12096"/>
                  </a:cubicBezTo>
                  <a:cubicBezTo>
                    <a:pt x="98867" y="9986"/>
                    <a:pt x="93504" y="8920"/>
                    <a:pt x="88144" y="8920"/>
                  </a:cubicBezTo>
                  <a:cubicBezTo>
                    <a:pt x="83704" y="8920"/>
                    <a:pt x="79266" y="9652"/>
                    <a:pt x="75204" y="11129"/>
                  </a:cubicBezTo>
                  <a:cubicBezTo>
                    <a:pt x="68889" y="13421"/>
                    <a:pt x="63655" y="17304"/>
                    <a:pt x="57632" y="20080"/>
                  </a:cubicBezTo>
                  <a:cubicBezTo>
                    <a:pt x="53810" y="21837"/>
                    <a:pt x="49324" y="23110"/>
                    <a:pt x="45002" y="23110"/>
                  </a:cubicBezTo>
                  <a:cubicBezTo>
                    <a:pt x="42528" y="23110"/>
                    <a:pt x="40107" y="22693"/>
                    <a:pt x="37895" y="21710"/>
                  </a:cubicBezTo>
                  <a:cubicBezTo>
                    <a:pt x="33235" y="19635"/>
                    <a:pt x="30561" y="15547"/>
                    <a:pt x="28294" y="11613"/>
                  </a:cubicBezTo>
                  <a:cubicBezTo>
                    <a:pt x="26041" y="7691"/>
                    <a:pt x="23774" y="3514"/>
                    <a:pt x="19496" y="955"/>
                  </a:cubicBezTo>
                  <a:cubicBezTo>
                    <a:pt x="18384" y="290"/>
                    <a:pt x="16731" y="1"/>
                    <a:pt x="148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 rot="10800000" flipH="1">
              <a:off x="8435299" y="1526216"/>
              <a:ext cx="733448" cy="2394875"/>
            </a:xfrm>
            <a:custGeom>
              <a:avLst/>
              <a:gdLst/>
              <a:ahLst/>
              <a:cxnLst/>
              <a:rect l="l" t="t" r="r" b="b"/>
              <a:pathLst>
                <a:path w="34839" h="84334" extrusionOk="0">
                  <a:moveTo>
                    <a:pt x="34839" y="0"/>
                  </a:moveTo>
                  <a:cubicBezTo>
                    <a:pt x="25110" y="13"/>
                    <a:pt x="17967" y="2012"/>
                    <a:pt x="11053" y="6214"/>
                  </a:cubicBezTo>
                  <a:cubicBezTo>
                    <a:pt x="0" y="12925"/>
                    <a:pt x="11167" y="23239"/>
                    <a:pt x="14389" y="31108"/>
                  </a:cubicBezTo>
                  <a:cubicBezTo>
                    <a:pt x="16821" y="37016"/>
                    <a:pt x="16172" y="43561"/>
                    <a:pt x="15102" y="49788"/>
                  </a:cubicBezTo>
                  <a:cubicBezTo>
                    <a:pt x="13956" y="56434"/>
                    <a:pt x="12364" y="63323"/>
                    <a:pt x="14453" y="69779"/>
                  </a:cubicBezTo>
                  <a:cubicBezTo>
                    <a:pt x="17025" y="77788"/>
                    <a:pt x="25607" y="83913"/>
                    <a:pt x="34839" y="84333"/>
                  </a:cubicBezTo>
                  <a:cubicBezTo>
                    <a:pt x="34839" y="84333"/>
                    <a:pt x="34839" y="0"/>
                    <a:pt x="34839" y="0"/>
                  </a:cubicBezTo>
                  <a:close/>
                </a:path>
              </a:pathLst>
            </a:custGeom>
            <a:solidFill>
              <a:srgbClr val="A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 rot="10800000" flipH="1">
              <a:off x="7119641" y="3448937"/>
              <a:ext cx="2059096" cy="1702149"/>
            </a:xfrm>
            <a:custGeom>
              <a:avLst/>
              <a:gdLst/>
              <a:ahLst/>
              <a:cxnLst/>
              <a:rect l="l" t="t" r="r" b="b"/>
              <a:pathLst>
                <a:path w="70735" h="58473" extrusionOk="0">
                  <a:moveTo>
                    <a:pt x="70735" y="1"/>
                  </a:moveTo>
                  <a:lnTo>
                    <a:pt x="5680" y="39"/>
                  </a:lnTo>
                  <a:cubicBezTo>
                    <a:pt x="1" y="10289"/>
                    <a:pt x="10417" y="10659"/>
                    <a:pt x="16720" y="12059"/>
                  </a:cubicBezTo>
                  <a:cubicBezTo>
                    <a:pt x="23035" y="13447"/>
                    <a:pt x="29861" y="12696"/>
                    <a:pt x="35883" y="14873"/>
                  </a:cubicBezTo>
                  <a:cubicBezTo>
                    <a:pt x="46630" y="18757"/>
                    <a:pt x="51113" y="30523"/>
                    <a:pt x="51125" y="40964"/>
                  </a:cubicBezTo>
                  <a:cubicBezTo>
                    <a:pt x="51138" y="44631"/>
                    <a:pt x="50820" y="48528"/>
                    <a:pt x="52793" y="51736"/>
                  </a:cubicBezTo>
                  <a:cubicBezTo>
                    <a:pt x="56079" y="57084"/>
                    <a:pt x="63973" y="58090"/>
                    <a:pt x="70735" y="58472"/>
                  </a:cubicBezTo>
                  <a:lnTo>
                    <a:pt x="707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rot="10800000" flipH="1">
              <a:off x="7189786" y="-9268"/>
              <a:ext cx="1978986" cy="1654491"/>
            </a:xfrm>
            <a:custGeom>
              <a:avLst/>
              <a:gdLst/>
              <a:ahLst/>
              <a:cxnLst/>
              <a:rect l="l" t="t" r="r" b="b"/>
              <a:pathLst>
                <a:path w="97475" h="81492" extrusionOk="0">
                  <a:moveTo>
                    <a:pt x="85875" y="1"/>
                  </a:moveTo>
                  <a:cubicBezTo>
                    <a:pt x="80450" y="1"/>
                    <a:pt x="75020" y="1428"/>
                    <a:pt x="70556" y="4213"/>
                  </a:cubicBezTo>
                  <a:cubicBezTo>
                    <a:pt x="62801" y="9052"/>
                    <a:pt x="58268" y="17800"/>
                    <a:pt x="59109" y="26280"/>
                  </a:cubicBezTo>
                  <a:cubicBezTo>
                    <a:pt x="59758" y="32812"/>
                    <a:pt x="63311" y="38797"/>
                    <a:pt x="64992" y="45176"/>
                  </a:cubicBezTo>
                  <a:cubicBezTo>
                    <a:pt x="66685" y="51568"/>
                    <a:pt x="65896" y="59361"/>
                    <a:pt x="59936" y="63117"/>
                  </a:cubicBezTo>
                  <a:cubicBezTo>
                    <a:pt x="57588" y="64596"/>
                    <a:pt x="54860" y="65188"/>
                    <a:pt x="52028" y="65188"/>
                  </a:cubicBezTo>
                  <a:cubicBezTo>
                    <a:pt x="48226" y="65188"/>
                    <a:pt x="44238" y="64120"/>
                    <a:pt x="40735" y="62697"/>
                  </a:cubicBezTo>
                  <a:cubicBezTo>
                    <a:pt x="34622" y="60214"/>
                    <a:pt x="28752" y="56713"/>
                    <a:pt x="22067" y="56229"/>
                  </a:cubicBezTo>
                  <a:cubicBezTo>
                    <a:pt x="21586" y="56194"/>
                    <a:pt x="21104" y="56177"/>
                    <a:pt x="20623" y="56177"/>
                  </a:cubicBezTo>
                  <a:cubicBezTo>
                    <a:pt x="14359" y="56177"/>
                    <a:pt x="8141" y="59055"/>
                    <a:pt x="4546" y="63690"/>
                  </a:cubicBezTo>
                  <a:cubicBezTo>
                    <a:pt x="688" y="68695"/>
                    <a:pt x="0" y="75571"/>
                    <a:pt x="2827" y="81110"/>
                  </a:cubicBezTo>
                  <a:lnTo>
                    <a:pt x="97474" y="81492"/>
                  </a:lnTo>
                  <a:lnTo>
                    <a:pt x="97474" y="2354"/>
                  </a:lnTo>
                  <a:cubicBezTo>
                    <a:pt x="93870" y="776"/>
                    <a:pt x="89874" y="1"/>
                    <a:pt x="85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5"/>
          <p:cNvSpPr/>
          <p:nvPr/>
        </p:nvSpPr>
        <p:spPr>
          <a:xfrm>
            <a:off x="572747" y="218600"/>
            <a:ext cx="708446" cy="710203"/>
          </a:xfrm>
          <a:custGeom>
            <a:avLst/>
            <a:gdLst/>
            <a:ahLst/>
            <a:cxnLst/>
            <a:rect l="l" t="t" r="r" b="b"/>
            <a:pathLst>
              <a:path w="38965" h="38965" extrusionOk="0">
                <a:moveTo>
                  <a:pt x="19483" y="0"/>
                </a:moveTo>
                <a:cubicBezTo>
                  <a:pt x="8723" y="0"/>
                  <a:pt x="1" y="8723"/>
                  <a:pt x="1" y="19482"/>
                </a:cubicBezTo>
                <a:cubicBezTo>
                  <a:pt x="1" y="30242"/>
                  <a:pt x="8723" y="38964"/>
                  <a:pt x="19483" y="38964"/>
                </a:cubicBezTo>
                <a:cubicBezTo>
                  <a:pt x="30243" y="38964"/>
                  <a:pt x="38965" y="30242"/>
                  <a:pt x="38965" y="19482"/>
                </a:cubicBezTo>
                <a:cubicBezTo>
                  <a:pt x="38965" y="8723"/>
                  <a:pt x="30243" y="0"/>
                  <a:pt x="194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6"/>
          <p:cNvGrpSpPr/>
          <p:nvPr/>
        </p:nvGrpSpPr>
        <p:grpSpPr>
          <a:xfrm rot="10800000" flipH="1">
            <a:off x="-12039" y="2"/>
            <a:ext cx="12267777" cy="6873564"/>
            <a:chOff x="-13649" y="-31972"/>
            <a:chExt cx="9226419" cy="5155174"/>
          </a:xfrm>
        </p:grpSpPr>
        <p:sp>
          <p:nvSpPr>
            <p:cNvPr id="56" name="Google Shape;56;p6"/>
            <p:cNvSpPr/>
            <p:nvPr/>
          </p:nvSpPr>
          <p:spPr>
            <a:xfrm rot="5400000">
              <a:off x="6918796" y="909775"/>
              <a:ext cx="3235721" cy="1352228"/>
            </a:xfrm>
            <a:custGeom>
              <a:avLst/>
              <a:gdLst/>
              <a:ahLst/>
              <a:cxnLst/>
              <a:rect l="l" t="t" r="r" b="b"/>
              <a:pathLst>
                <a:path w="105090" h="43536" extrusionOk="0">
                  <a:moveTo>
                    <a:pt x="102988" y="1"/>
                  </a:moveTo>
                  <a:lnTo>
                    <a:pt x="1" y="536"/>
                  </a:lnTo>
                  <a:lnTo>
                    <a:pt x="1" y="536"/>
                  </a:lnTo>
                  <a:lnTo>
                    <a:pt x="1" y="43536"/>
                  </a:lnTo>
                  <a:cubicBezTo>
                    <a:pt x="36564" y="40442"/>
                    <a:pt x="14981" y="6686"/>
                    <a:pt x="42337" y="6686"/>
                  </a:cubicBezTo>
                  <a:cubicBezTo>
                    <a:pt x="44258" y="6686"/>
                    <a:pt x="46419" y="6853"/>
                    <a:pt x="48859" y="7208"/>
                  </a:cubicBezTo>
                  <a:cubicBezTo>
                    <a:pt x="60514" y="8900"/>
                    <a:pt x="70746" y="16288"/>
                    <a:pt x="82389" y="16288"/>
                  </a:cubicBezTo>
                  <a:cubicBezTo>
                    <a:pt x="83008" y="16288"/>
                    <a:pt x="83630" y="16267"/>
                    <a:pt x="84258" y="16223"/>
                  </a:cubicBezTo>
                  <a:cubicBezTo>
                    <a:pt x="95807" y="15421"/>
                    <a:pt x="105089" y="9322"/>
                    <a:pt x="102988" y="1"/>
                  </a:cubicBezTo>
                  <a:close/>
                </a:path>
              </a:pathLst>
            </a:custGeom>
            <a:solidFill>
              <a:srgbClr val="00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" name="Google Shape;57;p6"/>
            <p:cNvGrpSpPr/>
            <p:nvPr/>
          </p:nvGrpSpPr>
          <p:grpSpPr>
            <a:xfrm>
              <a:off x="4805724" y="-31945"/>
              <a:ext cx="4205621" cy="721867"/>
              <a:chOff x="3968652" y="819147"/>
              <a:chExt cx="3213096" cy="551507"/>
            </a:xfrm>
          </p:grpSpPr>
          <p:sp>
            <p:nvSpPr>
              <p:cNvPr id="58" name="Google Shape;58;p6"/>
              <p:cNvSpPr/>
              <p:nvPr/>
            </p:nvSpPr>
            <p:spPr>
              <a:xfrm>
                <a:off x="3968652" y="819147"/>
                <a:ext cx="2984233" cy="432342"/>
              </a:xfrm>
              <a:custGeom>
                <a:avLst/>
                <a:gdLst/>
                <a:ahLst/>
                <a:cxnLst/>
                <a:rect l="l" t="t" r="r" b="b"/>
                <a:pathLst>
                  <a:path w="128010" h="18708" extrusionOk="0">
                    <a:moveTo>
                      <a:pt x="128010" y="0"/>
                    </a:moveTo>
                    <a:cubicBezTo>
                      <a:pt x="128008" y="0"/>
                      <a:pt x="3261" y="357"/>
                      <a:pt x="3261" y="357"/>
                    </a:cubicBezTo>
                    <a:cubicBezTo>
                      <a:pt x="1" y="10798"/>
                      <a:pt x="15612" y="13994"/>
                      <a:pt x="21520" y="14452"/>
                    </a:cubicBezTo>
                    <a:cubicBezTo>
                      <a:pt x="22029" y="14492"/>
                      <a:pt x="22536" y="14511"/>
                      <a:pt x="23041" y="14511"/>
                    </a:cubicBezTo>
                    <a:cubicBezTo>
                      <a:pt x="33789" y="14511"/>
                      <a:pt x="43642" y="5932"/>
                      <a:pt x="54576" y="3986"/>
                    </a:cubicBezTo>
                    <a:cubicBezTo>
                      <a:pt x="57136" y="3533"/>
                      <a:pt x="59724" y="3307"/>
                      <a:pt x="62311" y="3307"/>
                    </a:cubicBezTo>
                    <a:cubicBezTo>
                      <a:pt x="69401" y="3307"/>
                      <a:pt x="76489" y="5005"/>
                      <a:pt x="83010" y="8391"/>
                    </a:cubicBezTo>
                    <a:cubicBezTo>
                      <a:pt x="90166" y="12110"/>
                      <a:pt x="96889" y="17840"/>
                      <a:pt x="104657" y="18604"/>
                    </a:cubicBezTo>
                    <a:cubicBezTo>
                      <a:pt x="105363" y="18673"/>
                      <a:pt x="106085" y="18708"/>
                      <a:pt x="106817" y="18708"/>
                    </a:cubicBezTo>
                    <a:cubicBezTo>
                      <a:pt x="116417" y="18708"/>
                      <a:pt x="127738" y="12707"/>
                      <a:pt x="128010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6"/>
              <p:cNvSpPr/>
              <p:nvPr/>
            </p:nvSpPr>
            <p:spPr>
              <a:xfrm>
                <a:off x="6925125" y="1127729"/>
                <a:ext cx="256623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717" extrusionOk="0">
                    <a:moveTo>
                      <a:pt x="5387" y="1"/>
                    </a:moveTo>
                    <a:cubicBezTo>
                      <a:pt x="2407" y="1"/>
                      <a:pt x="1" y="2178"/>
                      <a:pt x="1" y="4865"/>
                    </a:cubicBezTo>
                    <a:cubicBezTo>
                      <a:pt x="1" y="7539"/>
                      <a:pt x="2407" y="9716"/>
                      <a:pt x="5387" y="9716"/>
                    </a:cubicBezTo>
                    <a:cubicBezTo>
                      <a:pt x="8354" y="9716"/>
                      <a:pt x="10760" y="7539"/>
                      <a:pt x="10760" y="4865"/>
                    </a:cubicBezTo>
                    <a:cubicBezTo>
                      <a:pt x="10760" y="2178"/>
                      <a:pt x="8354" y="1"/>
                      <a:pt x="5387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" name="Google Shape;60;p6"/>
            <p:cNvSpPr/>
            <p:nvPr/>
          </p:nvSpPr>
          <p:spPr>
            <a:xfrm rot="-5400000">
              <a:off x="-192122" y="146507"/>
              <a:ext cx="2059096" cy="1702149"/>
            </a:xfrm>
            <a:custGeom>
              <a:avLst/>
              <a:gdLst/>
              <a:ahLst/>
              <a:cxnLst/>
              <a:rect l="l" t="t" r="r" b="b"/>
              <a:pathLst>
                <a:path w="70735" h="58473" extrusionOk="0">
                  <a:moveTo>
                    <a:pt x="70735" y="1"/>
                  </a:moveTo>
                  <a:lnTo>
                    <a:pt x="5680" y="39"/>
                  </a:lnTo>
                  <a:cubicBezTo>
                    <a:pt x="1" y="10289"/>
                    <a:pt x="10417" y="10659"/>
                    <a:pt x="16720" y="12059"/>
                  </a:cubicBezTo>
                  <a:cubicBezTo>
                    <a:pt x="23035" y="13447"/>
                    <a:pt x="29861" y="12696"/>
                    <a:pt x="35883" y="14873"/>
                  </a:cubicBezTo>
                  <a:cubicBezTo>
                    <a:pt x="46630" y="18757"/>
                    <a:pt x="51113" y="30523"/>
                    <a:pt x="51125" y="40964"/>
                  </a:cubicBezTo>
                  <a:cubicBezTo>
                    <a:pt x="51138" y="44631"/>
                    <a:pt x="50820" y="48528"/>
                    <a:pt x="52793" y="51736"/>
                  </a:cubicBezTo>
                  <a:cubicBezTo>
                    <a:pt x="56079" y="57084"/>
                    <a:pt x="63973" y="58090"/>
                    <a:pt x="70735" y="58472"/>
                  </a:cubicBezTo>
                  <a:lnTo>
                    <a:pt x="707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13640" y="1489178"/>
              <a:ext cx="1057277" cy="3634024"/>
            </a:xfrm>
            <a:custGeom>
              <a:avLst/>
              <a:gdLst/>
              <a:ahLst/>
              <a:cxnLst/>
              <a:rect l="l" t="t" r="r" b="b"/>
              <a:pathLst>
                <a:path w="34839" h="84321" extrusionOk="0">
                  <a:moveTo>
                    <a:pt x="0" y="1"/>
                  </a:moveTo>
                  <a:cubicBezTo>
                    <a:pt x="0" y="1"/>
                    <a:pt x="0" y="84321"/>
                    <a:pt x="0" y="84321"/>
                  </a:cubicBezTo>
                  <a:cubicBezTo>
                    <a:pt x="9728" y="84308"/>
                    <a:pt x="16872" y="82321"/>
                    <a:pt x="23799" y="78107"/>
                  </a:cubicBezTo>
                  <a:cubicBezTo>
                    <a:pt x="34839" y="71396"/>
                    <a:pt x="23671" y="61082"/>
                    <a:pt x="20450" y="53226"/>
                  </a:cubicBezTo>
                  <a:cubicBezTo>
                    <a:pt x="18018" y="47305"/>
                    <a:pt x="18667" y="40760"/>
                    <a:pt x="19737" y="34533"/>
                  </a:cubicBezTo>
                  <a:cubicBezTo>
                    <a:pt x="20883" y="27887"/>
                    <a:pt x="22474" y="20998"/>
                    <a:pt x="20399" y="14542"/>
                  </a:cubicBezTo>
                  <a:cubicBezTo>
                    <a:pt x="17814" y="6533"/>
                    <a:pt x="9232" y="408"/>
                    <a:pt x="0" y="1"/>
                  </a:cubicBezTo>
                  <a:close/>
                </a:path>
              </a:pathLst>
            </a:custGeom>
            <a:solidFill>
              <a:srgbClr val="A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-51917" y="-41187"/>
            <a:ext cx="12321921" cy="6918397"/>
            <a:chOff x="-2" y="-30889"/>
            <a:chExt cx="9212768" cy="5188798"/>
          </a:xfrm>
        </p:grpSpPr>
        <p:sp>
          <p:nvSpPr>
            <p:cNvPr id="64" name="Google Shape;64;p7"/>
            <p:cNvSpPr/>
            <p:nvPr/>
          </p:nvSpPr>
          <p:spPr>
            <a:xfrm rot="10800000">
              <a:off x="5" y="121047"/>
              <a:ext cx="793894" cy="2619203"/>
            </a:xfrm>
            <a:custGeom>
              <a:avLst/>
              <a:gdLst/>
              <a:ahLst/>
              <a:cxnLst/>
              <a:rect l="l" t="t" r="r" b="b"/>
              <a:pathLst>
                <a:path w="34839" h="84334" extrusionOk="0">
                  <a:moveTo>
                    <a:pt x="34839" y="0"/>
                  </a:moveTo>
                  <a:cubicBezTo>
                    <a:pt x="25110" y="13"/>
                    <a:pt x="17967" y="2012"/>
                    <a:pt x="11053" y="6214"/>
                  </a:cubicBezTo>
                  <a:cubicBezTo>
                    <a:pt x="0" y="12925"/>
                    <a:pt x="11167" y="23239"/>
                    <a:pt x="14389" y="31108"/>
                  </a:cubicBezTo>
                  <a:cubicBezTo>
                    <a:pt x="16821" y="37016"/>
                    <a:pt x="16172" y="43561"/>
                    <a:pt x="15102" y="49788"/>
                  </a:cubicBezTo>
                  <a:cubicBezTo>
                    <a:pt x="13956" y="56434"/>
                    <a:pt x="12364" y="63323"/>
                    <a:pt x="14453" y="69779"/>
                  </a:cubicBezTo>
                  <a:cubicBezTo>
                    <a:pt x="17025" y="77788"/>
                    <a:pt x="25607" y="83913"/>
                    <a:pt x="34839" y="84333"/>
                  </a:cubicBezTo>
                  <a:cubicBezTo>
                    <a:pt x="34839" y="84333"/>
                    <a:pt x="34839" y="0"/>
                    <a:pt x="34839" y="0"/>
                  </a:cubicBezTo>
                  <a:close/>
                </a:path>
              </a:pathLst>
            </a:custGeom>
            <a:solidFill>
              <a:srgbClr val="F6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>
              <a:off x="0" y="-30889"/>
              <a:ext cx="3500285" cy="1450075"/>
            </a:xfrm>
            <a:custGeom>
              <a:avLst/>
              <a:gdLst/>
              <a:ahLst/>
              <a:cxnLst/>
              <a:rect l="l" t="t" r="r" b="b"/>
              <a:pathLst>
                <a:path w="105090" h="43536" extrusionOk="0">
                  <a:moveTo>
                    <a:pt x="102988" y="1"/>
                  </a:moveTo>
                  <a:lnTo>
                    <a:pt x="1" y="536"/>
                  </a:lnTo>
                  <a:lnTo>
                    <a:pt x="1" y="536"/>
                  </a:lnTo>
                  <a:lnTo>
                    <a:pt x="1" y="43536"/>
                  </a:lnTo>
                  <a:cubicBezTo>
                    <a:pt x="36564" y="40442"/>
                    <a:pt x="14981" y="6686"/>
                    <a:pt x="42337" y="6686"/>
                  </a:cubicBezTo>
                  <a:cubicBezTo>
                    <a:pt x="44258" y="6686"/>
                    <a:pt x="46419" y="6853"/>
                    <a:pt x="48859" y="7208"/>
                  </a:cubicBezTo>
                  <a:cubicBezTo>
                    <a:pt x="60514" y="8900"/>
                    <a:pt x="70746" y="16288"/>
                    <a:pt x="82389" y="16288"/>
                  </a:cubicBezTo>
                  <a:cubicBezTo>
                    <a:pt x="83008" y="16288"/>
                    <a:pt x="83630" y="16267"/>
                    <a:pt x="84258" y="16223"/>
                  </a:cubicBezTo>
                  <a:cubicBezTo>
                    <a:pt x="95807" y="15421"/>
                    <a:pt x="105089" y="9322"/>
                    <a:pt x="102988" y="1"/>
                  </a:cubicBezTo>
                  <a:close/>
                </a:path>
              </a:pathLst>
            </a:custGeom>
            <a:solidFill>
              <a:srgbClr val="25A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" name="Google Shape;66;p7"/>
            <p:cNvGrpSpPr/>
            <p:nvPr/>
          </p:nvGrpSpPr>
          <p:grpSpPr>
            <a:xfrm>
              <a:off x="-2" y="453200"/>
              <a:ext cx="3137471" cy="4690381"/>
              <a:chOff x="170259" y="632781"/>
              <a:chExt cx="2643862" cy="3952457"/>
            </a:xfrm>
          </p:grpSpPr>
          <p:sp>
            <p:nvSpPr>
              <p:cNvPr id="67" name="Google Shape;67;p7"/>
              <p:cNvSpPr/>
              <p:nvPr/>
            </p:nvSpPr>
            <p:spPr>
              <a:xfrm>
                <a:off x="170259" y="1535094"/>
                <a:ext cx="1004408" cy="2430974"/>
              </a:xfrm>
              <a:custGeom>
                <a:avLst/>
                <a:gdLst/>
                <a:ahLst/>
                <a:cxnLst/>
                <a:rect l="l" t="t" r="r" b="b"/>
                <a:pathLst>
                  <a:path w="34839" h="84321" extrusionOk="0">
                    <a:moveTo>
                      <a:pt x="0" y="1"/>
                    </a:moveTo>
                    <a:cubicBezTo>
                      <a:pt x="0" y="1"/>
                      <a:pt x="0" y="84321"/>
                      <a:pt x="0" y="84321"/>
                    </a:cubicBezTo>
                    <a:cubicBezTo>
                      <a:pt x="9728" y="84308"/>
                      <a:pt x="16872" y="82321"/>
                      <a:pt x="23799" y="78107"/>
                    </a:cubicBezTo>
                    <a:cubicBezTo>
                      <a:pt x="34839" y="71396"/>
                      <a:pt x="23671" y="61082"/>
                      <a:pt x="20450" y="53226"/>
                    </a:cubicBezTo>
                    <a:cubicBezTo>
                      <a:pt x="18018" y="47305"/>
                      <a:pt x="18667" y="40760"/>
                      <a:pt x="19737" y="34533"/>
                    </a:cubicBezTo>
                    <a:cubicBezTo>
                      <a:pt x="20883" y="27887"/>
                      <a:pt x="22474" y="20998"/>
                      <a:pt x="20399" y="14542"/>
                    </a:cubicBezTo>
                    <a:cubicBezTo>
                      <a:pt x="17814" y="6533"/>
                      <a:pt x="9232" y="408"/>
                      <a:pt x="0" y="1"/>
                    </a:cubicBez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7"/>
              <p:cNvSpPr/>
              <p:nvPr/>
            </p:nvSpPr>
            <p:spPr>
              <a:xfrm>
                <a:off x="170261" y="3845262"/>
                <a:ext cx="2643860" cy="739976"/>
              </a:xfrm>
              <a:custGeom>
                <a:avLst/>
                <a:gdLst/>
                <a:ahLst/>
                <a:cxnLst/>
                <a:rect l="l" t="t" r="r" b="b"/>
                <a:pathLst>
                  <a:path w="119835" h="33540" extrusionOk="0">
                    <a:moveTo>
                      <a:pt x="14841" y="1"/>
                    </a:moveTo>
                    <a:cubicBezTo>
                      <a:pt x="9457" y="1"/>
                      <a:pt x="2160" y="2350"/>
                      <a:pt x="39" y="5055"/>
                    </a:cubicBezTo>
                    <a:lnTo>
                      <a:pt x="1" y="33539"/>
                    </a:lnTo>
                    <a:lnTo>
                      <a:pt x="119835" y="33539"/>
                    </a:lnTo>
                    <a:cubicBezTo>
                      <a:pt x="118358" y="25606"/>
                      <a:pt x="112169" y="15942"/>
                      <a:pt x="103574" y="12096"/>
                    </a:cubicBezTo>
                    <a:cubicBezTo>
                      <a:pt x="98867" y="9986"/>
                      <a:pt x="93504" y="8920"/>
                      <a:pt x="88144" y="8920"/>
                    </a:cubicBezTo>
                    <a:cubicBezTo>
                      <a:pt x="83704" y="8920"/>
                      <a:pt x="79266" y="9652"/>
                      <a:pt x="75204" y="11129"/>
                    </a:cubicBezTo>
                    <a:cubicBezTo>
                      <a:pt x="68889" y="13421"/>
                      <a:pt x="63655" y="17304"/>
                      <a:pt x="57632" y="20080"/>
                    </a:cubicBezTo>
                    <a:cubicBezTo>
                      <a:pt x="53810" y="21837"/>
                      <a:pt x="49324" y="23110"/>
                      <a:pt x="45002" y="23110"/>
                    </a:cubicBezTo>
                    <a:cubicBezTo>
                      <a:pt x="42528" y="23110"/>
                      <a:pt x="40107" y="22693"/>
                      <a:pt x="37895" y="21710"/>
                    </a:cubicBezTo>
                    <a:cubicBezTo>
                      <a:pt x="33235" y="19635"/>
                      <a:pt x="30561" y="15547"/>
                      <a:pt x="28294" y="11613"/>
                    </a:cubicBezTo>
                    <a:cubicBezTo>
                      <a:pt x="26041" y="7691"/>
                      <a:pt x="23774" y="3514"/>
                      <a:pt x="19496" y="955"/>
                    </a:cubicBezTo>
                    <a:cubicBezTo>
                      <a:pt x="18384" y="290"/>
                      <a:pt x="16731" y="1"/>
                      <a:pt x="14841" y="1"/>
                    </a:cubicBezTo>
                    <a:close/>
                  </a:path>
                </a:pathLst>
              </a:custGeom>
              <a:solidFill>
                <a:srgbClr val="F6BA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7"/>
              <p:cNvSpPr/>
              <p:nvPr/>
            </p:nvSpPr>
            <p:spPr>
              <a:xfrm>
                <a:off x="569411" y="632781"/>
                <a:ext cx="739945" cy="739945"/>
              </a:xfrm>
              <a:custGeom>
                <a:avLst/>
                <a:gdLst/>
                <a:ahLst/>
                <a:cxnLst/>
                <a:rect l="l" t="t" r="r" b="b"/>
                <a:pathLst>
                  <a:path w="38965" h="38965" extrusionOk="0">
                    <a:moveTo>
                      <a:pt x="19483" y="0"/>
                    </a:moveTo>
                    <a:cubicBezTo>
                      <a:pt x="8723" y="0"/>
                      <a:pt x="1" y="8723"/>
                      <a:pt x="1" y="19482"/>
                    </a:cubicBezTo>
                    <a:cubicBezTo>
                      <a:pt x="1" y="30242"/>
                      <a:pt x="8723" y="38964"/>
                      <a:pt x="19483" y="38964"/>
                    </a:cubicBezTo>
                    <a:cubicBezTo>
                      <a:pt x="30243" y="38964"/>
                      <a:pt x="38965" y="30242"/>
                      <a:pt x="38965" y="19482"/>
                    </a:cubicBezTo>
                    <a:cubicBezTo>
                      <a:pt x="38965" y="8723"/>
                      <a:pt x="30243" y="0"/>
                      <a:pt x="19483" y="0"/>
                    </a:cubicBez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0" name="Google Shape;70;p7"/>
            <p:cNvSpPr/>
            <p:nvPr/>
          </p:nvSpPr>
          <p:spPr>
            <a:xfrm>
              <a:off x="8061994" y="344427"/>
              <a:ext cx="1082012" cy="2619203"/>
            </a:xfrm>
            <a:custGeom>
              <a:avLst/>
              <a:gdLst/>
              <a:ahLst/>
              <a:cxnLst/>
              <a:rect l="l" t="t" r="r" b="b"/>
              <a:pathLst>
                <a:path w="34839" h="84334" extrusionOk="0">
                  <a:moveTo>
                    <a:pt x="34839" y="0"/>
                  </a:moveTo>
                  <a:cubicBezTo>
                    <a:pt x="25110" y="13"/>
                    <a:pt x="17967" y="2012"/>
                    <a:pt x="11053" y="6214"/>
                  </a:cubicBezTo>
                  <a:cubicBezTo>
                    <a:pt x="0" y="12925"/>
                    <a:pt x="11167" y="23239"/>
                    <a:pt x="14389" y="31108"/>
                  </a:cubicBezTo>
                  <a:cubicBezTo>
                    <a:pt x="16821" y="37016"/>
                    <a:pt x="16172" y="43561"/>
                    <a:pt x="15102" y="49788"/>
                  </a:cubicBezTo>
                  <a:cubicBezTo>
                    <a:pt x="13956" y="56434"/>
                    <a:pt x="12364" y="63323"/>
                    <a:pt x="14453" y="69779"/>
                  </a:cubicBezTo>
                  <a:cubicBezTo>
                    <a:pt x="17025" y="77788"/>
                    <a:pt x="25607" y="83913"/>
                    <a:pt x="34839" y="84333"/>
                  </a:cubicBezTo>
                  <a:cubicBezTo>
                    <a:pt x="34839" y="84333"/>
                    <a:pt x="34839" y="0"/>
                    <a:pt x="34839" y="0"/>
                  </a:cubicBezTo>
                  <a:close/>
                </a:path>
              </a:pathLst>
            </a:custGeom>
            <a:solidFill>
              <a:srgbClr val="A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7088034" y="-12418"/>
              <a:ext cx="2059096" cy="1702149"/>
            </a:xfrm>
            <a:custGeom>
              <a:avLst/>
              <a:gdLst/>
              <a:ahLst/>
              <a:cxnLst/>
              <a:rect l="l" t="t" r="r" b="b"/>
              <a:pathLst>
                <a:path w="70735" h="58473" extrusionOk="0">
                  <a:moveTo>
                    <a:pt x="70735" y="1"/>
                  </a:moveTo>
                  <a:lnTo>
                    <a:pt x="5680" y="39"/>
                  </a:lnTo>
                  <a:cubicBezTo>
                    <a:pt x="1" y="10289"/>
                    <a:pt x="10417" y="10659"/>
                    <a:pt x="16720" y="12059"/>
                  </a:cubicBezTo>
                  <a:cubicBezTo>
                    <a:pt x="23035" y="13447"/>
                    <a:pt x="29861" y="12696"/>
                    <a:pt x="35883" y="14873"/>
                  </a:cubicBezTo>
                  <a:cubicBezTo>
                    <a:pt x="46630" y="18757"/>
                    <a:pt x="51113" y="30523"/>
                    <a:pt x="51125" y="40964"/>
                  </a:cubicBezTo>
                  <a:cubicBezTo>
                    <a:pt x="51138" y="44631"/>
                    <a:pt x="50820" y="48528"/>
                    <a:pt x="52793" y="51736"/>
                  </a:cubicBezTo>
                  <a:cubicBezTo>
                    <a:pt x="56079" y="57084"/>
                    <a:pt x="63973" y="58090"/>
                    <a:pt x="70735" y="58472"/>
                  </a:cubicBezTo>
                  <a:lnTo>
                    <a:pt x="70735" y="1"/>
                  </a:lnTo>
                  <a:close/>
                </a:path>
              </a:pathLst>
            </a:custGeom>
            <a:solidFill>
              <a:srgbClr val="FF5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320926" y="2740245"/>
              <a:ext cx="2891840" cy="2417664"/>
            </a:xfrm>
            <a:custGeom>
              <a:avLst/>
              <a:gdLst/>
              <a:ahLst/>
              <a:cxnLst/>
              <a:rect l="l" t="t" r="r" b="b"/>
              <a:pathLst>
                <a:path w="97475" h="81492" extrusionOk="0">
                  <a:moveTo>
                    <a:pt x="85875" y="1"/>
                  </a:moveTo>
                  <a:cubicBezTo>
                    <a:pt x="80450" y="1"/>
                    <a:pt x="75020" y="1428"/>
                    <a:pt x="70556" y="4213"/>
                  </a:cubicBezTo>
                  <a:cubicBezTo>
                    <a:pt x="62801" y="9052"/>
                    <a:pt x="58268" y="17800"/>
                    <a:pt x="59109" y="26280"/>
                  </a:cubicBezTo>
                  <a:cubicBezTo>
                    <a:pt x="59758" y="32812"/>
                    <a:pt x="63311" y="38797"/>
                    <a:pt x="64992" y="45176"/>
                  </a:cubicBezTo>
                  <a:cubicBezTo>
                    <a:pt x="66685" y="51568"/>
                    <a:pt x="65896" y="59361"/>
                    <a:pt x="59936" y="63117"/>
                  </a:cubicBezTo>
                  <a:cubicBezTo>
                    <a:pt x="57588" y="64596"/>
                    <a:pt x="54860" y="65188"/>
                    <a:pt x="52028" y="65188"/>
                  </a:cubicBezTo>
                  <a:cubicBezTo>
                    <a:pt x="48226" y="65188"/>
                    <a:pt x="44238" y="64120"/>
                    <a:pt x="40735" y="62697"/>
                  </a:cubicBezTo>
                  <a:cubicBezTo>
                    <a:pt x="34622" y="60214"/>
                    <a:pt x="28752" y="56713"/>
                    <a:pt x="22067" y="56229"/>
                  </a:cubicBezTo>
                  <a:cubicBezTo>
                    <a:pt x="21586" y="56194"/>
                    <a:pt x="21104" y="56177"/>
                    <a:pt x="20623" y="56177"/>
                  </a:cubicBezTo>
                  <a:cubicBezTo>
                    <a:pt x="14359" y="56177"/>
                    <a:pt x="8141" y="59055"/>
                    <a:pt x="4546" y="63690"/>
                  </a:cubicBezTo>
                  <a:cubicBezTo>
                    <a:pt x="688" y="68695"/>
                    <a:pt x="0" y="75571"/>
                    <a:pt x="2827" y="81110"/>
                  </a:cubicBezTo>
                  <a:lnTo>
                    <a:pt x="97474" y="81492"/>
                  </a:lnTo>
                  <a:lnTo>
                    <a:pt x="97474" y="2354"/>
                  </a:lnTo>
                  <a:cubicBezTo>
                    <a:pt x="93870" y="776"/>
                    <a:pt x="89874" y="1"/>
                    <a:pt x="85875" y="1"/>
                  </a:cubicBezTo>
                  <a:close/>
                </a:path>
              </a:pathLst>
            </a:custGeom>
            <a:solidFill>
              <a:srgbClr val="FF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3082954" y="1742800"/>
            <a:ext cx="599593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8"/>
          <p:cNvGrpSpPr/>
          <p:nvPr/>
        </p:nvGrpSpPr>
        <p:grpSpPr>
          <a:xfrm>
            <a:off x="-18400" y="-44989"/>
            <a:ext cx="12625856" cy="6947727"/>
            <a:chOff x="-13834" y="-33742"/>
            <a:chExt cx="9492877" cy="5210795"/>
          </a:xfrm>
        </p:grpSpPr>
        <p:sp>
          <p:nvSpPr>
            <p:cNvPr id="76" name="Google Shape;76;p8"/>
            <p:cNvSpPr/>
            <p:nvPr/>
          </p:nvSpPr>
          <p:spPr>
            <a:xfrm>
              <a:off x="-13834" y="-33742"/>
              <a:ext cx="3500285" cy="1450075"/>
            </a:xfrm>
            <a:custGeom>
              <a:avLst/>
              <a:gdLst/>
              <a:ahLst/>
              <a:cxnLst/>
              <a:rect l="l" t="t" r="r" b="b"/>
              <a:pathLst>
                <a:path w="105090" h="43536" extrusionOk="0">
                  <a:moveTo>
                    <a:pt x="102988" y="1"/>
                  </a:moveTo>
                  <a:lnTo>
                    <a:pt x="1" y="536"/>
                  </a:lnTo>
                  <a:lnTo>
                    <a:pt x="1" y="536"/>
                  </a:lnTo>
                  <a:lnTo>
                    <a:pt x="1" y="43536"/>
                  </a:lnTo>
                  <a:cubicBezTo>
                    <a:pt x="36564" y="40442"/>
                    <a:pt x="14981" y="6686"/>
                    <a:pt x="42337" y="6686"/>
                  </a:cubicBezTo>
                  <a:cubicBezTo>
                    <a:pt x="44258" y="6686"/>
                    <a:pt x="46419" y="6853"/>
                    <a:pt x="48859" y="7208"/>
                  </a:cubicBezTo>
                  <a:cubicBezTo>
                    <a:pt x="60514" y="8900"/>
                    <a:pt x="70746" y="16288"/>
                    <a:pt x="82389" y="16288"/>
                  </a:cubicBezTo>
                  <a:cubicBezTo>
                    <a:pt x="83008" y="16288"/>
                    <a:pt x="83630" y="16267"/>
                    <a:pt x="84258" y="16223"/>
                  </a:cubicBezTo>
                  <a:cubicBezTo>
                    <a:pt x="95807" y="15421"/>
                    <a:pt x="105089" y="9322"/>
                    <a:pt x="102988" y="1"/>
                  </a:cubicBezTo>
                  <a:close/>
                </a:path>
              </a:pathLst>
            </a:custGeom>
            <a:solidFill>
              <a:srgbClr val="00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8"/>
            <p:cNvGrpSpPr/>
            <p:nvPr/>
          </p:nvGrpSpPr>
          <p:grpSpPr>
            <a:xfrm>
              <a:off x="3247276" y="-19909"/>
              <a:ext cx="4408810" cy="660434"/>
              <a:chOff x="2763768" y="837025"/>
              <a:chExt cx="3368332" cy="504572"/>
            </a:xfrm>
          </p:grpSpPr>
          <p:sp>
            <p:nvSpPr>
              <p:cNvPr id="78" name="Google Shape;78;p8"/>
              <p:cNvSpPr/>
              <p:nvPr/>
            </p:nvSpPr>
            <p:spPr>
              <a:xfrm>
                <a:off x="2931850" y="837025"/>
                <a:ext cx="3200250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128010" h="18708" extrusionOk="0">
                    <a:moveTo>
                      <a:pt x="128010" y="0"/>
                    </a:moveTo>
                    <a:cubicBezTo>
                      <a:pt x="128008" y="0"/>
                      <a:pt x="3261" y="357"/>
                      <a:pt x="3261" y="357"/>
                    </a:cubicBezTo>
                    <a:cubicBezTo>
                      <a:pt x="1" y="10798"/>
                      <a:pt x="15612" y="13994"/>
                      <a:pt x="21520" y="14452"/>
                    </a:cubicBezTo>
                    <a:cubicBezTo>
                      <a:pt x="22029" y="14492"/>
                      <a:pt x="22536" y="14511"/>
                      <a:pt x="23041" y="14511"/>
                    </a:cubicBezTo>
                    <a:cubicBezTo>
                      <a:pt x="33789" y="14511"/>
                      <a:pt x="43642" y="5932"/>
                      <a:pt x="54576" y="3986"/>
                    </a:cubicBezTo>
                    <a:cubicBezTo>
                      <a:pt x="57136" y="3533"/>
                      <a:pt x="59724" y="3307"/>
                      <a:pt x="62311" y="3307"/>
                    </a:cubicBezTo>
                    <a:cubicBezTo>
                      <a:pt x="69401" y="3307"/>
                      <a:pt x="76489" y="5005"/>
                      <a:pt x="83010" y="8391"/>
                    </a:cubicBezTo>
                    <a:cubicBezTo>
                      <a:pt x="90166" y="12110"/>
                      <a:pt x="96889" y="17840"/>
                      <a:pt x="104657" y="18604"/>
                    </a:cubicBezTo>
                    <a:cubicBezTo>
                      <a:pt x="105363" y="18673"/>
                      <a:pt x="106085" y="18708"/>
                      <a:pt x="106817" y="18708"/>
                    </a:cubicBezTo>
                    <a:cubicBezTo>
                      <a:pt x="116417" y="18708"/>
                      <a:pt x="127738" y="12707"/>
                      <a:pt x="128010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2763768" y="1098672"/>
                <a:ext cx="250139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717" extrusionOk="0">
                    <a:moveTo>
                      <a:pt x="5387" y="1"/>
                    </a:moveTo>
                    <a:cubicBezTo>
                      <a:pt x="2407" y="1"/>
                      <a:pt x="1" y="2178"/>
                      <a:pt x="1" y="4865"/>
                    </a:cubicBezTo>
                    <a:cubicBezTo>
                      <a:pt x="1" y="7539"/>
                      <a:pt x="2407" y="9716"/>
                      <a:pt x="5387" y="9716"/>
                    </a:cubicBezTo>
                    <a:cubicBezTo>
                      <a:pt x="8354" y="9716"/>
                      <a:pt x="10760" y="7539"/>
                      <a:pt x="10760" y="4865"/>
                    </a:cubicBezTo>
                    <a:cubicBezTo>
                      <a:pt x="10760" y="2178"/>
                      <a:pt x="8354" y="1"/>
                      <a:pt x="5387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" name="Google Shape;80;p8"/>
            <p:cNvSpPr/>
            <p:nvPr/>
          </p:nvSpPr>
          <p:spPr>
            <a:xfrm>
              <a:off x="8061994" y="344427"/>
              <a:ext cx="1082012" cy="2619203"/>
            </a:xfrm>
            <a:custGeom>
              <a:avLst/>
              <a:gdLst/>
              <a:ahLst/>
              <a:cxnLst/>
              <a:rect l="l" t="t" r="r" b="b"/>
              <a:pathLst>
                <a:path w="34839" h="84334" extrusionOk="0">
                  <a:moveTo>
                    <a:pt x="34839" y="0"/>
                  </a:moveTo>
                  <a:cubicBezTo>
                    <a:pt x="25110" y="13"/>
                    <a:pt x="17967" y="2012"/>
                    <a:pt x="11053" y="6214"/>
                  </a:cubicBezTo>
                  <a:cubicBezTo>
                    <a:pt x="0" y="12925"/>
                    <a:pt x="11167" y="23239"/>
                    <a:pt x="14389" y="31108"/>
                  </a:cubicBezTo>
                  <a:cubicBezTo>
                    <a:pt x="16821" y="37016"/>
                    <a:pt x="16172" y="43561"/>
                    <a:pt x="15102" y="49788"/>
                  </a:cubicBezTo>
                  <a:cubicBezTo>
                    <a:pt x="13956" y="56434"/>
                    <a:pt x="12364" y="63323"/>
                    <a:pt x="14453" y="69779"/>
                  </a:cubicBezTo>
                  <a:cubicBezTo>
                    <a:pt x="17025" y="77788"/>
                    <a:pt x="25607" y="83913"/>
                    <a:pt x="34839" y="84333"/>
                  </a:cubicBezTo>
                  <a:cubicBezTo>
                    <a:pt x="34839" y="84333"/>
                    <a:pt x="34839" y="0"/>
                    <a:pt x="34839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7450925" y="-19909"/>
              <a:ext cx="1707012" cy="1348095"/>
            </a:xfrm>
            <a:custGeom>
              <a:avLst/>
              <a:gdLst/>
              <a:ahLst/>
              <a:cxnLst/>
              <a:rect l="l" t="t" r="r" b="b"/>
              <a:pathLst>
                <a:path w="70735" h="58473" extrusionOk="0">
                  <a:moveTo>
                    <a:pt x="70735" y="1"/>
                  </a:moveTo>
                  <a:lnTo>
                    <a:pt x="5680" y="39"/>
                  </a:lnTo>
                  <a:cubicBezTo>
                    <a:pt x="1" y="10289"/>
                    <a:pt x="10417" y="10659"/>
                    <a:pt x="16720" y="12059"/>
                  </a:cubicBezTo>
                  <a:cubicBezTo>
                    <a:pt x="23035" y="13447"/>
                    <a:pt x="29861" y="12696"/>
                    <a:pt x="35883" y="14873"/>
                  </a:cubicBezTo>
                  <a:cubicBezTo>
                    <a:pt x="46630" y="18757"/>
                    <a:pt x="51113" y="30523"/>
                    <a:pt x="51125" y="40964"/>
                  </a:cubicBezTo>
                  <a:cubicBezTo>
                    <a:pt x="51138" y="44631"/>
                    <a:pt x="50820" y="48528"/>
                    <a:pt x="52793" y="51736"/>
                  </a:cubicBezTo>
                  <a:cubicBezTo>
                    <a:pt x="56079" y="57084"/>
                    <a:pt x="63973" y="58090"/>
                    <a:pt x="70735" y="58472"/>
                  </a:cubicBezTo>
                  <a:lnTo>
                    <a:pt x="70735" y="1"/>
                  </a:lnTo>
                  <a:close/>
                </a:path>
              </a:pathLst>
            </a:custGeom>
            <a:solidFill>
              <a:srgbClr val="FF5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7527225" y="425425"/>
              <a:ext cx="246718" cy="225399"/>
            </a:xfrm>
            <a:custGeom>
              <a:avLst/>
              <a:gdLst/>
              <a:ahLst/>
              <a:cxnLst/>
              <a:rect l="l" t="t" r="r" b="b"/>
              <a:pathLst>
                <a:path w="8583" h="7743" extrusionOk="0">
                  <a:moveTo>
                    <a:pt x="4292" y="0"/>
                  </a:moveTo>
                  <a:cubicBezTo>
                    <a:pt x="1923" y="0"/>
                    <a:pt x="1" y="1732"/>
                    <a:pt x="1" y="3871"/>
                  </a:cubicBezTo>
                  <a:cubicBezTo>
                    <a:pt x="1" y="6011"/>
                    <a:pt x="1923" y="7742"/>
                    <a:pt x="4292" y="7742"/>
                  </a:cubicBezTo>
                  <a:cubicBezTo>
                    <a:pt x="6660" y="7742"/>
                    <a:pt x="8583" y="6011"/>
                    <a:pt x="8583" y="3871"/>
                  </a:cubicBezTo>
                  <a:cubicBezTo>
                    <a:pt x="8583" y="1732"/>
                    <a:pt x="6660" y="0"/>
                    <a:pt x="4292" y="0"/>
                  </a:cubicBezTo>
                  <a:close/>
                </a:path>
              </a:pathLst>
            </a:custGeom>
            <a:solidFill>
              <a:srgbClr val="6F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" name="Google Shape;83;p8"/>
            <p:cNvGrpSpPr/>
            <p:nvPr/>
          </p:nvGrpSpPr>
          <p:grpSpPr>
            <a:xfrm>
              <a:off x="-7" y="1698300"/>
              <a:ext cx="2700534" cy="3458882"/>
              <a:chOff x="170254" y="1681993"/>
              <a:chExt cx="2275667" cy="2914707"/>
            </a:xfrm>
          </p:grpSpPr>
          <p:sp>
            <p:nvSpPr>
              <p:cNvPr id="84" name="Google Shape;84;p8"/>
              <p:cNvSpPr/>
              <p:nvPr/>
            </p:nvSpPr>
            <p:spPr>
              <a:xfrm>
                <a:off x="170259" y="1681993"/>
                <a:ext cx="1004408" cy="2430974"/>
              </a:xfrm>
              <a:custGeom>
                <a:avLst/>
                <a:gdLst/>
                <a:ahLst/>
                <a:cxnLst/>
                <a:rect l="l" t="t" r="r" b="b"/>
                <a:pathLst>
                  <a:path w="34839" h="84321" extrusionOk="0">
                    <a:moveTo>
                      <a:pt x="0" y="1"/>
                    </a:moveTo>
                    <a:cubicBezTo>
                      <a:pt x="0" y="1"/>
                      <a:pt x="0" y="84321"/>
                      <a:pt x="0" y="84321"/>
                    </a:cubicBezTo>
                    <a:cubicBezTo>
                      <a:pt x="9728" y="84308"/>
                      <a:pt x="16872" y="82321"/>
                      <a:pt x="23799" y="78107"/>
                    </a:cubicBezTo>
                    <a:cubicBezTo>
                      <a:pt x="34839" y="71396"/>
                      <a:pt x="23671" y="61082"/>
                      <a:pt x="20450" y="53226"/>
                    </a:cubicBezTo>
                    <a:cubicBezTo>
                      <a:pt x="18018" y="47305"/>
                      <a:pt x="18667" y="40760"/>
                      <a:pt x="19737" y="34533"/>
                    </a:cubicBezTo>
                    <a:cubicBezTo>
                      <a:pt x="20883" y="27887"/>
                      <a:pt x="22474" y="20998"/>
                      <a:pt x="20399" y="14542"/>
                    </a:cubicBezTo>
                    <a:cubicBezTo>
                      <a:pt x="17814" y="6533"/>
                      <a:pt x="9232" y="408"/>
                      <a:pt x="0" y="1"/>
                    </a:cubicBezTo>
                    <a:close/>
                  </a:path>
                </a:pathLst>
              </a:custGeom>
              <a:solidFill>
                <a:srgbClr val="A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8"/>
              <p:cNvSpPr/>
              <p:nvPr/>
            </p:nvSpPr>
            <p:spPr>
              <a:xfrm>
                <a:off x="170254" y="3959775"/>
                <a:ext cx="2275667" cy="636925"/>
              </a:xfrm>
              <a:custGeom>
                <a:avLst/>
                <a:gdLst/>
                <a:ahLst/>
                <a:cxnLst/>
                <a:rect l="l" t="t" r="r" b="b"/>
                <a:pathLst>
                  <a:path w="119835" h="33540" extrusionOk="0">
                    <a:moveTo>
                      <a:pt x="14841" y="1"/>
                    </a:moveTo>
                    <a:cubicBezTo>
                      <a:pt x="9457" y="1"/>
                      <a:pt x="2160" y="2350"/>
                      <a:pt x="39" y="5055"/>
                    </a:cubicBezTo>
                    <a:lnTo>
                      <a:pt x="1" y="33539"/>
                    </a:lnTo>
                    <a:lnTo>
                      <a:pt x="119835" y="33539"/>
                    </a:lnTo>
                    <a:cubicBezTo>
                      <a:pt x="118358" y="25606"/>
                      <a:pt x="112169" y="15942"/>
                      <a:pt x="103574" y="12096"/>
                    </a:cubicBezTo>
                    <a:cubicBezTo>
                      <a:pt x="98867" y="9986"/>
                      <a:pt x="93504" y="8920"/>
                      <a:pt x="88144" y="8920"/>
                    </a:cubicBezTo>
                    <a:cubicBezTo>
                      <a:pt x="83704" y="8920"/>
                      <a:pt x="79266" y="9652"/>
                      <a:pt x="75204" y="11129"/>
                    </a:cubicBezTo>
                    <a:cubicBezTo>
                      <a:pt x="68889" y="13421"/>
                      <a:pt x="63655" y="17304"/>
                      <a:pt x="57632" y="20080"/>
                    </a:cubicBezTo>
                    <a:cubicBezTo>
                      <a:pt x="53810" y="21837"/>
                      <a:pt x="49324" y="23110"/>
                      <a:pt x="45002" y="23110"/>
                    </a:cubicBezTo>
                    <a:cubicBezTo>
                      <a:pt x="42528" y="23110"/>
                      <a:pt x="40107" y="22693"/>
                      <a:pt x="37895" y="21710"/>
                    </a:cubicBezTo>
                    <a:cubicBezTo>
                      <a:pt x="33235" y="19635"/>
                      <a:pt x="30561" y="15547"/>
                      <a:pt x="28294" y="11613"/>
                    </a:cubicBezTo>
                    <a:cubicBezTo>
                      <a:pt x="26041" y="7691"/>
                      <a:pt x="23774" y="3514"/>
                      <a:pt x="19496" y="955"/>
                    </a:cubicBezTo>
                    <a:cubicBezTo>
                      <a:pt x="18384" y="290"/>
                      <a:pt x="16731" y="1"/>
                      <a:pt x="14841" y="1"/>
                    </a:cubicBezTo>
                    <a:close/>
                  </a:path>
                </a:pathLst>
              </a:custGeom>
              <a:solidFill>
                <a:srgbClr val="6FC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203733" y="3643124"/>
                <a:ext cx="739945" cy="739945"/>
              </a:xfrm>
              <a:custGeom>
                <a:avLst/>
                <a:gdLst/>
                <a:ahLst/>
                <a:cxnLst/>
                <a:rect l="l" t="t" r="r" b="b"/>
                <a:pathLst>
                  <a:path w="38965" h="38965" extrusionOk="0">
                    <a:moveTo>
                      <a:pt x="19483" y="0"/>
                    </a:moveTo>
                    <a:cubicBezTo>
                      <a:pt x="8723" y="0"/>
                      <a:pt x="1" y="8723"/>
                      <a:pt x="1" y="19482"/>
                    </a:cubicBezTo>
                    <a:cubicBezTo>
                      <a:pt x="1" y="30242"/>
                      <a:pt x="8723" y="38964"/>
                      <a:pt x="19483" y="38964"/>
                    </a:cubicBezTo>
                    <a:cubicBezTo>
                      <a:pt x="30243" y="38964"/>
                      <a:pt x="38965" y="30242"/>
                      <a:pt x="38965" y="19482"/>
                    </a:cubicBezTo>
                    <a:cubicBezTo>
                      <a:pt x="38965" y="8723"/>
                      <a:pt x="30243" y="0"/>
                      <a:pt x="19483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87;p8"/>
            <p:cNvGrpSpPr/>
            <p:nvPr/>
          </p:nvGrpSpPr>
          <p:grpSpPr>
            <a:xfrm>
              <a:off x="4702226" y="4143141"/>
              <a:ext cx="3214444" cy="1033912"/>
              <a:chOff x="4071500" y="4157390"/>
              <a:chExt cx="2708725" cy="871250"/>
            </a:xfrm>
          </p:grpSpPr>
          <p:sp>
            <p:nvSpPr>
              <p:cNvPr id="88" name="Google Shape;88;p8"/>
              <p:cNvSpPr/>
              <p:nvPr/>
            </p:nvSpPr>
            <p:spPr>
              <a:xfrm>
                <a:off x="4980326" y="4309076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4763" y="1"/>
                    </a:moveTo>
                    <a:cubicBezTo>
                      <a:pt x="2127" y="1"/>
                      <a:pt x="1" y="2127"/>
                      <a:pt x="1" y="4750"/>
                    </a:cubicBezTo>
                    <a:cubicBezTo>
                      <a:pt x="1" y="7386"/>
                      <a:pt x="2127" y="9512"/>
                      <a:pt x="4763" y="9512"/>
                    </a:cubicBezTo>
                    <a:cubicBezTo>
                      <a:pt x="7386" y="9512"/>
                      <a:pt x="9512" y="7386"/>
                      <a:pt x="9512" y="4750"/>
                    </a:cubicBezTo>
                    <a:cubicBezTo>
                      <a:pt x="9512" y="2127"/>
                      <a:pt x="7386" y="1"/>
                      <a:pt x="4763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8"/>
              <p:cNvSpPr/>
              <p:nvPr/>
            </p:nvSpPr>
            <p:spPr>
              <a:xfrm>
                <a:off x="4071500" y="4157390"/>
                <a:ext cx="2708725" cy="871250"/>
              </a:xfrm>
              <a:custGeom>
                <a:avLst/>
                <a:gdLst/>
                <a:ahLst/>
                <a:cxnLst/>
                <a:rect l="l" t="t" r="r" b="b"/>
                <a:pathLst>
                  <a:path w="108349" h="34850" extrusionOk="0">
                    <a:moveTo>
                      <a:pt x="78363" y="0"/>
                    </a:moveTo>
                    <a:cubicBezTo>
                      <a:pt x="71520" y="0"/>
                      <a:pt x="64689" y="2185"/>
                      <a:pt x="59771" y="6480"/>
                    </a:cubicBezTo>
                    <a:cubicBezTo>
                      <a:pt x="56486" y="9357"/>
                      <a:pt x="54105" y="13012"/>
                      <a:pt x="50769" y="15851"/>
                    </a:cubicBezTo>
                    <a:cubicBezTo>
                      <a:pt x="48211" y="18038"/>
                      <a:pt x="44748" y="19730"/>
                      <a:pt x="41344" y="19730"/>
                    </a:cubicBezTo>
                    <a:cubicBezTo>
                      <a:pt x="40307" y="19730"/>
                      <a:pt x="39276" y="19573"/>
                      <a:pt x="38277" y="19226"/>
                    </a:cubicBezTo>
                    <a:cubicBezTo>
                      <a:pt x="33311" y="17519"/>
                      <a:pt x="31388" y="12120"/>
                      <a:pt x="27365" y="8988"/>
                    </a:cubicBezTo>
                    <a:cubicBezTo>
                      <a:pt x="24946" y="7109"/>
                      <a:pt x="21876" y="6255"/>
                      <a:pt x="18728" y="6255"/>
                    </a:cubicBezTo>
                    <a:cubicBezTo>
                      <a:pt x="14069" y="6255"/>
                      <a:pt x="9238" y="8127"/>
                      <a:pt x="6100" y="11318"/>
                    </a:cubicBezTo>
                    <a:cubicBezTo>
                      <a:pt x="841" y="16666"/>
                      <a:pt x="0" y="27515"/>
                      <a:pt x="1643" y="34506"/>
                    </a:cubicBezTo>
                    <a:lnTo>
                      <a:pt x="108349" y="34849"/>
                    </a:lnTo>
                    <a:lnTo>
                      <a:pt x="108158" y="26140"/>
                    </a:lnTo>
                    <a:cubicBezTo>
                      <a:pt x="107483" y="16208"/>
                      <a:pt x="100429" y="6862"/>
                      <a:pt x="90522" y="2481"/>
                    </a:cubicBezTo>
                    <a:cubicBezTo>
                      <a:pt x="86757" y="821"/>
                      <a:pt x="82558" y="0"/>
                      <a:pt x="78363" y="0"/>
                    </a:cubicBezTo>
                    <a:close/>
                  </a:path>
                </a:pathLst>
              </a:custGeom>
              <a:solidFill>
                <a:srgbClr val="A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0" name="Google Shape;90;p8"/>
            <p:cNvSpPr/>
            <p:nvPr/>
          </p:nvSpPr>
          <p:spPr>
            <a:xfrm>
              <a:off x="6262145" y="2745529"/>
              <a:ext cx="2891840" cy="2417664"/>
            </a:xfrm>
            <a:custGeom>
              <a:avLst/>
              <a:gdLst/>
              <a:ahLst/>
              <a:cxnLst/>
              <a:rect l="l" t="t" r="r" b="b"/>
              <a:pathLst>
                <a:path w="97475" h="81492" extrusionOk="0">
                  <a:moveTo>
                    <a:pt x="85875" y="1"/>
                  </a:moveTo>
                  <a:cubicBezTo>
                    <a:pt x="80450" y="1"/>
                    <a:pt x="75020" y="1428"/>
                    <a:pt x="70556" y="4213"/>
                  </a:cubicBezTo>
                  <a:cubicBezTo>
                    <a:pt x="62801" y="9052"/>
                    <a:pt x="58268" y="17800"/>
                    <a:pt x="59109" y="26280"/>
                  </a:cubicBezTo>
                  <a:cubicBezTo>
                    <a:pt x="59758" y="32812"/>
                    <a:pt x="63311" y="38797"/>
                    <a:pt x="64992" y="45176"/>
                  </a:cubicBezTo>
                  <a:cubicBezTo>
                    <a:pt x="66685" y="51568"/>
                    <a:pt x="65896" y="59361"/>
                    <a:pt x="59936" y="63117"/>
                  </a:cubicBezTo>
                  <a:cubicBezTo>
                    <a:pt x="57588" y="64596"/>
                    <a:pt x="54860" y="65188"/>
                    <a:pt x="52028" y="65188"/>
                  </a:cubicBezTo>
                  <a:cubicBezTo>
                    <a:pt x="48226" y="65188"/>
                    <a:pt x="44238" y="64120"/>
                    <a:pt x="40735" y="62697"/>
                  </a:cubicBezTo>
                  <a:cubicBezTo>
                    <a:pt x="34622" y="60214"/>
                    <a:pt x="28752" y="56713"/>
                    <a:pt x="22067" y="56229"/>
                  </a:cubicBezTo>
                  <a:cubicBezTo>
                    <a:pt x="21586" y="56194"/>
                    <a:pt x="21104" y="56177"/>
                    <a:pt x="20623" y="56177"/>
                  </a:cubicBezTo>
                  <a:cubicBezTo>
                    <a:pt x="14359" y="56177"/>
                    <a:pt x="8141" y="59055"/>
                    <a:pt x="4546" y="63690"/>
                  </a:cubicBezTo>
                  <a:cubicBezTo>
                    <a:pt x="688" y="68695"/>
                    <a:pt x="0" y="75571"/>
                    <a:pt x="2827" y="81110"/>
                  </a:cubicBezTo>
                  <a:lnTo>
                    <a:pt x="97474" y="81492"/>
                  </a:lnTo>
                  <a:lnTo>
                    <a:pt x="97474" y="2354"/>
                  </a:lnTo>
                  <a:cubicBezTo>
                    <a:pt x="93870" y="776"/>
                    <a:pt x="89874" y="1"/>
                    <a:pt x="85875" y="1"/>
                  </a:cubicBezTo>
                  <a:close/>
                </a:path>
              </a:pathLst>
            </a:custGeom>
            <a:solidFill>
              <a:srgbClr val="FF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269291" y="2144179"/>
              <a:ext cx="1209752" cy="1210155"/>
            </a:xfrm>
            <a:custGeom>
              <a:avLst/>
              <a:gdLst/>
              <a:ahLst/>
              <a:cxnLst/>
              <a:rect l="l" t="t" r="r" b="b"/>
              <a:pathLst>
                <a:path w="38952" h="38965" extrusionOk="0">
                  <a:moveTo>
                    <a:pt x="19483" y="1"/>
                  </a:moveTo>
                  <a:cubicBezTo>
                    <a:pt x="8723" y="1"/>
                    <a:pt x="0" y="8723"/>
                    <a:pt x="0" y="19483"/>
                  </a:cubicBezTo>
                  <a:cubicBezTo>
                    <a:pt x="0" y="30242"/>
                    <a:pt x="8723" y="38965"/>
                    <a:pt x="19483" y="38965"/>
                  </a:cubicBezTo>
                  <a:cubicBezTo>
                    <a:pt x="30230" y="38965"/>
                    <a:pt x="38952" y="30242"/>
                    <a:pt x="38952" y="19483"/>
                  </a:cubicBezTo>
                  <a:cubicBezTo>
                    <a:pt x="38952" y="8723"/>
                    <a:pt x="30230" y="1"/>
                    <a:pt x="19483" y="1"/>
                  </a:cubicBezTo>
                  <a:close/>
                </a:path>
              </a:pathLst>
            </a:custGeom>
            <a:solidFill>
              <a:srgbClr val="FFB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-450207" y="-44989"/>
            <a:ext cx="12670978" cy="6939054"/>
            <a:chOff x="-338493" y="-33742"/>
            <a:chExt cx="9526802" cy="5204290"/>
          </a:xfrm>
        </p:grpSpPr>
        <p:sp>
          <p:nvSpPr>
            <p:cNvPr id="94" name="Google Shape;94;p9"/>
            <p:cNvSpPr/>
            <p:nvPr/>
          </p:nvSpPr>
          <p:spPr>
            <a:xfrm rot="10800000">
              <a:off x="5654098" y="3720473"/>
              <a:ext cx="3500285" cy="1450075"/>
            </a:xfrm>
            <a:custGeom>
              <a:avLst/>
              <a:gdLst/>
              <a:ahLst/>
              <a:cxnLst/>
              <a:rect l="l" t="t" r="r" b="b"/>
              <a:pathLst>
                <a:path w="105090" h="43536" extrusionOk="0">
                  <a:moveTo>
                    <a:pt x="102988" y="1"/>
                  </a:moveTo>
                  <a:lnTo>
                    <a:pt x="1" y="536"/>
                  </a:lnTo>
                  <a:lnTo>
                    <a:pt x="1" y="536"/>
                  </a:lnTo>
                  <a:lnTo>
                    <a:pt x="1" y="43536"/>
                  </a:lnTo>
                  <a:cubicBezTo>
                    <a:pt x="36564" y="40442"/>
                    <a:pt x="14981" y="6686"/>
                    <a:pt x="42337" y="6686"/>
                  </a:cubicBezTo>
                  <a:cubicBezTo>
                    <a:pt x="44258" y="6686"/>
                    <a:pt x="46419" y="6853"/>
                    <a:pt x="48859" y="7208"/>
                  </a:cubicBezTo>
                  <a:cubicBezTo>
                    <a:pt x="60514" y="8900"/>
                    <a:pt x="70746" y="16288"/>
                    <a:pt x="82389" y="16288"/>
                  </a:cubicBezTo>
                  <a:cubicBezTo>
                    <a:pt x="83008" y="16288"/>
                    <a:pt x="83630" y="16267"/>
                    <a:pt x="84258" y="16223"/>
                  </a:cubicBezTo>
                  <a:cubicBezTo>
                    <a:pt x="95807" y="15421"/>
                    <a:pt x="105089" y="9322"/>
                    <a:pt x="102988" y="1"/>
                  </a:cubicBezTo>
                  <a:close/>
                </a:path>
              </a:pathLst>
            </a:custGeom>
            <a:solidFill>
              <a:srgbClr val="00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9"/>
            <p:cNvGrpSpPr/>
            <p:nvPr/>
          </p:nvGrpSpPr>
          <p:grpSpPr>
            <a:xfrm rot="10800000">
              <a:off x="1484238" y="4516676"/>
              <a:ext cx="4272773" cy="640049"/>
              <a:chOff x="2763768" y="837026"/>
              <a:chExt cx="3368366" cy="504571"/>
            </a:xfrm>
          </p:grpSpPr>
          <p:sp>
            <p:nvSpPr>
              <p:cNvPr id="96" name="Google Shape;96;p9"/>
              <p:cNvSpPr/>
              <p:nvPr/>
            </p:nvSpPr>
            <p:spPr>
              <a:xfrm>
                <a:off x="3282951" y="837026"/>
                <a:ext cx="2849183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128010" h="18708" extrusionOk="0">
                    <a:moveTo>
                      <a:pt x="128010" y="0"/>
                    </a:moveTo>
                    <a:cubicBezTo>
                      <a:pt x="128008" y="0"/>
                      <a:pt x="3261" y="357"/>
                      <a:pt x="3261" y="357"/>
                    </a:cubicBezTo>
                    <a:cubicBezTo>
                      <a:pt x="1" y="10798"/>
                      <a:pt x="15612" y="13994"/>
                      <a:pt x="21520" y="14452"/>
                    </a:cubicBezTo>
                    <a:cubicBezTo>
                      <a:pt x="22029" y="14492"/>
                      <a:pt x="22536" y="14511"/>
                      <a:pt x="23041" y="14511"/>
                    </a:cubicBezTo>
                    <a:cubicBezTo>
                      <a:pt x="33789" y="14511"/>
                      <a:pt x="43642" y="5932"/>
                      <a:pt x="54576" y="3986"/>
                    </a:cubicBezTo>
                    <a:cubicBezTo>
                      <a:pt x="57136" y="3533"/>
                      <a:pt x="59724" y="3307"/>
                      <a:pt x="62311" y="3307"/>
                    </a:cubicBezTo>
                    <a:cubicBezTo>
                      <a:pt x="69401" y="3307"/>
                      <a:pt x="76489" y="5005"/>
                      <a:pt x="83010" y="8391"/>
                    </a:cubicBezTo>
                    <a:cubicBezTo>
                      <a:pt x="90166" y="12110"/>
                      <a:pt x="96889" y="17840"/>
                      <a:pt x="104657" y="18604"/>
                    </a:cubicBezTo>
                    <a:cubicBezTo>
                      <a:pt x="105363" y="18673"/>
                      <a:pt x="106085" y="18708"/>
                      <a:pt x="106817" y="18708"/>
                    </a:cubicBezTo>
                    <a:cubicBezTo>
                      <a:pt x="116417" y="18708"/>
                      <a:pt x="127738" y="12707"/>
                      <a:pt x="128010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>
                <a:off x="2763768" y="1098672"/>
                <a:ext cx="250139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717" extrusionOk="0">
                    <a:moveTo>
                      <a:pt x="5387" y="1"/>
                    </a:moveTo>
                    <a:cubicBezTo>
                      <a:pt x="2407" y="1"/>
                      <a:pt x="1" y="2178"/>
                      <a:pt x="1" y="4865"/>
                    </a:cubicBezTo>
                    <a:cubicBezTo>
                      <a:pt x="1" y="7539"/>
                      <a:pt x="2407" y="9716"/>
                      <a:pt x="5387" y="9716"/>
                    </a:cubicBezTo>
                    <a:cubicBezTo>
                      <a:pt x="8354" y="9716"/>
                      <a:pt x="10760" y="7539"/>
                      <a:pt x="10760" y="4865"/>
                    </a:cubicBezTo>
                    <a:cubicBezTo>
                      <a:pt x="10760" y="2178"/>
                      <a:pt x="8354" y="1"/>
                      <a:pt x="5387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" name="Google Shape;98;p9"/>
            <p:cNvSpPr/>
            <p:nvPr/>
          </p:nvSpPr>
          <p:spPr>
            <a:xfrm rot="10800000">
              <a:off x="-3456" y="2152394"/>
              <a:ext cx="1082012" cy="2619203"/>
            </a:xfrm>
            <a:custGeom>
              <a:avLst/>
              <a:gdLst/>
              <a:ahLst/>
              <a:cxnLst/>
              <a:rect l="l" t="t" r="r" b="b"/>
              <a:pathLst>
                <a:path w="34839" h="84334" extrusionOk="0">
                  <a:moveTo>
                    <a:pt x="34839" y="0"/>
                  </a:moveTo>
                  <a:cubicBezTo>
                    <a:pt x="25110" y="13"/>
                    <a:pt x="17967" y="2012"/>
                    <a:pt x="11053" y="6214"/>
                  </a:cubicBezTo>
                  <a:cubicBezTo>
                    <a:pt x="0" y="12925"/>
                    <a:pt x="11167" y="23239"/>
                    <a:pt x="14389" y="31108"/>
                  </a:cubicBezTo>
                  <a:cubicBezTo>
                    <a:pt x="16821" y="37016"/>
                    <a:pt x="16172" y="43561"/>
                    <a:pt x="15102" y="49788"/>
                  </a:cubicBezTo>
                  <a:cubicBezTo>
                    <a:pt x="13956" y="56434"/>
                    <a:pt x="12364" y="63323"/>
                    <a:pt x="14453" y="69779"/>
                  </a:cubicBezTo>
                  <a:cubicBezTo>
                    <a:pt x="17025" y="77788"/>
                    <a:pt x="25607" y="83913"/>
                    <a:pt x="34839" y="84333"/>
                  </a:cubicBezTo>
                  <a:cubicBezTo>
                    <a:pt x="34839" y="84333"/>
                    <a:pt x="34839" y="0"/>
                    <a:pt x="34839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 rot="10800000">
              <a:off x="-17388" y="3808620"/>
              <a:ext cx="1707012" cy="1348095"/>
            </a:xfrm>
            <a:custGeom>
              <a:avLst/>
              <a:gdLst/>
              <a:ahLst/>
              <a:cxnLst/>
              <a:rect l="l" t="t" r="r" b="b"/>
              <a:pathLst>
                <a:path w="70735" h="58473" extrusionOk="0">
                  <a:moveTo>
                    <a:pt x="70735" y="1"/>
                  </a:moveTo>
                  <a:lnTo>
                    <a:pt x="5680" y="39"/>
                  </a:lnTo>
                  <a:cubicBezTo>
                    <a:pt x="1" y="10289"/>
                    <a:pt x="10417" y="10659"/>
                    <a:pt x="16720" y="12059"/>
                  </a:cubicBezTo>
                  <a:cubicBezTo>
                    <a:pt x="23035" y="13447"/>
                    <a:pt x="29861" y="12696"/>
                    <a:pt x="35883" y="14873"/>
                  </a:cubicBezTo>
                  <a:cubicBezTo>
                    <a:pt x="46630" y="18757"/>
                    <a:pt x="51113" y="30523"/>
                    <a:pt x="51125" y="40964"/>
                  </a:cubicBezTo>
                  <a:cubicBezTo>
                    <a:pt x="51138" y="44631"/>
                    <a:pt x="50820" y="48528"/>
                    <a:pt x="52793" y="51736"/>
                  </a:cubicBezTo>
                  <a:cubicBezTo>
                    <a:pt x="56079" y="57084"/>
                    <a:pt x="63973" y="58090"/>
                    <a:pt x="70735" y="58472"/>
                  </a:cubicBezTo>
                  <a:lnTo>
                    <a:pt x="70735" y="1"/>
                  </a:lnTo>
                  <a:close/>
                </a:path>
              </a:pathLst>
            </a:custGeom>
            <a:solidFill>
              <a:srgbClr val="FF5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 rot="10800000">
              <a:off x="1366607" y="4465201"/>
              <a:ext cx="246718" cy="225399"/>
            </a:xfrm>
            <a:custGeom>
              <a:avLst/>
              <a:gdLst/>
              <a:ahLst/>
              <a:cxnLst/>
              <a:rect l="l" t="t" r="r" b="b"/>
              <a:pathLst>
                <a:path w="8583" h="7743" extrusionOk="0">
                  <a:moveTo>
                    <a:pt x="4292" y="0"/>
                  </a:moveTo>
                  <a:cubicBezTo>
                    <a:pt x="1923" y="0"/>
                    <a:pt x="1" y="1732"/>
                    <a:pt x="1" y="3871"/>
                  </a:cubicBezTo>
                  <a:cubicBezTo>
                    <a:pt x="1" y="6011"/>
                    <a:pt x="1923" y="7742"/>
                    <a:pt x="4292" y="7742"/>
                  </a:cubicBezTo>
                  <a:cubicBezTo>
                    <a:pt x="6660" y="7742"/>
                    <a:pt x="8583" y="6011"/>
                    <a:pt x="8583" y="3871"/>
                  </a:cubicBezTo>
                  <a:cubicBezTo>
                    <a:pt x="8583" y="1732"/>
                    <a:pt x="6660" y="0"/>
                    <a:pt x="4292" y="0"/>
                  </a:cubicBezTo>
                  <a:close/>
                </a:path>
              </a:pathLst>
            </a:custGeom>
            <a:solidFill>
              <a:srgbClr val="6F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9"/>
            <p:cNvGrpSpPr/>
            <p:nvPr/>
          </p:nvGrpSpPr>
          <p:grpSpPr>
            <a:xfrm rot="10800000">
              <a:off x="6487775" y="-27515"/>
              <a:ext cx="2700534" cy="3445239"/>
              <a:chOff x="130016" y="1681993"/>
              <a:chExt cx="2275667" cy="2903210"/>
            </a:xfrm>
          </p:grpSpPr>
          <p:sp>
            <p:nvSpPr>
              <p:cNvPr id="102" name="Google Shape;102;p9"/>
              <p:cNvSpPr/>
              <p:nvPr/>
            </p:nvSpPr>
            <p:spPr>
              <a:xfrm>
                <a:off x="153014" y="1681993"/>
                <a:ext cx="1004408" cy="2430974"/>
              </a:xfrm>
              <a:custGeom>
                <a:avLst/>
                <a:gdLst/>
                <a:ahLst/>
                <a:cxnLst/>
                <a:rect l="l" t="t" r="r" b="b"/>
                <a:pathLst>
                  <a:path w="34839" h="84321" extrusionOk="0">
                    <a:moveTo>
                      <a:pt x="0" y="1"/>
                    </a:moveTo>
                    <a:cubicBezTo>
                      <a:pt x="0" y="1"/>
                      <a:pt x="0" y="84321"/>
                      <a:pt x="0" y="84321"/>
                    </a:cubicBezTo>
                    <a:cubicBezTo>
                      <a:pt x="9728" y="84308"/>
                      <a:pt x="16872" y="82321"/>
                      <a:pt x="23799" y="78107"/>
                    </a:cubicBezTo>
                    <a:cubicBezTo>
                      <a:pt x="34839" y="71396"/>
                      <a:pt x="23671" y="61082"/>
                      <a:pt x="20450" y="53226"/>
                    </a:cubicBezTo>
                    <a:cubicBezTo>
                      <a:pt x="18018" y="47305"/>
                      <a:pt x="18667" y="40760"/>
                      <a:pt x="19737" y="34533"/>
                    </a:cubicBezTo>
                    <a:cubicBezTo>
                      <a:pt x="20883" y="27887"/>
                      <a:pt x="22474" y="20998"/>
                      <a:pt x="20399" y="14542"/>
                    </a:cubicBezTo>
                    <a:cubicBezTo>
                      <a:pt x="17814" y="6533"/>
                      <a:pt x="9232" y="408"/>
                      <a:pt x="0" y="1"/>
                    </a:cubicBezTo>
                    <a:close/>
                  </a:path>
                </a:pathLst>
              </a:custGeom>
              <a:solidFill>
                <a:srgbClr val="A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9"/>
              <p:cNvSpPr/>
              <p:nvPr/>
            </p:nvSpPr>
            <p:spPr>
              <a:xfrm>
                <a:off x="130016" y="3948278"/>
                <a:ext cx="2275667" cy="636925"/>
              </a:xfrm>
              <a:custGeom>
                <a:avLst/>
                <a:gdLst/>
                <a:ahLst/>
                <a:cxnLst/>
                <a:rect l="l" t="t" r="r" b="b"/>
                <a:pathLst>
                  <a:path w="119835" h="33540" extrusionOk="0">
                    <a:moveTo>
                      <a:pt x="14841" y="1"/>
                    </a:moveTo>
                    <a:cubicBezTo>
                      <a:pt x="9457" y="1"/>
                      <a:pt x="2160" y="2350"/>
                      <a:pt x="39" y="5055"/>
                    </a:cubicBezTo>
                    <a:lnTo>
                      <a:pt x="1" y="33539"/>
                    </a:lnTo>
                    <a:lnTo>
                      <a:pt x="119835" y="33539"/>
                    </a:lnTo>
                    <a:cubicBezTo>
                      <a:pt x="118358" y="25606"/>
                      <a:pt x="112169" y="15942"/>
                      <a:pt x="103574" y="12096"/>
                    </a:cubicBezTo>
                    <a:cubicBezTo>
                      <a:pt x="98867" y="9986"/>
                      <a:pt x="93504" y="8920"/>
                      <a:pt x="88144" y="8920"/>
                    </a:cubicBezTo>
                    <a:cubicBezTo>
                      <a:pt x="83704" y="8920"/>
                      <a:pt x="79266" y="9652"/>
                      <a:pt x="75204" y="11129"/>
                    </a:cubicBezTo>
                    <a:cubicBezTo>
                      <a:pt x="68889" y="13421"/>
                      <a:pt x="63655" y="17304"/>
                      <a:pt x="57632" y="20080"/>
                    </a:cubicBezTo>
                    <a:cubicBezTo>
                      <a:pt x="53810" y="21837"/>
                      <a:pt x="49324" y="23110"/>
                      <a:pt x="45002" y="23110"/>
                    </a:cubicBezTo>
                    <a:cubicBezTo>
                      <a:pt x="42528" y="23110"/>
                      <a:pt x="40107" y="22693"/>
                      <a:pt x="37895" y="21710"/>
                    </a:cubicBezTo>
                    <a:cubicBezTo>
                      <a:pt x="33235" y="19635"/>
                      <a:pt x="30561" y="15547"/>
                      <a:pt x="28294" y="11613"/>
                    </a:cubicBezTo>
                    <a:cubicBezTo>
                      <a:pt x="26041" y="7691"/>
                      <a:pt x="23774" y="3514"/>
                      <a:pt x="19496" y="955"/>
                    </a:cubicBezTo>
                    <a:cubicBezTo>
                      <a:pt x="18384" y="290"/>
                      <a:pt x="16731" y="1"/>
                      <a:pt x="14841" y="1"/>
                    </a:cubicBezTo>
                    <a:close/>
                  </a:path>
                </a:pathLst>
              </a:custGeom>
              <a:solidFill>
                <a:srgbClr val="6FC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9"/>
              <p:cNvSpPr/>
              <p:nvPr/>
            </p:nvSpPr>
            <p:spPr>
              <a:xfrm>
                <a:off x="203733" y="3643124"/>
                <a:ext cx="739945" cy="739945"/>
              </a:xfrm>
              <a:custGeom>
                <a:avLst/>
                <a:gdLst/>
                <a:ahLst/>
                <a:cxnLst/>
                <a:rect l="l" t="t" r="r" b="b"/>
                <a:pathLst>
                  <a:path w="38965" h="38965" extrusionOk="0">
                    <a:moveTo>
                      <a:pt x="19483" y="0"/>
                    </a:moveTo>
                    <a:cubicBezTo>
                      <a:pt x="8723" y="0"/>
                      <a:pt x="1" y="8723"/>
                      <a:pt x="1" y="19482"/>
                    </a:cubicBezTo>
                    <a:cubicBezTo>
                      <a:pt x="1" y="30242"/>
                      <a:pt x="8723" y="38964"/>
                      <a:pt x="19483" y="38964"/>
                    </a:cubicBezTo>
                    <a:cubicBezTo>
                      <a:pt x="30243" y="38964"/>
                      <a:pt x="38965" y="30242"/>
                      <a:pt x="38965" y="19482"/>
                    </a:cubicBezTo>
                    <a:cubicBezTo>
                      <a:pt x="38965" y="8723"/>
                      <a:pt x="30243" y="0"/>
                      <a:pt x="19483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" name="Google Shape;105;p9"/>
            <p:cNvGrpSpPr/>
            <p:nvPr/>
          </p:nvGrpSpPr>
          <p:grpSpPr>
            <a:xfrm rot="10800000">
              <a:off x="1223880" y="-33742"/>
              <a:ext cx="3214444" cy="1033912"/>
              <a:chOff x="4071500" y="4134396"/>
              <a:chExt cx="2708725" cy="871250"/>
            </a:xfrm>
          </p:grpSpPr>
          <p:sp>
            <p:nvSpPr>
              <p:cNvPr id="106" name="Google Shape;106;p9"/>
              <p:cNvSpPr/>
              <p:nvPr/>
            </p:nvSpPr>
            <p:spPr>
              <a:xfrm>
                <a:off x="4980326" y="4309076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4763" y="1"/>
                    </a:moveTo>
                    <a:cubicBezTo>
                      <a:pt x="2127" y="1"/>
                      <a:pt x="1" y="2127"/>
                      <a:pt x="1" y="4750"/>
                    </a:cubicBezTo>
                    <a:cubicBezTo>
                      <a:pt x="1" y="7386"/>
                      <a:pt x="2127" y="9512"/>
                      <a:pt x="4763" y="9512"/>
                    </a:cubicBezTo>
                    <a:cubicBezTo>
                      <a:pt x="7386" y="9512"/>
                      <a:pt x="9512" y="7386"/>
                      <a:pt x="9512" y="4750"/>
                    </a:cubicBezTo>
                    <a:cubicBezTo>
                      <a:pt x="9512" y="2127"/>
                      <a:pt x="7386" y="1"/>
                      <a:pt x="4763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9"/>
              <p:cNvSpPr/>
              <p:nvPr/>
            </p:nvSpPr>
            <p:spPr>
              <a:xfrm>
                <a:off x="4071500" y="4134396"/>
                <a:ext cx="2708725" cy="871250"/>
              </a:xfrm>
              <a:custGeom>
                <a:avLst/>
                <a:gdLst/>
                <a:ahLst/>
                <a:cxnLst/>
                <a:rect l="l" t="t" r="r" b="b"/>
                <a:pathLst>
                  <a:path w="108349" h="34850" extrusionOk="0">
                    <a:moveTo>
                      <a:pt x="78363" y="0"/>
                    </a:moveTo>
                    <a:cubicBezTo>
                      <a:pt x="71520" y="0"/>
                      <a:pt x="64689" y="2185"/>
                      <a:pt x="59771" y="6480"/>
                    </a:cubicBezTo>
                    <a:cubicBezTo>
                      <a:pt x="56486" y="9357"/>
                      <a:pt x="54105" y="13012"/>
                      <a:pt x="50769" y="15851"/>
                    </a:cubicBezTo>
                    <a:cubicBezTo>
                      <a:pt x="48211" y="18038"/>
                      <a:pt x="44748" y="19730"/>
                      <a:pt x="41344" y="19730"/>
                    </a:cubicBezTo>
                    <a:cubicBezTo>
                      <a:pt x="40307" y="19730"/>
                      <a:pt x="39276" y="19573"/>
                      <a:pt x="38277" y="19226"/>
                    </a:cubicBezTo>
                    <a:cubicBezTo>
                      <a:pt x="33311" y="17519"/>
                      <a:pt x="31388" y="12120"/>
                      <a:pt x="27365" y="8988"/>
                    </a:cubicBezTo>
                    <a:cubicBezTo>
                      <a:pt x="24946" y="7109"/>
                      <a:pt x="21876" y="6255"/>
                      <a:pt x="18728" y="6255"/>
                    </a:cubicBezTo>
                    <a:cubicBezTo>
                      <a:pt x="14069" y="6255"/>
                      <a:pt x="9238" y="8127"/>
                      <a:pt x="6100" y="11318"/>
                    </a:cubicBezTo>
                    <a:cubicBezTo>
                      <a:pt x="841" y="16666"/>
                      <a:pt x="0" y="27515"/>
                      <a:pt x="1643" y="34506"/>
                    </a:cubicBezTo>
                    <a:lnTo>
                      <a:pt x="108349" y="34849"/>
                    </a:lnTo>
                    <a:lnTo>
                      <a:pt x="108158" y="26140"/>
                    </a:lnTo>
                    <a:cubicBezTo>
                      <a:pt x="107483" y="16208"/>
                      <a:pt x="100429" y="6862"/>
                      <a:pt x="90522" y="2481"/>
                    </a:cubicBezTo>
                    <a:cubicBezTo>
                      <a:pt x="86757" y="821"/>
                      <a:pt x="82558" y="0"/>
                      <a:pt x="78363" y="0"/>
                    </a:cubicBezTo>
                    <a:close/>
                  </a:path>
                </a:pathLst>
              </a:custGeom>
              <a:solidFill>
                <a:srgbClr val="A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9"/>
            <p:cNvSpPr/>
            <p:nvPr/>
          </p:nvSpPr>
          <p:spPr>
            <a:xfrm rot="10800000">
              <a:off x="-16641" y="-33525"/>
              <a:ext cx="2891840" cy="2417664"/>
            </a:xfrm>
            <a:custGeom>
              <a:avLst/>
              <a:gdLst/>
              <a:ahLst/>
              <a:cxnLst/>
              <a:rect l="l" t="t" r="r" b="b"/>
              <a:pathLst>
                <a:path w="97475" h="81492" extrusionOk="0">
                  <a:moveTo>
                    <a:pt x="85875" y="1"/>
                  </a:moveTo>
                  <a:cubicBezTo>
                    <a:pt x="80450" y="1"/>
                    <a:pt x="75020" y="1428"/>
                    <a:pt x="70556" y="4213"/>
                  </a:cubicBezTo>
                  <a:cubicBezTo>
                    <a:pt x="62801" y="9052"/>
                    <a:pt x="58268" y="17800"/>
                    <a:pt x="59109" y="26280"/>
                  </a:cubicBezTo>
                  <a:cubicBezTo>
                    <a:pt x="59758" y="32812"/>
                    <a:pt x="63311" y="38797"/>
                    <a:pt x="64992" y="45176"/>
                  </a:cubicBezTo>
                  <a:cubicBezTo>
                    <a:pt x="66685" y="51568"/>
                    <a:pt x="65896" y="59361"/>
                    <a:pt x="59936" y="63117"/>
                  </a:cubicBezTo>
                  <a:cubicBezTo>
                    <a:pt x="57588" y="64596"/>
                    <a:pt x="54860" y="65188"/>
                    <a:pt x="52028" y="65188"/>
                  </a:cubicBezTo>
                  <a:cubicBezTo>
                    <a:pt x="48226" y="65188"/>
                    <a:pt x="44238" y="64120"/>
                    <a:pt x="40735" y="62697"/>
                  </a:cubicBezTo>
                  <a:cubicBezTo>
                    <a:pt x="34622" y="60214"/>
                    <a:pt x="28752" y="56713"/>
                    <a:pt x="22067" y="56229"/>
                  </a:cubicBezTo>
                  <a:cubicBezTo>
                    <a:pt x="21586" y="56194"/>
                    <a:pt x="21104" y="56177"/>
                    <a:pt x="20623" y="56177"/>
                  </a:cubicBezTo>
                  <a:cubicBezTo>
                    <a:pt x="14359" y="56177"/>
                    <a:pt x="8141" y="59055"/>
                    <a:pt x="4546" y="63690"/>
                  </a:cubicBezTo>
                  <a:cubicBezTo>
                    <a:pt x="688" y="68695"/>
                    <a:pt x="0" y="75571"/>
                    <a:pt x="2827" y="81110"/>
                  </a:cubicBezTo>
                  <a:lnTo>
                    <a:pt x="97474" y="81492"/>
                  </a:lnTo>
                  <a:lnTo>
                    <a:pt x="97474" y="2354"/>
                  </a:lnTo>
                  <a:cubicBezTo>
                    <a:pt x="93870" y="776"/>
                    <a:pt x="89874" y="1"/>
                    <a:pt x="85875" y="1"/>
                  </a:cubicBezTo>
                  <a:close/>
                </a:path>
              </a:pathLst>
            </a:custGeom>
            <a:solidFill>
              <a:srgbClr val="FF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 rot="10800000">
              <a:off x="-338493" y="1761691"/>
              <a:ext cx="1209752" cy="1210155"/>
            </a:xfrm>
            <a:custGeom>
              <a:avLst/>
              <a:gdLst/>
              <a:ahLst/>
              <a:cxnLst/>
              <a:rect l="l" t="t" r="r" b="b"/>
              <a:pathLst>
                <a:path w="38952" h="38965" extrusionOk="0">
                  <a:moveTo>
                    <a:pt x="19483" y="1"/>
                  </a:moveTo>
                  <a:cubicBezTo>
                    <a:pt x="8723" y="1"/>
                    <a:pt x="0" y="8723"/>
                    <a:pt x="0" y="19483"/>
                  </a:cubicBezTo>
                  <a:cubicBezTo>
                    <a:pt x="0" y="30242"/>
                    <a:pt x="8723" y="38965"/>
                    <a:pt x="19483" y="38965"/>
                  </a:cubicBezTo>
                  <a:cubicBezTo>
                    <a:pt x="30230" y="38965"/>
                    <a:pt x="38952" y="30242"/>
                    <a:pt x="38952" y="19483"/>
                  </a:cubicBezTo>
                  <a:cubicBezTo>
                    <a:pt x="38952" y="8723"/>
                    <a:pt x="30230" y="1"/>
                    <a:pt x="19483" y="1"/>
                  </a:cubicBezTo>
                  <a:close/>
                </a:path>
              </a:pathLst>
            </a:custGeom>
            <a:solidFill>
              <a:srgbClr val="FFB1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-101070" y="-44989"/>
            <a:ext cx="12594829" cy="6939054"/>
            <a:chOff x="-75991" y="-33742"/>
            <a:chExt cx="9469549" cy="5204290"/>
          </a:xfrm>
        </p:grpSpPr>
        <p:sp>
          <p:nvSpPr>
            <p:cNvPr id="112" name="Google Shape;112;p10"/>
            <p:cNvSpPr/>
            <p:nvPr/>
          </p:nvSpPr>
          <p:spPr>
            <a:xfrm rot="10800000">
              <a:off x="5893273" y="3720473"/>
              <a:ext cx="3500285" cy="1450075"/>
            </a:xfrm>
            <a:custGeom>
              <a:avLst/>
              <a:gdLst/>
              <a:ahLst/>
              <a:cxnLst/>
              <a:rect l="l" t="t" r="r" b="b"/>
              <a:pathLst>
                <a:path w="105090" h="43536" extrusionOk="0">
                  <a:moveTo>
                    <a:pt x="102988" y="1"/>
                  </a:moveTo>
                  <a:lnTo>
                    <a:pt x="1" y="536"/>
                  </a:lnTo>
                  <a:lnTo>
                    <a:pt x="1" y="536"/>
                  </a:lnTo>
                  <a:lnTo>
                    <a:pt x="1" y="43536"/>
                  </a:lnTo>
                  <a:cubicBezTo>
                    <a:pt x="36564" y="40442"/>
                    <a:pt x="14981" y="6686"/>
                    <a:pt x="42337" y="6686"/>
                  </a:cubicBezTo>
                  <a:cubicBezTo>
                    <a:pt x="44258" y="6686"/>
                    <a:pt x="46419" y="6853"/>
                    <a:pt x="48859" y="7208"/>
                  </a:cubicBezTo>
                  <a:cubicBezTo>
                    <a:pt x="60514" y="8900"/>
                    <a:pt x="70746" y="16288"/>
                    <a:pt x="82389" y="16288"/>
                  </a:cubicBezTo>
                  <a:cubicBezTo>
                    <a:pt x="83008" y="16288"/>
                    <a:pt x="83630" y="16267"/>
                    <a:pt x="84258" y="16223"/>
                  </a:cubicBezTo>
                  <a:cubicBezTo>
                    <a:pt x="95807" y="15421"/>
                    <a:pt x="105089" y="9322"/>
                    <a:pt x="102988" y="1"/>
                  </a:cubicBezTo>
                  <a:close/>
                </a:path>
              </a:pathLst>
            </a:custGeom>
            <a:solidFill>
              <a:srgbClr val="00A1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" name="Google Shape;113;p10"/>
            <p:cNvGrpSpPr/>
            <p:nvPr/>
          </p:nvGrpSpPr>
          <p:grpSpPr>
            <a:xfrm rot="10800000">
              <a:off x="1484464" y="4496281"/>
              <a:ext cx="4408810" cy="660434"/>
              <a:chOff x="2763768" y="837025"/>
              <a:chExt cx="3368332" cy="504572"/>
            </a:xfrm>
          </p:grpSpPr>
          <p:sp>
            <p:nvSpPr>
              <p:cNvPr id="114" name="Google Shape;114;p10"/>
              <p:cNvSpPr/>
              <p:nvPr/>
            </p:nvSpPr>
            <p:spPr>
              <a:xfrm>
                <a:off x="2931850" y="837025"/>
                <a:ext cx="3200250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128010" h="18708" extrusionOk="0">
                    <a:moveTo>
                      <a:pt x="128010" y="0"/>
                    </a:moveTo>
                    <a:cubicBezTo>
                      <a:pt x="128008" y="0"/>
                      <a:pt x="3261" y="357"/>
                      <a:pt x="3261" y="357"/>
                    </a:cubicBezTo>
                    <a:cubicBezTo>
                      <a:pt x="1" y="10798"/>
                      <a:pt x="15612" y="13994"/>
                      <a:pt x="21520" y="14452"/>
                    </a:cubicBezTo>
                    <a:cubicBezTo>
                      <a:pt x="22029" y="14492"/>
                      <a:pt x="22536" y="14511"/>
                      <a:pt x="23041" y="14511"/>
                    </a:cubicBezTo>
                    <a:cubicBezTo>
                      <a:pt x="33789" y="14511"/>
                      <a:pt x="43642" y="5932"/>
                      <a:pt x="54576" y="3986"/>
                    </a:cubicBezTo>
                    <a:cubicBezTo>
                      <a:pt x="57136" y="3533"/>
                      <a:pt x="59724" y="3307"/>
                      <a:pt x="62311" y="3307"/>
                    </a:cubicBezTo>
                    <a:cubicBezTo>
                      <a:pt x="69401" y="3307"/>
                      <a:pt x="76489" y="5005"/>
                      <a:pt x="83010" y="8391"/>
                    </a:cubicBezTo>
                    <a:cubicBezTo>
                      <a:pt x="90166" y="12110"/>
                      <a:pt x="96889" y="17840"/>
                      <a:pt x="104657" y="18604"/>
                    </a:cubicBezTo>
                    <a:cubicBezTo>
                      <a:pt x="105363" y="18673"/>
                      <a:pt x="106085" y="18708"/>
                      <a:pt x="106817" y="18708"/>
                    </a:cubicBezTo>
                    <a:cubicBezTo>
                      <a:pt x="116417" y="18708"/>
                      <a:pt x="127738" y="12707"/>
                      <a:pt x="128010" y="0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2763768" y="1098672"/>
                <a:ext cx="250139" cy="242925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9717" extrusionOk="0">
                    <a:moveTo>
                      <a:pt x="5387" y="1"/>
                    </a:moveTo>
                    <a:cubicBezTo>
                      <a:pt x="2407" y="1"/>
                      <a:pt x="1" y="2178"/>
                      <a:pt x="1" y="4865"/>
                    </a:cubicBezTo>
                    <a:cubicBezTo>
                      <a:pt x="1" y="7539"/>
                      <a:pt x="2407" y="9716"/>
                      <a:pt x="5387" y="9716"/>
                    </a:cubicBezTo>
                    <a:cubicBezTo>
                      <a:pt x="8354" y="9716"/>
                      <a:pt x="10760" y="7539"/>
                      <a:pt x="10760" y="4865"/>
                    </a:cubicBezTo>
                    <a:cubicBezTo>
                      <a:pt x="10760" y="2178"/>
                      <a:pt x="8354" y="1"/>
                      <a:pt x="5387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116;p10"/>
            <p:cNvSpPr/>
            <p:nvPr/>
          </p:nvSpPr>
          <p:spPr>
            <a:xfrm rot="10800000">
              <a:off x="-3456" y="2152394"/>
              <a:ext cx="1082012" cy="2619203"/>
            </a:xfrm>
            <a:custGeom>
              <a:avLst/>
              <a:gdLst/>
              <a:ahLst/>
              <a:cxnLst/>
              <a:rect l="l" t="t" r="r" b="b"/>
              <a:pathLst>
                <a:path w="34839" h="84334" extrusionOk="0">
                  <a:moveTo>
                    <a:pt x="34839" y="0"/>
                  </a:moveTo>
                  <a:cubicBezTo>
                    <a:pt x="25110" y="13"/>
                    <a:pt x="17967" y="2012"/>
                    <a:pt x="11053" y="6214"/>
                  </a:cubicBezTo>
                  <a:cubicBezTo>
                    <a:pt x="0" y="12925"/>
                    <a:pt x="11167" y="23239"/>
                    <a:pt x="14389" y="31108"/>
                  </a:cubicBezTo>
                  <a:cubicBezTo>
                    <a:pt x="16821" y="37016"/>
                    <a:pt x="16172" y="43561"/>
                    <a:pt x="15102" y="49788"/>
                  </a:cubicBezTo>
                  <a:cubicBezTo>
                    <a:pt x="13956" y="56434"/>
                    <a:pt x="12364" y="63323"/>
                    <a:pt x="14453" y="69779"/>
                  </a:cubicBezTo>
                  <a:cubicBezTo>
                    <a:pt x="17025" y="77788"/>
                    <a:pt x="25607" y="83913"/>
                    <a:pt x="34839" y="84333"/>
                  </a:cubicBezTo>
                  <a:cubicBezTo>
                    <a:pt x="34839" y="84333"/>
                    <a:pt x="34839" y="0"/>
                    <a:pt x="34839" y="0"/>
                  </a:cubicBezTo>
                  <a:close/>
                </a:path>
              </a:pathLst>
            </a:custGeom>
            <a:solidFill>
              <a:srgbClr val="A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 rot="10800000">
              <a:off x="-17388" y="3808620"/>
              <a:ext cx="1707012" cy="1348095"/>
            </a:xfrm>
            <a:custGeom>
              <a:avLst/>
              <a:gdLst/>
              <a:ahLst/>
              <a:cxnLst/>
              <a:rect l="l" t="t" r="r" b="b"/>
              <a:pathLst>
                <a:path w="70735" h="58473" extrusionOk="0">
                  <a:moveTo>
                    <a:pt x="70735" y="1"/>
                  </a:moveTo>
                  <a:lnTo>
                    <a:pt x="5680" y="39"/>
                  </a:lnTo>
                  <a:cubicBezTo>
                    <a:pt x="1" y="10289"/>
                    <a:pt x="10417" y="10659"/>
                    <a:pt x="16720" y="12059"/>
                  </a:cubicBezTo>
                  <a:cubicBezTo>
                    <a:pt x="23035" y="13447"/>
                    <a:pt x="29861" y="12696"/>
                    <a:pt x="35883" y="14873"/>
                  </a:cubicBezTo>
                  <a:cubicBezTo>
                    <a:pt x="46630" y="18757"/>
                    <a:pt x="51113" y="30523"/>
                    <a:pt x="51125" y="40964"/>
                  </a:cubicBezTo>
                  <a:cubicBezTo>
                    <a:pt x="51138" y="44631"/>
                    <a:pt x="50820" y="48528"/>
                    <a:pt x="52793" y="51736"/>
                  </a:cubicBezTo>
                  <a:cubicBezTo>
                    <a:pt x="56079" y="57084"/>
                    <a:pt x="63973" y="58090"/>
                    <a:pt x="70735" y="58472"/>
                  </a:cubicBezTo>
                  <a:lnTo>
                    <a:pt x="70735" y="1"/>
                  </a:lnTo>
                  <a:close/>
                </a:path>
              </a:pathLst>
            </a:custGeom>
            <a:solidFill>
              <a:srgbClr val="FF5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" name="Google Shape;118;p10"/>
            <p:cNvGrpSpPr/>
            <p:nvPr/>
          </p:nvGrpSpPr>
          <p:grpSpPr>
            <a:xfrm rot="10800000">
              <a:off x="7531212" y="-17500"/>
              <a:ext cx="1697884" cy="5184324"/>
              <a:chOff x="151536" y="-11924"/>
              <a:chExt cx="1291952" cy="5184324"/>
            </a:xfrm>
          </p:grpSpPr>
          <p:sp>
            <p:nvSpPr>
              <p:cNvPr id="119" name="Google Shape;119;p10"/>
              <p:cNvSpPr/>
              <p:nvPr/>
            </p:nvSpPr>
            <p:spPr>
              <a:xfrm rot="5400000">
                <a:off x="-1670927" y="2051431"/>
                <a:ext cx="5177771" cy="1051060"/>
              </a:xfrm>
              <a:custGeom>
                <a:avLst/>
                <a:gdLst/>
                <a:ahLst/>
                <a:cxnLst/>
                <a:rect l="l" t="t" r="r" b="b"/>
                <a:pathLst>
                  <a:path w="119835" h="33540" extrusionOk="0">
                    <a:moveTo>
                      <a:pt x="14841" y="1"/>
                    </a:moveTo>
                    <a:cubicBezTo>
                      <a:pt x="9457" y="1"/>
                      <a:pt x="2160" y="2350"/>
                      <a:pt x="39" y="5055"/>
                    </a:cubicBezTo>
                    <a:lnTo>
                      <a:pt x="1" y="33539"/>
                    </a:lnTo>
                    <a:lnTo>
                      <a:pt x="119835" y="33539"/>
                    </a:lnTo>
                    <a:cubicBezTo>
                      <a:pt x="118358" y="25606"/>
                      <a:pt x="112169" y="15942"/>
                      <a:pt x="103574" y="12096"/>
                    </a:cubicBezTo>
                    <a:cubicBezTo>
                      <a:pt x="98867" y="9986"/>
                      <a:pt x="93504" y="8920"/>
                      <a:pt x="88144" y="8920"/>
                    </a:cubicBezTo>
                    <a:cubicBezTo>
                      <a:pt x="83704" y="8920"/>
                      <a:pt x="79266" y="9652"/>
                      <a:pt x="75204" y="11129"/>
                    </a:cubicBezTo>
                    <a:cubicBezTo>
                      <a:pt x="68889" y="13421"/>
                      <a:pt x="63655" y="17304"/>
                      <a:pt x="57632" y="20080"/>
                    </a:cubicBezTo>
                    <a:cubicBezTo>
                      <a:pt x="53810" y="21837"/>
                      <a:pt x="49324" y="23110"/>
                      <a:pt x="45002" y="23110"/>
                    </a:cubicBezTo>
                    <a:cubicBezTo>
                      <a:pt x="42528" y="23110"/>
                      <a:pt x="40107" y="22693"/>
                      <a:pt x="37895" y="21710"/>
                    </a:cubicBezTo>
                    <a:cubicBezTo>
                      <a:pt x="33235" y="19635"/>
                      <a:pt x="30561" y="15547"/>
                      <a:pt x="28294" y="11613"/>
                    </a:cubicBezTo>
                    <a:cubicBezTo>
                      <a:pt x="26041" y="7691"/>
                      <a:pt x="23774" y="3514"/>
                      <a:pt x="19496" y="955"/>
                    </a:cubicBezTo>
                    <a:cubicBezTo>
                      <a:pt x="18384" y="290"/>
                      <a:pt x="16731" y="1"/>
                      <a:pt x="14841" y="1"/>
                    </a:cubicBez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0"/>
              <p:cNvSpPr/>
              <p:nvPr/>
            </p:nvSpPr>
            <p:spPr>
              <a:xfrm>
                <a:off x="151536" y="-6200"/>
                <a:ext cx="271800" cy="5178600"/>
              </a:xfrm>
              <a:prstGeom prst="rect">
                <a:avLst/>
              </a:prstGeom>
              <a:solidFill>
                <a:srgbClr val="FFB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" name="Google Shape;121;p10"/>
            <p:cNvSpPr/>
            <p:nvPr/>
          </p:nvSpPr>
          <p:spPr>
            <a:xfrm rot="10800000">
              <a:off x="1366607" y="4465201"/>
              <a:ext cx="246718" cy="225399"/>
            </a:xfrm>
            <a:custGeom>
              <a:avLst/>
              <a:gdLst/>
              <a:ahLst/>
              <a:cxnLst/>
              <a:rect l="l" t="t" r="r" b="b"/>
              <a:pathLst>
                <a:path w="8583" h="7743" extrusionOk="0">
                  <a:moveTo>
                    <a:pt x="4292" y="0"/>
                  </a:moveTo>
                  <a:cubicBezTo>
                    <a:pt x="1923" y="0"/>
                    <a:pt x="1" y="1732"/>
                    <a:pt x="1" y="3871"/>
                  </a:cubicBezTo>
                  <a:cubicBezTo>
                    <a:pt x="1" y="6011"/>
                    <a:pt x="1923" y="7742"/>
                    <a:pt x="4292" y="7742"/>
                  </a:cubicBezTo>
                  <a:cubicBezTo>
                    <a:pt x="6660" y="7742"/>
                    <a:pt x="8583" y="6011"/>
                    <a:pt x="8583" y="3871"/>
                  </a:cubicBezTo>
                  <a:cubicBezTo>
                    <a:pt x="8583" y="1732"/>
                    <a:pt x="6660" y="0"/>
                    <a:pt x="4292" y="0"/>
                  </a:cubicBezTo>
                  <a:close/>
                </a:path>
              </a:pathLst>
            </a:custGeom>
            <a:solidFill>
              <a:srgbClr val="6F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 rot="10800000">
              <a:off x="6595925" y="-27500"/>
              <a:ext cx="2700482" cy="755824"/>
            </a:xfrm>
            <a:custGeom>
              <a:avLst/>
              <a:gdLst/>
              <a:ahLst/>
              <a:cxnLst/>
              <a:rect l="l" t="t" r="r" b="b"/>
              <a:pathLst>
                <a:path w="119835" h="33540" extrusionOk="0">
                  <a:moveTo>
                    <a:pt x="14841" y="1"/>
                  </a:moveTo>
                  <a:cubicBezTo>
                    <a:pt x="9457" y="1"/>
                    <a:pt x="2160" y="2350"/>
                    <a:pt x="39" y="5055"/>
                  </a:cubicBezTo>
                  <a:lnTo>
                    <a:pt x="1" y="33539"/>
                  </a:lnTo>
                  <a:lnTo>
                    <a:pt x="119835" y="33539"/>
                  </a:lnTo>
                  <a:cubicBezTo>
                    <a:pt x="118358" y="25606"/>
                    <a:pt x="112169" y="15942"/>
                    <a:pt x="103574" y="12096"/>
                  </a:cubicBezTo>
                  <a:cubicBezTo>
                    <a:pt x="98867" y="9986"/>
                    <a:pt x="93504" y="8920"/>
                    <a:pt x="88144" y="8920"/>
                  </a:cubicBezTo>
                  <a:cubicBezTo>
                    <a:pt x="83704" y="8920"/>
                    <a:pt x="79266" y="9652"/>
                    <a:pt x="75204" y="11129"/>
                  </a:cubicBezTo>
                  <a:cubicBezTo>
                    <a:pt x="68889" y="13421"/>
                    <a:pt x="63655" y="17304"/>
                    <a:pt x="57632" y="20080"/>
                  </a:cubicBezTo>
                  <a:cubicBezTo>
                    <a:pt x="53810" y="21837"/>
                    <a:pt x="49324" y="23110"/>
                    <a:pt x="45002" y="23110"/>
                  </a:cubicBezTo>
                  <a:cubicBezTo>
                    <a:pt x="42528" y="23110"/>
                    <a:pt x="40107" y="22693"/>
                    <a:pt x="37895" y="21710"/>
                  </a:cubicBezTo>
                  <a:cubicBezTo>
                    <a:pt x="33235" y="19635"/>
                    <a:pt x="30561" y="15547"/>
                    <a:pt x="28294" y="11613"/>
                  </a:cubicBezTo>
                  <a:cubicBezTo>
                    <a:pt x="26041" y="7691"/>
                    <a:pt x="23774" y="3514"/>
                    <a:pt x="19496" y="955"/>
                  </a:cubicBezTo>
                  <a:cubicBezTo>
                    <a:pt x="18384" y="290"/>
                    <a:pt x="16731" y="1"/>
                    <a:pt x="14841" y="1"/>
                  </a:cubicBezTo>
                  <a:close/>
                </a:path>
              </a:pathLst>
            </a:custGeom>
            <a:solidFill>
              <a:srgbClr val="6FC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oogle Shape;123;p10"/>
            <p:cNvGrpSpPr/>
            <p:nvPr/>
          </p:nvGrpSpPr>
          <p:grpSpPr>
            <a:xfrm rot="10800000">
              <a:off x="1223880" y="-33742"/>
              <a:ext cx="3214444" cy="1033912"/>
              <a:chOff x="4071500" y="4134396"/>
              <a:chExt cx="2708725" cy="871250"/>
            </a:xfrm>
          </p:grpSpPr>
          <p:sp>
            <p:nvSpPr>
              <p:cNvPr id="124" name="Google Shape;124;p10"/>
              <p:cNvSpPr/>
              <p:nvPr/>
            </p:nvSpPr>
            <p:spPr>
              <a:xfrm>
                <a:off x="4980326" y="4309076"/>
                <a:ext cx="2378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9513" extrusionOk="0">
                    <a:moveTo>
                      <a:pt x="4763" y="1"/>
                    </a:moveTo>
                    <a:cubicBezTo>
                      <a:pt x="2127" y="1"/>
                      <a:pt x="1" y="2127"/>
                      <a:pt x="1" y="4750"/>
                    </a:cubicBezTo>
                    <a:cubicBezTo>
                      <a:pt x="1" y="7386"/>
                      <a:pt x="2127" y="9512"/>
                      <a:pt x="4763" y="9512"/>
                    </a:cubicBezTo>
                    <a:cubicBezTo>
                      <a:pt x="7386" y="9512"/>
                      <a:pt x="9512" y="7386"/>
                      <a:pt x="9512" y="4750"/>
                    </a:cubicBezTo>
                    <a:cubicBezTo>
                      <a:pt x="9512" y="2127"/>
                      <a:pt x="7386" y="1"/>
                      <a:pt x="4763" y="1"/>
                    </a:cubicBezTo>
                    <a:close/>
                  </a:path>
                </a:pathLst>
              </a:custGeom>
              <a:solidFill>
                <a:srgbClr val="FFB1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0"/>
              <p:cNvSpPr/>
              <p:nvPr/>
            </p:nvSpPr>
            <p:spPr>
              <a:xfrm>
                <a:off x="4071500" y="4134396"/>
                <a:ext cx="2708725" cy="871250"/>
              </a:xfrm>
              <a:custGeom>
                <a:avLst/>
                <a:gdLst/>
                <a:ahLst/>
                <a:cxnLst/>
                <a:rect l="l" t="t" r="r" b="b"/>
                <a:pathLst>
                  <a:path w="108349" h="34850" extrusionOk="0">
                    <a:moveTo>
                      <a:pt x="78363" y="0"/>
                    </a:moveTo>
                    <a:cubicBezTo>
                      <a:pt x="71520" y="0"/>
                      <a:pt x="64689" y="2185"/>
                      <a:pt x="59771" y="6480"/>
                    </a:cubicBezTo>
                    <a:cubicBezTo>
                      <a:pt x="56486" y="9357"/>
                      <a:pt x="54105" y="13012"/>
                      <a:pt x="50769" y="15851"/>
                    </a:cubicBezTo>
                    <a:cubicBezTo>
                      <a:pt x="48211" y="18038"/>
                      <a:pt x="44748" y="19730"/>
                      <a:pt x="41344" y="19730"/>
                    </a:cubicBezTo>
                    <a:cubicBezTo>
                      <a:pt x="40307" y="19730"/>
                      <a:pt x="39276" y="19573"/>
                      <a:pt x="38277" y="19226"/>
                    </a:cubicBezTo>
                    <a:cubicBezTo>
                      <a:pt x="33311" y="17519"/>
                      <a:pt x="31388" y="12120"/>
                      <a:pt x="27365" y="8988"/>
                    </a:cubicBezTo>
                    <a:cubicBezTo>
                      <a:pt x="24946" y="7109"/>
                      <a:pt x="21876" y="6255"/>
                      <a:pt x="18728" y="6255"/>
                    </a:cubicBezTo>
                    <a:cubicBezTo>
                      <a:pt x="14069" y="6255"/>
                      <a:pt x="9238" y="8127"/>
                      <a:pt x="6100" y="11318"/>
                    </a:cubicBezTo>
                    <a:cubicBezTo>
                      <a:pt x="841" y="16666"/>
                      <a:pt x="0" y="27515"/>
                      <a:pt x="1643" y="34506"/>
                    </a:cubicBezTo>
                    <a:lnTo>
                      <a:pt x="108349" y="34849"/>
                    </a:lnTo>
                    <a:lnTo>
                      <a:pt x="108158" y="26140"/>
                    </a:lnTo>
                    <a:cubicBezTo>
                      <a:pt x="107483" y="16208"/>
                      <a:pt x="100429" y="6862"/>
                      <a:pt x="90522" y="2481"/>
                    </a:cubicBezTo>
                    <a:cubicBezTo>
                      <a:pt x="86757" y="821"/>
                      <a:pt x="82558" y="0"/>
                      <a:pt x="78363" y="0"/>
                    </a:cubicBezTo>
                    <a:close/>
                  </a:path>
                </a:pathLst>
              </a:custGeom>
              <a:solidFill>
                <a:srgbClr val="A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79"/>
                  <a:buFont typeface="Arial"/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" name="Google Shape;126;p10"/>
            <p:cNvSpPr/>
            <p:nvPr/>
          </p:nvSpPr>
          <p:spPr>
            <a:xfrm rot="10800000">
              <a:off x="-75991" y="-33525"/>
              <a:ext cx="2891840" cy="2417664"/>
            </a:xfrm>
            <a:custGeom>
              <a:avLst/>
              <a:gdLst/>
              <a:ahLst/>
              <a:cxnLst/>
              <a:rect l="l" t="t" r="r" b="b"/>
              <a:pathLst>
                <a:path w="97475" h="81492" extrusionOk="0">
                  <a:moveTo>
                    <a:pt x="85875" y="1"/>
                  </a:moveTo>
                  <a:cubicBezTo>
                    <a:pt x="80450" y="1"/>
                    <a:pt x="75020" y="1428"/>
                    <a:pt x="70556" y="4213"/>
                  </a:cubicBezTo>
                  <a:cubicBezTo>
                    <a:pt x="62801" y="9052"/>
                    <a:pt x="58268" y="17800"/>
                    <a:pt x="59109" y="26280"/>
                  </a:cubicBezTo>
                  <a:cubicBezTo>
                    <a:pt x="59758" y="32812"/>
                    <a:pt x="63311" y="38797"/>
                    <a:pt x="64992" y="45176"/>
                  </a:cubicBezTo>
                  <a:cubicBezTo>
                    <a:pt x="66685" y="51568"/>
                    <a:pt x="65896" y="59361"/>
                    <a:pt x="59936" y="63117"/>
                  </a:cubicBezTo>
                  <a:cubicBezTo>
                    <a:pt x="57588" y="64596"/>
                    <a:pt x="54860" y="65188"/>
                    <a:pt x="52028" y="65188"/>
                  </a:cubicBezTo>
                  <a:cubicBezTo>
                    <a:pt x="48226" y="65188"/>
                    <a:pt x="44238" y="64120"/>
                    <a:pt x="40735" y="62697"/>
                  </a:cubicBezTo>
                  <a:cubicBezTo>
                    <a:pt x="34622" y="60214"/>
                    <a:pt x="28752" y="56713"/>
                    <a:pt x="22067" y="56229"/>
                  </a:cubicBezTo>
                  <a:cubicBezTo>
                    <a:pt x="21586" y="56194"/>
                    <a:pt x="21104" y="56177"/>
                    <a:pt x="20623" y="56177"/>
                  </a:cubicBezTo>
                  <a:cubicBezTo>
                    <a:pt x="14359" y="56177"/>
                    <a:pt x="8141" y="59055"/>
                    <a:pt x="4546" y="63690"/>
                  </a:cubicBezTo>
                  <a:cubicBezTo>
                    <a:pt x="688" y="68695"/>
                    <a:pt x="0" y="75571"/>
                    <a:pt x="2827" y="81110"/>
                  </a:cubicBezTo>
                  <a:lnTo>
                    <a:pt x="97474" y="81492"/>
                  </a:lnTo>
                  <a:lnTo>
                    <a:pt x="97474" y="2354"/>
                  </a:lnTo>
                  <a:cubicBezTo>
                    <a:pt x="93870" y="776"/>
                    <a:pt x="89874" y="1"/>
                    <a:pt x="85875" y="1"/>
                  </a:cubicBezTo>
                  <a:close/>
                </a:path>
              </a:pathLst>
            </a:custGeom>
            <a:solidFill>
              <a:srgbClr val="FFC7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 rot="10800000">
              <a:off x="8103955" y="3104059"/>
              <a:ext cx="881094" cy="881388"/>
            </a:xfrm>
            <a:custGeom>
              <a:avLst/>
              <a:gdLst/>
              <a:ahLst/>
              <a:cxnLst/>
              <a:rect l="l" t="t" r="r" b="b"/>
              <a:pathLst>
                <a:path w="38952" h="38965" extrusionOk="0">
                  <a:moveTo>
                    <a:pt x="19483" y="1"/>
                  </a:moveTo>
                  <a:cubicBezTo>
                    <a:pt x="8723" y="1"/>
                    <a:pt x="0" y="8723"/>
                    <a:pt x="0" y="19483"/>
                  </a:cubicBezTo>
                  <a:cubicBezTo>
                    <a:pt x="0" y="30242"/>
                    <a:pt x="8723" y="38965"/>
                    <a:pt x="19483" y="38965"/>
                  </a:cubicBezTo>
                  <a:cubicBezTo>
                    <a:pt x="30230" y="38965"/>
                    <a:pt x="38952" y="30242"/>
                    <a:pt x="38952" y="19483"/>
                  </a:cubicBezTo>
                  <a:cubicBezTo>
                    <a:pt x="38952" y="8723"/>
                    <a:pt x="30230" y="1"/>
                    <a:pt x="19483" y="1"/>
                  </a:cubicBezTo>
                  <a:close/>
                </a:path>
              </a:pathLst>
            </a:custGeom>
            <a:solidFill>
              <a:srgbClr val="FF5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 userDrawn="1">
  <p:cSld name="Title only 6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1"/>
          <p:cNvSpPr/>
          <p:nvPr/>
        </p:nvSpPr>
        <p:spPr>
          <a:xfrm>
            <a:off x="-101349" y="4041467"/>
            <a:ext cx="8152544" cy="2918155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31"/>
          <p:cNvSpPr/>
          <p:nvPr/>
        </p:nvSpPr>
        <p:spPr>
          <a:xfrm>
            <a:off x="10501324" y="-40333"/>
            <a:ext cx="1727054" cy="3743584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31"/>
          <p:cNvSpPr/>
          <p:nvPr/>
        </p:nvSpPr>
        <p:spPr>
          <a:xfrm>
            <a:off x="0" y="0"/>
            <a:ext cx="2650360" cy="1981829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31"/>
          <p:cNvGrpSpPr/>
          <p:nvPr/>
        </p:nvGrpSpPr>
        <p:grpSpPr>
          <a:xfrm>
            <a:off x="11213223" y="1801435"/>
            <a:ext cx="896792" cy="841184"/>
            <a:chOff x="3145550" y="2696550"/>
            <a:chExt cx="446975" cy="418250"/>
          </a:xfrm>
        </p:grpSpPr>
        <p:sp>
          <p:nvSpPr>
            <p:cNvPr id="779" name="Google Shape;779;p31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6" name="Google Shape;786;p31"/>
          <p:cNvGrpSpPr/>
          <p:nvPr/>
        </p:nvGrpSpPr>
        <p:grpSpPr>
          <a:xfrm>
            <a:off x="954584" y="244925"/>
            <a:ext cx="1320827" cy="557247"/>
            <a:chOff x="1958550" y="3085300"/>
            <a:chExt cx="579425" cy="243850"/>
          </a:xfrm>
        </p:grpSpPr>
        <p:sp>
          <p:nvSpPr>
            <p:cNvPr id="787" name="Google Shape;787;p31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93" name="Google Shape;793;p31"/>
          <p:cNvGrpSpPr/>
          <p:nvPr/>
        </p:nvGrpSpPr>
        <p:grpSpPr>
          <a:xfrm>
            <a:off x="120355" y="5180059"/>
            <a:ext cx="1543396" cy="1257003"/>
            <a:chOff x="2763250" y="3099175"/>
            <a:chExt cx="568025" cy="461500"/>
          </a:xfrm>
        </p:grpSpPr>
        <p:sp>
          <p:nvSpPr>
            <p:cNvPr id="794" name="Google Shape;794;p31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01" name="Google Shape;801;p31"/>
          <p:cNvSpPr/>
          <p:nvPr/>
        </p:nvSpPr>
        <p:spPr>
          <a:xfrm>
            <a:off x="-107666" y="-117733"/>
            <a:ext cx="1624637" cy="175620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2" name="Google Shape;802;p31"/>
          <p:cNvSpPr/>
          <p:nvPr/>
        </p:nvSpPr>
        <p:spPr>
          <a:xfrm>
            <a:off x="10941731" y="-166800"/>
            <a:ext cx="1438665" cy="1817567"/>
          </a:xfrm>
          <a:custGeom>
            <a:avLst/>
            <a:gdLst/>
            <a:ahLst/>
            <a:cxnLst/>
            <a:rect l="l" t="t" r="r" b="b"/>
            <a:pathLst>
              <a:path w="43267" h="54527" extrusionOk="0">
                <a:moveTo>
                  <a:pt x="0" y="0"/>
                </a:moveTo>
                <a:cubicBezTo>
                  <a:pt x="0" y="8348"/>
                  <a:pt x="7367" y="15039"/>
                  <a:pt x="10008" y="22958"/>
                </a:cubicBezTo>
                <a:cubicBezTo>
                  <a:pt x="12767" y="31229"/>
                  <a:pt x="12963" y="40984"/>
                  <a:pt x="18543" y="47683"/>
                </a:cubicBezTo>
                <a:cubicBezTo>
                  <a:pt x="23980" y="54210"/>
                  <a:pt x="34937" y="55529"/>
                  <a:pt x="43267" y="5386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31"/>
          <p:cNvSpPr/>
          <p:nvPr/>
        </p:nvSpPr>
        <p:spPr>
          <a:xfrm>
            <a:off x="-148564" y="4383167"/>
            <a:ext cx="7333180" cy="2617133"/>
          </a:xfrm>
          <a:custGeom>
            <a:avLst/>
            <a:gdLst/>
            <a:ahLst/>
            <a:cxnLst/>
            <a:rect l="l" t="t" r="r" b="b"/>
            <a:pathLst>
              <a:path w="220541" h="78514" extrusionOk="0">
                <a:moveTo>
                  <a:pt x="0" y="0"/>
                </a:moveTo>
                <a:cubicBezTo>
                  <a:pt x="21758" y="3626"/>
                  <a:pt x="43118" y="13091"/>
                  <a:pt x="60641" y="26490"/>
                </a:cubicBezTo>
                <a:cubicBezTo>
                  <a:pt x="76195" y="38383"/>
                  <a:pt x="85472" y="59873"/>
                  <a:pt x="104047" y="66066"/>
                </a:cubicBezTo>
                <a:cubicBezTo>
                  <a:pt x="141095" y="78418"/>
                  <a:pt x="185617" y="61038"/>
                  <a:pt x="220541" y="7851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84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  <a:defRPr sz="3400" b="1" i="0" u="none" strike="noStrike" cap="none">
                <a:solidFill>
                  <a:srgbClr val="25A0A6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862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4336026" y="7926306"/>
            <a:ext cx="6076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Kho ppt Phan Linh_0916.604.268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10036" y="97396"/>
            <a:ext cx="9753828" cy="16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779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9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779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82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07559">
              <a:defRPr/>
            </a:pPr>
            <a:r>
              <a:rPr lang="en-US" sz="2382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82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12670" y="2795078"/>
            <a:ext cx="1239923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7559"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19543" y="5193983"/>
            <a:ext cx="5445781" cy="5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07559">
              <a:spcBef>
                <a:spcPct val="50000"/>
              </a:spcBef>
              <a:defRPr/>
            </a:pP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Giáo viên: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76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76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76" b="1" i="1" dirty="0">
              <a:solidFill>
                <a:srgbClr val="3333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/>
        </p:nvSpPr>
        <p:spPr>
          <a:xfrm>
            <a:off x="786460" y="247650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 HÀNH VI XÂM HẠI TÌNH DỤC:</a:t>
            </a:r>
            <a:endParaRPr/>
          </a:p>
        </p:txBody>
      </p:sp>
      <p:pic>
        <p:nvPicPr>
          <p:cNvPr id="269" name="Google Shape;26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861" y="1700598"/>
            <a:ext cx="10588916" cy="3045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title" idx="4294967295"/>
          </p:nvPr>
        </p:nvSpPr>
        <p:spPr>
          <a:xfrm>
            <a:off x="1032646" y="666958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Phòng tránh xâm hại tình dục</a:t>
            </a:r>
            <a:endParaRPr/>
          </a:p>
        </p:txBody>
      </p:sp>
      <p:pic>
        <p:nvPicPr>
          <p:cNvPr id="275" name="Google Shape;275;p28" descr="Sexual Abuse &amp; Sexual Violence - We're Here For You - Ison Harrison  Solicito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3925" y="1643574"/>
            <a:ext cx="4708525" cy="4547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9" descr="cartoon teacher woman 9415668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4412" y="2927409"/>
            <a:ext cx="2032508" cy="371265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/>
          <p:nvPr/>
        </p:nvSpPr>
        <p:spPr>
          <a:xfrm>
            <a:off x="1234918" y="256034"/>
            <a:ext cx="7337582" cy="3584446"/>
          </a:xfrm>
          <a:prstGeom prst="cloudCallout">
            <a:avLst>
              <a:gd name="adj1" fmla="val 55336"/>
              <a:gd name="adj2" fmla="val 37090"/>
            </a:avLst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Theo em, chúng ta nên làm gì để phòng tránh bị xâm hại tình dục?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/>
        </p:nvSpPr>
        <p:spPr>
          <a:xfrm>
            <a:off x="1705334" y="609600"/>
            <a:ext cx="8751170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THỬ THÁCH TRÌNH BÀY BẰNG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SƠ ĐỒ TƯ DUY</a:t>
            </a:r>
            <a:endParaRPr/>
          </a:p>
        </p:txBody>
      </p:sp>
      <p:sp>
        <p:nvSpPr>
          <p:cNvPr id="287" name="Google Shape;287;p30"/>
          <p:cNvSpPr txBox="1"/>
          <p:nvPr/>
        </p:nvSpPr>
        <p:spPr>
          <a:xfrm>
            <a:off x="2095182" y="3048000"/>
            <a:ext cx="7971474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ĐỀ TÀI:</a:t>
            </a:r>
            <a:r>
              <a:rPr lang="en-US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5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CÁCH PHÒNG TRÁNH BỊ XÂM HẠI TÌNH DỤC</a:t>
            </a:r>
            <a:endParaRPr/>
          </a:p>
        </p:txBody>
      </p:sp>
      <p:sp>
        <p:nvSpPr>
          <p:cNvPr id="288" name="Google Shape;288;p30"/>
          <p:cNvSpPr txBox="1"/>
          <p:nvPr/>
        </p:nvSpPr>
        <p:spPr>
          <a:xfrm>
            <a:off x="2095182" y="5188533"/>
            <a:ext cx="7971474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Thời gian: 10 phút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Nhóm 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/>
        </p:nvSpPr>
        <p:spPr>
          <a:xfrm>
            <a:off x="786460" y="667625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TRÌNH BÀY SẢN PHẨM</a:t>
            </a:r>
            <a:endParaRPr/>
          </a:p>
        </p:txBody>
      </p:sp>
      <p:pic>
        <p:nvPicPr>
          <p:cNvPr id="294" name="Google Shape;294;p31" descr="ảnh hoạt hình, 1 học sinh tiểu học đang trình bày trước cả lớ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1508" y="1898942"/>
            <a:ext cx="4518819" cy="45188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9"/>
          <p:cNvGrpSpPr/>
          <p:nvPr/>
        </p:nvGrpSpPr>
        <p:grpSpPr>
          <a:xfrm rot="-336068">
            <a:off x="1437083" y="2412146"/>
            <a:ext cx="1264706" cy="2636571"/>
            <a:chOff x="933006" y="2437117"/>
            <a:chExt cx="950906" cy="1982384"/>
          </a:xfrm>
        </p:grpSpPr>
        <p:grpSp>
          <p:nvGrpSpPr>
            <p:cNvPr id="357" name="Google Shape;357;p39"/>
            <p:cNvGrpSpPr/>
            <p:nvPr/>
          </p:nvGrpSpPr>
          <p:grpSpPr>
            <a:xfrm rot="-899993">
              <a:off x="1174384" y="2464872"/>
              <a:ext cx="468150" cy="1926874"/>
              <a:chOff x="1679250" y="1788550"/>
              <a:chExt cx="47225" cy="194375"/>
            </a:xfrm>
          </p:grpSpPr>
          <p:sp>
            <p:nvSpPr>
              <p:cNvPr id="358" name="Google Shape;358;p39"/>
              <p:cNvSpPr/>
              <p:nvPr/>
            </p:nvSpPr>
            <p:spPr>
              <a:xfrm>
                <a:off x="1679250" y="1824775"/>
                <a:ext cx="472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67" extrusionOk="0">
                    <a:moveTo>
                      <a:pt x="308" y="1"/>
                    </a:moveTo>
                    <a:cubicBezTo>
                      <a:pt x="132" y="1"/>
                      <a:pt x="0" y="132"/>
                      <a:pt x="0" y="308"/>
                    </a:cubicBezTo>
                    <a:lnTo>
                      <a:pt x="0" y="967"/>
                    </a:lnTo>
                    <a:lnTo>
                      <a:pt x="1889" y="967"/>
                    </a:lnTo>
                    <a:lnTo>
                      <a:pt x="1889" y="308"/>
                    </a:lnTo>
                    <a:cubicBezTo>
                      <a:pt x="1889" y="132"/>
                      <a:pt x="1757" y="1"/>
                      <a:pt x="1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9"/>
              <p:cNvSpPr/>
              <p:nvPr/>
            </p:nvSpPr>
            <p:spPr>
              <a:xfrm>
                <a:off x="1679250" y="1958750"/>
                <a:ext cx="472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67" extrusionOk="0">
                    <a:moveTo>
                      <a:pt x="0" y="0"/>
                    </a:moveTo>
                    <a:lnTo>
                      <a:pt x="0" y="659"/>
                    </a:lnTo>
                    <a:cubicBezTo>
                      <a:pt x="0" y="835"/>
                      <a:pt x="132" y="966"/>
                      <a:pt x="308" y="966"/>
                    </a:cubicBezTo>
                    <a:lnTo>
                      <a:pt x="1581" y="966"/>
                    </a:lnTo>
                    <a:cubicBezTo>
                      <a:pt x="1757" y="966"/>
                      <a:pt x="1889" y="835"/>
                      <a:pt x="1889" y="659"/>
                    </a:cubicBezTo>
                    <a:lnTo>
                      <a:pt x="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9"/>
              <p:cNvSpPr/>
              <p:nvPr/>
            </p:nvSpPr>
            <p:spPr>
              <a:xfrm>
                <a:off x="1679250" y="1848950"/>
                <a:ext cx="47225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4393" extrusionOk="0">
                    <a:moveTo>
                      <a:pt x="0" y="0"/>
                    </a:moveTo>
                    <a:lnTo>
                      <a:pt x="0" y="4392"/>
                    </a:lnTo>
                    <a:lnTo>
                      <a:pt x="1889" y="4392"/>
                    </a:lnTo>
                    <a:lnTo>
                      <a:pt x="18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9"/>
              <p:cNvSpPr/>
              <p:nvPr/>
            </p:nvSpPr>
            <p:spPr>
              <a:xfrm>
                <a:off x="1692425" y="1861025"/>
                <a:ext cx="2197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427" extrusionOk="0">
                    <a:moveTo>
                      <a:pt x="439" y="0"/>
                    </a:moveTo>
                    <a:cubicBezTo>
                      <a:pt x="176" y="0"/>
                      <a:pt x="0" y="220"/>
                      <a:pt x="0" y="439"/>
                    </a:cubicBezTo>
                    <a:lnTo>
                      <a:pt x="0" y="2987"/>
                    </a:lnTo>
                    <a:cubicBezTo>
                      <a:pt x="0" y="3206"/>
                      <a:pt x="176" y="3426"/>
                      <a:pt x="439" y="3426"/>
                    </a:cubicBezTo>
                    <a:cubicBezTo>
                      <a:pt x="659" y="3426"/>
                      <a:pt x="879" y="3206"/>
                      <a:pt x="879" y="2987"/>
                    </a:cubicBezTo>
                    <a:lnTo>
                      <a:pt x="879" y="439"/>
                    </a:lnTo>
                    <a:cubicBezTo>
                      <a:pt x="879" y="220"/>
                      <a:pt x="659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9"/>
              <p:cNvSpPr/>
              <p:nvPr/>
            </p:nvSpPr>
            <p:spPr>
              <a:xfrm>
                <a:off x="1686925" y="1788550"/>
                <a:ext cx="3187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450" extrusionOk="0">
                    <a:moveTo>
                      <a:pt x="659" y="0"/>
                    </a:moveTo>
                    <a:cubicBezTo>
                      <a:pt x="572" y="0"/>
                      <a:pt x="484" y="88"/>
                      <a:pt x="440" y="176"/>
                    </a:cubicBezTo>
                    <a:lnTo>
                      <a:pt x="1" y="1450"/>
                    </a:lnTo>
                    <a:lnTo>
                      <a:pt x="1274" y="1450"/>
                    </a:lnTo>
                    <a:lnTo>
                      <a:pt x="879" y="176"/>
                    </a:lnTo>
                    <a:cubicBezTo>
                      <a:pt x="835" y="88"/>
                      <a:pt x="747" y="0"/>
                      <a:pt x="6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Google Shape;363;p39"/>
            <p:cNvGrpSpPr/>
            <p:nvPr/>
          </p:nvGrpSpPr>
          <p:grpSpPr>
            <a:xfrm rot="-2947069">
              <a:off x="1120221" y="2862208"/>
              <a:ext cx="332665" cy="256988"/>
              <a:chOff x="3732675" y="3565925"/>
              <a:chExt cx="215725" cy="166650"/>
            </a:xfrm>
          </p:grpSpPr>
          <p:sp>
            <p:nvSpPr>
              <p:cNvPr id="364" name="Google Shape;364;p39"/>
              <p:cNvSpPr/>
              <p:nvPr/>
            </p:nvSpPr>
            <p:spPr>
              <a:xfrm>
                <a:off x="3820550" y="3608900"/>
                <a:ext cx="633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62" extrusionOk="0">
                    <a:moveTo>
                      <a:pt x="671" y="1"/>
                    </a:moveTo>
                    <a:cubicBezTo>
                      <a:pt x="438" y="1"/>
                      <a:pt x="214" y="154"/>
                      <a:pt x="137" y="404"/>
                    </a:cubicBezTo>
                    <a:cubicBezTo>
                      <a:pt x="0" y="929"/>
                      <a:pt x="183" y="1500"/>
                      <a:pt x="617" y="1842"/>
                    </a:cubicBezTo>
                    <a:cubicBezTo>
                      <a:pt x="868" y="2048"/>
                      <a:pt x="1187" y="2162"/>
                      <a:pt x="1507" y="2162"/>
                    </a:cubicBezTo>
                    <a:cubicBezTo>
                      <a:pt x="1712" y="2162"/>
                      <a:pt x="1940" y="2116"/>
                      <a:pt x="2146" y="2002"/>
                    </a:cubicBezTo>
                    <a:cubicBezTo>
                      <a:pt x="2420" y="1865"/>
                      <a:pt x="2534" y="1546"/>
                      <a:pt x="2397" y="1272"/>
                    </a:cubicBezTo>
                    <a:cubicBezTo>
                      <a:pt x="2300" y="1094"/>
                      <a:pt x="2100" y="985"/>
                      <a:pt x="1903" y="985"/>
                    </a:cubicBezTo>
                    <a:cubicBezTo>
                      <a:pt x="1821" y="985"/>
                      <a:pt x="1740" y="1003"/>
                      <a:pt x="1667" y="1043"/>
                    </a:cubicBezTo>
                    <a:cubicBezTo>
                      <a:pt x="1616" y="1069"/>
                      <a:pt x="1567" y="1078"/>
                      <a:pt x="1522" y="1078"/>
                    </a:cubicBezTo>
                    <a:cubicBezTo>
                      <a:pt x="1406" y="1078"/>
                      <a:pt x="1318" y="1014"/>
                      <a:pt x="1301" y="998"/>
                    </a:cubicBezTo>
                    <a:cubicBezTo>
                      <a:pt x="1233" y="952"/>
                      <a:pt x="1142" y="838"/>
                      <a:pt x="1187" y="678"/>
                    </a:cubicBezTo>
                    <a:cubicBezTo>
                      <a:pt x="1278" y="404"/>
                      <a:pt x="1096" y="85"/>
                      <a:pt x="799" y="16"/>
                    </a:cubicBezTo>
                    <a:cubicBezTo>
                      <a:pt x="757" y="6"/>
                      <a:pt x="714" y="1"/>
                      <a:pt x="671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9"/>
              <p:cNvSpPr/>
              <p:nvPr/>
            </p:nvSpPr>
            <p:spPr>
              <a:xfrm>
                <a:off x="3818825" y="3575775"/>
                <a:ext cx="291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62" extrusionOk="0">
                    <a:moveTo>
                      <a:pt x="583" y="0"/>
                    </a:moveTo>
                    <a:cubicBezTo>
                      <a:pt x="446" y="0"/>
                      <a:pt x="309" y="52"/>
                      <a:pt x="206" y="154"/>
                    </a:cubicBezTo>
                    <a:cubicBezTo>
                      <a:pt x="1" y="360"/>
                      <a:pt x="1" y="702"/>
                      <a:pt x="206" y="908"/>
                    </a:cubicBezTo>
                    <a:cubicBezTo>
                      <a:pt x="309" y="1010"/>
                      <a:pt x="446" y="1062"/>
                      <a:pt x="583" y="1062"/>
                    </a:cubicBezTo>
                    <a:cubicBezTo>
                      <a:pt x="720" y="1062"/>
                      <a:pt x="857" y="1010"/>
                      <a:pt x="959" y="908"/>
                    </a:cubicBezTo>
                    <a:cubicBezTo>
                      <a:pt x="1165" y="702"/>
                      <a:pt x="1165" y="360"/>
                      <a:pt x="959" y="154"/>
                    </a:cubicBezTo>
                    <a:cubicBezTo>
                      <a:pt x="857" y="52"/>
                      <a:pt x="720" y="0"/>
                      <a:pt x="583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9"/>
              <p:cNvSpPr/>
              <p:nvPr/>
            </p:nvSpPr>
            <p:spPr>
              <a:xfrm>
                <a:off x="3886175" y="3621425"/>
                <a:ext cx="291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62" extrusionOk="0">
                    <a:moveTo>
                      <a:pt x="582" y="0"/>
                    </a:moveTo>
                    <a:cubicBezTo>
                      <a:pt x="445" y="0"/>
                      <a:pt x="308" y="52"/>
                      <a:pt x="206" y="154"/>
                    </a:cubicBezTo>
                    <a:cubicBezTo>
                      <a:pt x="0" y="360"/>
                      <a:pt x="0" y="702"/>
                      <a:pt x="206" y="908"/>
                    </a:cubicBezTo>
                    <a:cubicBezTo>
                      <a:pt x="308" y="1010"/>
                      <a:pt x="445" y="1062"/>
                      <a:pt x="582" y="1062"/>
                    </a:cubicBezTo>
                    <a:cubicBezTo>
                      <a:pt x="719" y="1062"/>
                      <a:pt x="856" y="1010"/>
                      <a:pt x="959" y="908"/>
                    </a:cubicBezTo>
                    <a:cubicBezTo>
                      <a:pt x="1164" y="702"/>
                      <a:pt x="1164" y="360"/>
                      <a:pt x="959" y="154"/>
                    </a:cubicBezTo>
                    <a:cubicBezTo>
                      <a:pt x="856" y="52"/>
                      <a:pt x="719" y="0"/>
                      <a:pt x="582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9"/>
              <p:cNvSpPr/>
              <p:nvPr/>
            </p:nvSpPr>
            <p:spPr>
              <a:xfrm>
                <a:off x="3878750" y="3662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393" y="1"/>
                    </a:moveTo>
                    <a:cubicBezTo>
                      <a:pt x="640" y="1"/>
                      <a:pt x="0" y="617"/>
                      <a:pt x="0" y="1393"/>
                    </a:cubicBezTo>
                    <a:cubicBezTo>
                      <a:pt x="0" y="2146"/>
                      <a:pt x="640" y="2786"/>
                      <a:pt x="1393" y="2786"/>
                    </a:cubicBezTo>
                    <a:cubicBezTo>
                      <a:pt x="2169" y="2786"/>
                      <a:pt x="2785" y="2146"/>
                      <a:pt x="2785" y="1393"/>
                    </a:cubicBezTo>
                    <a:cubicBezTo>
                      <a:pt x="2785" y="617"/>
                      <a:pt x="2169" y="1"/>
                      <a:pt x="1393" y="1"/>
                    </a:cubicBezTo>
                    <a:close/>
                  </a:path>
                </a:pathLst>
              </a:custGeom>
              <a:solidFill>
                <a:srgbClr val="FF512B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9"/>
              <p:cNvSpPr/>
              <p:nvPr/>
            </p:nvSpPr>
            <p:spPr>
              <a:xfrm>
                <a:off x="3732675" y="3565925"/>
                <a:ext cx="69625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786" extrusionOk="0">
                    <a:moveTo>
                      <a:pt x="1393" y="1"/>
                    </a:moveTo>
                    <a:cubicBezTo>
                      <a:pt x="639" y="1"/>
                      <a:pt x="0" y="617"/>
                      <a:pt x="0" y="1393"/>
                    </a:cubicBezTo>
                    <a:cubicBezTo>
                      <a:pt x="0" y="2169"/>
                      <a:pt x="639" y="2785"/>
                      <a:pt x="1393" y="2785"/>
                    </a:cubicBezTo>
                    <a:cubicBezTo>
                      <a:pt x="2169" y="2785"/>
                      <a:pt x="2785" y="2169"/>
                      <a:pt x="2785" y="1393"/>
                    </a:cubicBezTo>
                    <a:cubicBezTo>
                      <a:pt x="2785" y="617"/>
                      <a:pt x="2169" y="1"/>
                      <a:pt x="1393" y="1"/>
                    </a:cubicBezTo>
                    <a:close/>
                  </a:path>
                </a:pathLst>
              </a:custGeom>
              <a:solidFill>
                <a:srgbClr val="FF512B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oogle Shape;369;p39"/>
          <p:cNvGrpSpPr/>
          <p:nvPr/>
        </p:nvGrpSpPr>
        <p:grpSpPr>
          <a:xfrm rot="-9338028">
            <a:off x="9671256" y="889982"/>
            <a:ext cx="1264839" cy="2636849"/>
            <a:chOff x="933006" y="2437117"/>
            <a:chExt cx="950906" cy="1982384"/>
          </a:xfrm>
        </p:grpSpPr>
        <p:grpSp>
          <p:nvGrpSpPr>
            <p:cNvPr id="370" name="Google Shape;370;p39"/>
            <p:cNvGrpSpPr/>
            <p:nvPr/>
          </p:nvGrpSpPr>
          <p:grpSpPr>
            <a:xfrm rot="-899993">
              <a:off x="1174384" y="2464872"/>
              <a:ext cx="468150" cy="1926874"/>
              <a:chOff x="1679250" y="1788550"/>
              <a:chExt cx="47225" cy="194375"/>
            </a:xfrm>
          </p:grpSpPr>
          <p:sp>
            <p:nvSpPr>
              <p:cNvPr id="371" name="Google Shape;371;p39"/>
              <p:cNvSpPr/>
              <p:nvPr/>
            </p:nvSpPr>
            <p:spPr>
              <a:xfrm>
                <a:off x="1679250" y="1824775"/>
                <a:ext cx="472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67" extrusionOk="0">
                    <a:moveTo>
                      <a:pt x="308" y="1"/>
                    </a:moveTo>
                    <a:cubicBezTo>
                      <a:pt x="132" y="1"/>
                      <a:pt x="0" y="132"/>
                      <a:pt x="0" y="308"/>
                    </a:cubicBezTo>
                    <a:lnTo>
                      <a:pt x="0" y="967"/>
                    </a:lnTo>
                    <a:lnTo>
                      <a:pt x="1889" y="967"/>
                    </a:lnTo>
                    <a:lnTo>
                      <a:pt x="1889" y="308"/>
                    </a:lnTo>
                    <a:cubicBezTo>
                      <a:pt x="1889" y="132"/>
                      <a:pt x="1757" y="1"/>
                      <a:pt x="1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9"/>
              <p:cNvSpPr/>
              <p:nvPr/>
            </p:nvSpPr>
            <p:spPr>
              <a:xfrm>
                <a:off x="1679250" y="1958750"/>
                <a:ext cx="47225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967" extrusionOk="0">
                    <a:moveTo>
                      <a:pt x="0" y="0"/>
                    </a:moveTo>
                    <a:lnTo>
                      <a:pt x="0" y="659"/>
                    </a:lnTo>
                    <a:cubicBezTo>
                      <a:pt x="0" y="835"/>
                      <a:pt x="132" y="966"/>
                      <a:pt x="308" y="966"/>
                    </a:cubicBezTo>
                    <a:lnTo>
                      <a:pt x="1581" y="966"/>
                    </a:lnTo>
                    <a:cubicBezTo>
                      <a:pt x="1757" y="966"/>
                      <a:pt x="1889" y="835"/>
                      <a:pt x="1889" y="659"/>
                    </a:cubicBezTo>
                    <a:lnTo>
                      <a:pt x="1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9"/>
              <p:cNvSpPr/>
              <p:nvPr/>
            </p:nvSpPr>
            <p:spPr>
              <a:xfrm>
                <a:off x="1679250" y="1848950"/>
                <a:ext cx="47225" cy="1098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4393" extrusionOk="0">
                    <a:moveTo>
                      <a:pt x="0" y="0"/>
                    </a:moveTo>
                    <a:lnTo>
                      <a:pt x="0" y="4392"/>
                    </a:lnTo>
                    <a:lnTo>
                      <a:pt x="1889" y="4392"/>
                    </a:lnTo>
                    <a:lnTo>
                      <a:pt x="18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9"/>
              <p:cNvSpPr/>
              <p:nvPr/>
            </p:nvSpPr>
            <p:spPr>
              <a:xfrm>
                <a:off x="1692425" y="1861025"/>
                <a:ext cx="21975" cy="85675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427" extrusionOk="0">
                    <a:moveTo>
                      <a:pt x="439" y="0"/>
                    </a:moveTo>
                    <a:cubicBezTo>
                      <a:pt x="176" y="0"/>
                      <a:pt x="0" y="220"/>
                      <a:pt x="0" y="439"/>
                    </a:cubicBezTo>
                    <a:lnTo>
                      <a:pt x="0" y="2987"/>
                    </a:lnTo>
                    <a:cubicBezTo>
                      <a:pt x="0" y="3206"/>
                      <a:pt x="176" y="3426"/>
                      <a:pt x="439" y="3426"/>
                    </a:cubicBezTo>
                    <a:cubicBezTo>
                      <a:pt x="659" y="3426"/>
                      <a:pt x="879" y="3206"/>
                      <a:pt x="879" y="2987"/>
                    </a:cubicBezTo>
                    <a:lnTo>
                      <a:pt x="879" y="439"/>
                    </a:lnTo>
                    <a:cubicBezTo>
                      <a:pt x="879" y="220"/>
                      <a:pt x="659" y="0"/>
                      <a:pt x="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9"/>
              <p:cNvSpPr/>
              <p:nvPr/>
            </p:nvSpPr>
            <p:spPr>
              <a:xfrm>
                <a:off x="1686925" y="1788550"/>
                <a:ext cx="31875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450" extrusionOk="0">
                    <a:moveTo>
                      <a:pt x="659" y="0"/>
                    </a:moveTo>
                    <a:cubicBezTo>
                      <a:pt x="572" y="0"/>
                      <a:pt x="484" y="88"/>
                      <a:pt x="440" y="176"/>
                    </a:cubicBezTo>
                    <a:lnTo>
                      <a:pt x="1" y="1450"/>
                    </a:lnTo>
                    <a:lnTo>
                      <a:pt x="1274" y="1450"/>
                    </a:lnTo>
                    <a:lnTo>
                      <a:pt x="879" y="176"/>
                    </a:lnTo>
                    <a:cubicBezTo>
                      <a:pt x="835" y="88"/>
                      <a:pt x="747" y="0"/>
                      <a:pt x="6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" name="Google Shape;376;p39"/>
            <p:cNvGrpSpPr/>
            <p:nvPr/>
          </p:nvGrpSpPr>
          <p:grpSpPr>
            <a:xfrm rot="-2947069">
              <a:off x="1120221" y="2862208"/>
              <a:ext cx="332665" cy="256988"/>
              <a:chOff x="3732675" y="3565925"/>
              <a:chExt cx="215725" cy="166650"/>
            </a:xfrm>
          </p:grpSpPr>
          <p:sp>
            <p:nvSpPr>
              <p:cNvPr id="377" name="Google Shape;377;p39"/>
              <p:cNvSpPr/>
              <p:nvPr/>
            </p:nvSpPr>
            <p:spPr>
              <a:xfrm>
                <a:off x="3820550" y="3608900"/>
                <a:ext cx="6335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2162" extrusionOk="0">
                    <a:moveTo>
                      <a:pt x="671" y="1"/>
                    </a:moveTo>
                    <a:cubicBezTo>
                      <a:pt x="438" y="1"/>
                      <a:pt x="214" y="154"/>
                      <a:pt x="137" y="404"/>
                    </a:cubicBezTo>
                    <a:cubicBezTo>
                      <a:pt x="0" y="929"/>
                      <a:pt x="183" y="1500"/>
                      <a:pt x="617" y="1842"/>
                    </a:cubicBezTo>
                    <a:cubicBezTo>
                      <a:pt x="868" y="2048"/>
                      <a:pt x="1187" y="2162"/>
                      <a:pt x="1507" y="2162"/>
                    </a:cubicBezTo>
                    <a:cubicBezTo>
                      <a:pt x="1712" y="2162"/>
                      <a:pt x="1940" y="2116"/>
                      <a:pt x="2146" y="2002"/>
                    </a:cubicBezTo>
                    <a:cubicBezTo>
                      <a:pt x="2420" y="1865"/>
                      <a:pt x="2534" y="1546"/>
                      <a:pt x="2397" y="1272"/>
                    </a:cubicBezTo>
                    <a:cubicBezTo>
                      <a:pt x="2300" y="1094"/>
                      <a:pt x="2100" y="985"/>
                      <a:pt x="1903" y="985"/>
                    </a:cubicBezTo>
                    <a:cubicBezTo>
                      <a:pt x="1821" y="985"/>
                      <a:pt x="1740" y="1003"/>
                      <a:pt x="1667" y="1043"/>
                    </a:cubicBezTo>
                    <a:cubicBezTo>
                      <a:pt x="1616" y="1069"/>
                      <a:pt x="1567" y="1078"/>
                      <a:pt x="1522" y="1078"/>
                    </a:cubicBezTo>
                    <a:cubicBezTo>
                      <a:pt x="1406" y="1078"/>
                      <a:pt x="1318" y="1014"/>
                      <a:pt x="1301" y="998"/>
                    </a:cubicBezTo>
                    <a:cubicBezTo>
                      <a:pt x="1233" y="952"/>
                      <a:pt x="1142" y="838"/>
                      <a:pt x="1187" y="678"/>
                    </a:cubicBezTo>
                    <a:cubicBezTo>
                      <a:pt x="1278" y="404"/>
                      <a:pt x="1096" y="85"/>
                      <a:pt x="799" y="16"/>
                    </a:cubicBezTo>
                    <a:cubicBezTo>
                      <a:pt x="757" y="6"/>
                      <a:pt x="714" y="1"/>
                      <a:pt x="671" y="1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9"/>
              <p:cNvSpPr/>
              <p:nvPr/>
            </p:nvSpPr>
            <p:spPr>
              <a:xfrm>
                <a:off x="3818825" y="3575775"/>
                <a:ext cx="291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62" extrusionOk="0">
                    <a:moveTo>
                      <a:pt x="583" y="0"/>
                    </a:moveTo>
                    <a:cubicBezTo>
                      <a:pt x="446" y="0"/>
                      <a:pt x="309" y="52"/>
                      <a:pt x="206" y="154"/>
                    </a:cubicBezTo>
                    <a:cubicBezTo>
                      <a:pt x="1" y="360"/>
                      <a:pt x="1" y="702"/>
                      <a:pt x="206" y="908"/>
                    </a:cubicBezTo>
                    <a:cubicBezTo>
                      <a:pt x="309" y="1010"/>
                      <a:pt x="446" y="1062"/>
                      <a:pt x="583" y="1062"/>
                    </a:cubicBezTo>
                    <a:cubicBezTo>
                      <a:pt x="720" y="1062"/>
                      <a:pt x="857" y="1010"/>
                      <a:pt x="959" y="908"/>
                    </a:cubicBezTo>
                    <a:cubicBezTo>
                      <a:pt x="1165" y="702"/>
                      <a:pt x="1165" y="360"/>
                      <a:pt x="959" y="154"/>
                    </a:cubicBezTo>
                    <a:cubicBezTo>
                      <a:pt x="857" y="52"/>
                      <a:pt x="720" y="0"/>
                      <a:pt x="583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9"/>
              <p:cNvSpPr/>
              <p:nvPr/>
            </p:nvSpPr>
            <p:spPr>
              <a:xfrm>
                <a:off x="3886175" y="3621425"/>
                <a:ext cx="2912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62" extrusionOk="0">
                    <a:moveTo>
                      <a:pt x="582" y="0"/>
                    </a:moveTo>
                    <a:cubicBezTo>
                      <a:pt x="445" y="0"/>
                      <a:pt x="308" y="52"/>
                      <a:pt x="206" y="154"/>
                    </a:cubicBezTo>
                    <a:cubicBezTo>
                      <a:pt x="0" y="360"/>
                      <a:pt x="0" y="702"/>
                      <a:pt x="206" y="908"/>
                    </a:cubicBezTo>
                    <a:cubicBezTo>
                      <a:pt x="308" y="1010"/>
                      <a:pt x="445" y="1062"/>
                      <a:pt x="582" y="1062"/>
                    </a:cubicBezTo>
                    <a:cubicBezTo>
                      <a:pt x="719" y="1062"/>
                      <a:pt x="856" y="1010"/>
                      <a:pt x="959" y="908"/>
                    </a:cubicBezTo>
                    <a:cubicBezTo>
                      <a:pt x="1164" y="702"/>
                      <a:pt x="1164" y="360"/>
                      <a:pt x="959" y="154"/>
                    </a:cubicBezTo>
                    <a:cubicBezTo>
                      <a:pt x="856" y="52"/>
                      <a:pt x="719" y="0"/>
                      <a:pt x="582" y="0"/>
                    </a:cubicBezTo>
                    <a:close/>
                  </a:path>
                </a:pathLst>
              </a:custGeom>
              <a:solidFill>
                <a:srgbClr val="3F2732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9"/>
              <p:cNvSpPr/>
              <p:nvPr/>
            </p:nvSpPr>
            <p:spPr>
              <a:xfrm>
                <a:off x="3878750" y="3662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393" y="1"/>
                    </a:moveTo>
                    <a:cubicBezTo>
                      <a:pt x="640" y="1"/>
                      <a:pt x="0" y="617"/>
                      <a:pt x="0" y="1393"/>
                    </a:cubicBezTo>
                    <a:cubicBezTo>
                      <a:pt x="0" y="2146"/>
                      <a:pt x="640" y="2786"/>
                      <a:pt x="1393" y="2786"/>
                    </a:cubicBezTo>
                    <a:cubicBezTo>
                      <a:pt x="2169" y="2786"/>
                      <a:pt x="2785" y="2146"/>
                      <a:pt x="2785" y="1393"/>
                    </a:cubicBezTo>
                    <a:cubicBezTo>
                      <a:pt x="2785" y="617"/>
                      <a:pt x="2169" y="1"/>
                      <a:pt x="1393" y="1"/>
                    </a:cubicBezTo>
                    <a:close/>
                  </a:path>
                </a:pathLst>
              </a:custGeom>
              <a:solidFill>
                <a:srgbClr val="FF512B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9"/>
              <p:cNvSpPr/>
              <p:nvPr/>
            </p:nvSpPr>
            <p:spPr>
              <a:xfrm>
                <a:off x="3732675" y="3565925"/>
                <a:ext cx="69625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786" extrusionOk="0">
                    <a:moveTo>
                      <a:pt x="1393" y="1"/>
                    </a:moveTo>
                    <a:cubicBezTo>
                      <a:pt x="639" y="1"/>
                      <a:pt x="0" y="617"/>
                      <a:pt x="0" y="1393"/>
                    </a:cubicBezTo>
                    <a:cubicBezTo>
                      <a:pt x="0" y="2169"/>
                      <a:pt x="639" y="2785"/>
                      <a:pt x="1393" y="2785"/>
                    </a:cubicBezTo>
                    <a:cubicBezTo>
                      <a:pt x="2169" y="2785"/>
                      <a:pt x="2785" y="2169"/>
                      <a:pt x="2785" y="1393"/>
                    </a:cubicBezTo>
                    <a:cubicBezTo>
                      <a:pt x="2785" y="617"/>
                      <a:pt x="2169" y="1"/>
                      <a:pt x="1393" y="1"/>
                    </a:cubicBezTo>
                    <a:close/>
                  </a:path>
                </a:pathLst>
              </a:custGeom>
              <a:solidFill>
                <a:srgbClr val="FF512B"/>
              </a:solidFill>
              <a:ln>
                <a:noFill/>
              </a:ln>
            </p:spPr>
            <p:txBody>
              <a:bodyPr spcFirstLastPara="1" wrap="square" lIns="121575" tIns="121575" rIns="121575" bIns="121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2" name="Google Shape;382;p39"/>
          <p:cNvSpPr/>
          <p:nvPr/>
        </p:nvSpPr>
        <p:spPr>
          <a:xfrm>
            <a:off x="11092396" y="4212729"/>
            <a:ext cx="559270" cy="526301"/>
          </a:xfrm>
          <a:custGeom>
            <a:avLst/>
            <a:gdLst/>
            <a:ahLst/>
            <a:cxnLst/>
            <a:rect l="l" t="t" r="r" b="b"/>
            <a:pathLst>
              <a:path w="11603" h="10919" extrusionOk="0">
                <a:moveTo>
                  <a:pt x="3769" y="0"/>
                </a:moveTo>
                <a:cubicBezTo>
                  <a:pt x="3227" y="0"/>
                  <a:pt x="2718" y="468"/>
                  <a:pt x="2830" y="1095"/>
                </a:cubicBezTo>
                <a:lnTo>
                  <a:pt x="3196" y="3195"/>
                </a:lnTo>
                <a:cubicBezTo>
                  <a:pt x="3264" y="3605"/>
                  <a:pt x="3059" y="3994"/>
                  <a:pt x="2693" y="4199"/>
                </a:cubicBezTo>
                <a:lnTo>
                  <a:pt x="822" y="5180"/>
                </a:lnTo>
                <a:cubicBezTo>
                  <a:pt x="0" y="5614"/>
                  <a:pt x="228" y="6824"/>
                  <a:pt x="1119" y="6961"/>
                </a:cubicBezTo>
                <a:lnTo>
                  <a:pt x="3218" y="7258"/>
                </a:lnTo>
                <a:cubicBezTo>
                  <a:pt x="3629" y="7326"/>
                  <a:pt x="3949" y="7623"/>
                  <a:pt x="4017" y="8034"/>
                </a:cubicBezTo>
                <a:lnTo>
                  <a:pt x="4383" y="10133"/>
                </a:lnTo>
                <a:cubicBezTo>
                  <a:pt x="4459" y="10644"/>
                  <a:pt x="4878" y="10919"/>
                  <a:pt x="5304" y="10919"/>
                </a:cubicBezTo>
                <a:cubicBezTo>
                  <a:pt x="5640" y="10919"/>
                  <a:pt x="5982" y="10747"/>
                  <a:pt x="6163" y="10385"/>
                </a:cubicBezTo>
                <a:lnTo>
                  <a:pt x="7099" y="8490"/>
                </a:lnTo>
                <a:cubicBezTo>
                  <a:pt x="7264" y="8159"/>
                  <a:pt x="7599" y="7959"/>
                  <a:pt x="7967" y="7959"/>
                </a:cubicBezTo>
                <a:cubicBezTo>
                  <a:pt x="8004" y="7959"/>
                  <a:pt x="8042" y="7961"/>
                  <a:pt x="8080" y="7965"/>
                </a:cubicBezTo>
                <a:lnTo>
                  <a:pt x="10180" y="8285"/>
                </a:lnTo>
                <a:cubicBezTo>
                  <a:pt x="10233" y="8293"/>
                  <a:pt x="10285" y="8296"/>
                  <a:pt x="10335" y="8296"/>
                </a:cubicBezTo>
                <a:cubicBezTo>
                  <a:pt x="11152" y="8296"/>
                  <a:pt x="11603" y="7288"/>
                  <a:pt x="10979" y="6664"/>
                </a:cubicBezTo>
                <a:lnTo>
                  <a:pt x="9450" y="5180"/>
                </a:lnTo>
                <a:cubicBezTo>
                  <a:pt x="9153" y="4907"/>
                  <a:pt x="9085" y="4450"/>
                  <a:pt x="9267" y="4085"/>
                </a:cubicBezTo>
                <a:lnTo>
                  <a:pt x="10203" y="2190"/>
                </a:lnTo>
                <a:cubicBezTo>
                  <a:pt x="10538" y="1520"/>
                  <a:pt x="10007" y="819"/>
                  <a:pt x="9367" y="819"/>
                </a:cubicBezTo>
                <a:cubicBezTo>
                  <a:pt x="9222" y="819"/>
                  <a:pt x="9072" y="855"/>
                  <a:pt x="8925" y="935"/>
                </a:cubicBezTo>
                <a:lnTo>
                  <a:pt x="7053" y="1916"/>
                </a:lnTo>
                <a:cubicBezTo>
                  <a:pt x="6910" y="1988"/>
                  <a:pt x="6752" y="2025"/>
                  <a:pt x="6596" y="2025"/>
                </a:cubicBezTo>
                <a:cubicBezTo>
                  <a:pt x="6354" y="2025"/>
                  <a:pt x="6115" y="1937"/>
                  <a:pt x="5935" y="1757"/>
                </a:cubicBezTo>
                <a:lnTo>
                  <a:pt x="4428" y="273"/>
                </a:lnTo>
                <a:cubicBezTo>
                  <a:pt x="4232" y="83"/>
                  <a:pt x="3998" y="0"/>
                  <a:pt x="37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9"/>
          <p:cNvSpPr/>
          <p:nvPr/>
        </p:nvSpPr>
        <p:spPr>
          <a:xfrm>
            <a:off x="8969024" y="6225198"/>
            <a:ext cx="449275" cy="422790"/>
          </a:xfrm>
          <a:custGeom>
            <a:avLst/>
            <a:gdLst/>
            <a:ahLst/>
            <a:cxnLst/>
            <a:rect l="l" t="t" r="r" b="b"/>
            <a:pathLst>
              <a:path w="11603" h="10919" extrusionOk="0">
                <a:moveTo>
                  <a:pt x="3769" y="0"/>
                </a:moveTo>
                <a:cubicBezTo>
                  <a:pt x="3227" y="0"/>
                  <a:pt x="2718" y="468"/>
                  <a:pt x="2830" y="1095"/>
                </a:cubicBezTo>
                <a:lnTo>
                  <a:pt x="3196" y="3195"/>
                </a:lnTo>
                <a:cubicBezTo>
                  <a:pt x="3264" y="3605"/>
                  <a:pt x="3059" y="3994"/>
                  <a:pt x="2693" y="4199"/>
                </a:cubicBezTo>
                <a:lnTo>
                  <a:pt x="822" y="5180"/>
                </a:lnTo>
                <a:cubicBezTo>
                  <a:pt x="0" y="5614"/>
                  <a:pt x="228" y="6824"/>
                  <a:pt x="1119" y="6961"/>
                </a:cubicBezTo>
                <a:lnTo>
                  <a:pt x="3218" y="7258"/>
                </a:lnTo>
                <a:cubicBezTo>
                  <a:pt x="3629" y="7326"/>
                  <a:pt x="3949" y="7623"/>
                  <a:pt x="4017" y="8034"/>
                </a:cubicBezTo>
                <a:lnTo>
                  <a:pt x="4383" y="10133"/>
                </a:lnTo>
                <a:cubicBezTo>
                  <a:pt x="4459" y="10644"/>
                  <a:pt x="4878" y="10919"/>
                  <a:pt x="5304" y="10919"/>
                </a:cubicBezTo>
                <a:cubicBezTo>
                  <a:pt x="5640" y="10919"/>
                  <a:pt x="5982" y="10747"/>
                  <a:pt x="6163" y="10385"/>
                </a:cubicBezTo>
                <a:lnTo>
                  <a:pt x="7099" y="8490"/>
                </a:lnTo>
                <a:cubicBezTo>
                  <a:pt x="7264" y="8159"/>
                  <a:pt x="7599" y="7959"/>
                  <a:pt x="7967" y="7959"/>
                </a:cubicBezTo>
                <a:cubicBezTo>
                  <a:pt x="8004" y="7959"/>
                  <a:pt x="8042" y="7961"/>
                  <a:pt x="8080" y="7965"/>
                </a:cubicBezTo>
                <a:lnTo>
                  <a:pt x="10180" y="8285"/>
                </a:lnTo>
                <a:cubicBezTo>
                  <a:pt x="10233" y="8293"/>
                  <a:pt x="10285" y="8296"/>
                  <a:pt x="10335" y="8296"/>
                </a:cubicBezTo>
                <a:cubicBezTo>
                  <a:pt x="11152" y="8296"/>
                  <a:pt x="11603" y="7288"/>
                  <a:pt x="10979" y="6664"/>
                </a:cubicBezTo>
                <a:lnTo>
                  <a:pt x="9450" y="5180"/>
                </a:lnTo>
                <a:cubicBezTo>
                  <a:pt x="9153" y="4907"/>
                  <a:pt x="9085" y="4450"/>
                  <a:pt x="9267" y="4085"/>
                </a:cubicBezTo>
                <a:lnTo>
                  <a:pt x="10203" y="2190"/>
                </a:lnTo>
                <a:cubicBezTo>
                  <a:pt x="10538" y="1520"/>
                  <a:pt x="10007" y="819"/>
                  <a:pt x="9367" y="819"/>
                </a:cubicBezTo>
                <a:cubicBezTo>
                  <a:pt x="9222" y="819"/>
                  <a:pt x="9072" y="855"/>
                  <a:pt x="8925" y="935"/>
                </a:cubicBezTo>
                <a:lnTo>
                  <a:pt x="7053" y="1916"/>
                </a:lnTo>
                <a:cubicBezTo>
                  <a:pt x="6910" y="1988"/>
                  <a:pt x="6752" y="2025"/>
                  <a:pt x="6596" y="2025"/>
                </a:cubicBezTo>
                <a:cubicBezTo>
                  <a:pt x="6354" y="2025"/>
                  <a:pt x="6115" y="1937"/>
                  <a:pt x="5935" y="1757"/>
                </a:cubicBezTo>
                <a:lnTo>
                  <a:pt x="4428" y="273"/>
                </a:lnTo>
                <a:cubicBezTo>
                  <a:pt x="4232" y="83"/>
                  <a:pt x="3998" y="0"/>
                  <a:pt x="37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9"/>
          <p:cNvSpPr/>
          <p:nvPr/>
        </p:nvSpPr>
        <p:spPr>
          <a:xfrm>
            <a:off x="303316" y="2978184"/>
            <a:ext cx="449275" cy="422790"/>
          </a:xfrm>
          <a:custGeom>
            <a:avLst/>
            <a:gdLst/>
            <a:ahLst/>
            <a:cxnLst/>
            <a:rect l="l" t="t" r="r" b="b"/>
            <a:pathLst>
              <a:path w="11603" h="10919" extrusionOk="0">
                <a:moveTo>
                  <a:pt x="3769" y="0"/>
                </a:moveTo>
                <a:cubicBezTo>
                  <a:pt x="3227" y="0"/>
                  <a:pt x="2718" y="468"/>
                  <a:pt x="2830" y="1095"/>
                </a:cubicBezTo>
                <a:lnTo>
                  <a:pt x="3196" y="3195"/>
                </a:lnTo>
                <a:cubicBezTo>
                  <a:pt x="3264" y="3605"/>
                  <a:pt x="3059" y="3994"/>
                  <a:pt x="2693" y="4199"/>
                </a:cubicBezTo>
                <a:lnTo>
                  <a:pt x="822" y="5180"/>
                </a:lnTo>
                <a:cubicBezTo>
                  <a:pt x="0" y="5614"/>
                  <a:pt x="228" y="6824"/>
                  <a:pt x="1119" y="6961"/>
                </a:cubicBezTo>
                <a:lnTo>
                  <a:pt x="3218" y="7258"/>
                </a:lnTo>
                <a:cubicBezTo>
                  <a:pt x="3629" y="7326"/>
                  <a:pt x="3949" y="7623"/>
                  <a:pt x="4017" y="8034"/>
                </a:cubicBezTo>
                <a:lnTo>
                  <a:pt x="4383" y="10133"/>
                </a:lnTo>
                <a:cubicBezTo>
                  <a:pt x="4459" y="10644"/>
                  <a:pt x="4878" y="10919"/>
                  <a:pt x="5304" y="10919"/>
                </a:cubicBezTo>
                <a:cubicBezTo>
                  <a:pt x="5640" y="10919"/>
                  <a:pt x="5982" y="10747"/>
                  <a:pt x="6163" y="10385"/>
                </a:cubicBezTo>
                <a:lnTo>
                  <a:pt x="7099" y="8490"/>
                </a:lnTo>
                <a:cubicBezTo>
                  <a:pt x="7264" y="8159"/>
                  <a:pt x="7599" y="7959"/>
                  <a:pt x="7967" y="7959"/>
                </a:cubicBezTo>
                <a:cubicBezTo>
                  <a:pt x="8004" y="7959"/>
                  <a:pt x="8042" y="7961"/>
                  <a:pt x="8080" y="7965"/>
                </a:cubicBezTo>
                <a:lnTo>
                  <a:pt x="10180" y="8285"/>
                </a:lnTo>
                <a:cubicBezTo>
                  <a:pt x="10233" y="8293"/>
                  <a:pt x="10285" y="8296"/>
                  <a:pt x="10335" y="8296"/>
                </a:cubicBezTo>
                <a:cubicBezTo>
                  <a:pt x="11152" y="8296"/>
                  <a:pt x="11603" y="7288"/>
                  <a:pt x="10979" y="6664"/>
                </a:cubicBezTo>
                <a:lnTo>
                  <a:pt x="9450" y="5180"/>
                </a:lnTo>
                <a:cubicBezTo>
                  <a:pt x="9153" y="4907"/>
                  <a:pt x="9085" y="4450"/>
                  <a:pt x="9267" y="4085"/>
                </a:cubicBezTo>
                <a:lnTo>
                  <a:pt x="10203" y="2190"/>
                </a:lnTo>
                <a:cubicBezTo>
                  <a:pt x="10538" y="1520"/>
                  <a:pt x="10007" y="819"/>
                  <a:pt x="9367" y="819"/>
                </a:cubicBezTo>
                <a:cubicBezTo>
                  <a:pt x="9222" y="819"/>
                  <a:pt x="9072" y="855"/>
                  <a:pt x="8925" y="935"/>
                </a:cubicBezTo>
                <a:lnTo>
                  <a:pt x="7053" y="1916"/>
                </a:lnTo>
                <a:cubicBezTo>
                  <a:pt x="6910" y="1988"/>
                  <a:pt x="6752" y="2025"/>
                  <a:pt x="6596" y="2025"/>
                </a:cubicBezTo>
                <a:cubicBezTo>
                  <a:pt x="6354" y="2025"/>
                  <a:pt x="6115" y="1937"/>
                  <a:pt x="5935" y="1757"/>
                </a:cubicBezTo>
                <a:lnTo>
                  <a:pt x="4428" y="273"/>
                </a:lnTo>
                <a:cubicBezTo>
                  <a:pt x="4232" y="83"/>
                  <a:pt x="3998" y="0"/>
                  <a:pt x="37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9"/>
          <p:cNvSpPr/>
          <p:nvPr/>
        </p:nvSpPr>
        <p:spPr>
          <a:xfrm>
            <a:off x="2378137" y="5167654"/>
            <a:ext cx="449275" cy="422790"/>
          </a:xfrm>
          <a:custGeom>
            <a:avLst/>
            <a:gdLst/>
            <a:ahLst/>
            <a:cxnLst/>
            <a:rect l="l" t="t" r="r" b="b"/>
            <a:pathLst>
              <a:path w="11603" h="10919" extrusionOk="0">
                <a:moveTo>
                  <a:pt x="3769" y="0"/>
                </a:moveTo>
                <a:cubicBezTo>
                  <a:pt x="3227" y="0"/>
                  <a:pt x="2718" y="468"/>
                  <a:pt x="2830" y="1095"/>
                </a:cubicBezTo>
                <a:lnTo>
                  <a:pt x="3196" y="3195"/>
                </a:lnTo>
                <a:cubicBezTo>
                  <a:pt x="3264" y="3605"/>
                  <a:pt x="3059" y="3994"/>
                  <a:pt x="2693" y="4199"/>
                </a:cubicBezTo>
                <a:lnTo>
                  <a:pt x="822" y="5180"/>
                </a:lnTo>
                <a:cubicBezTo>
                  <a:pt x="0" y="5614"/>
                  <a:pt x="228" y="6824"/>
                  <a:pt x="1119" y="6961"/>
                </a:cubicBezTo>
                <a:lnTo>
                  <a:pt x="3218" y="7258"/>
                </a:lnTo>
                <a:cubicBezTo>
                  <a:pt x="3629" y="7326"/>
                  <a:pt x="3949" y="7623"/>
                  <a:pt x="4017" y="8034"/>
                </a:cubicBezTo>
                <a:lnTo>
                  <a:pt x="4383" y="10133"/>
                </a:lnTo>
                <a:cubicBezTo>
                  <a:pt x="4459" y="10644"/>
                  <a:pt x="4878" y="10919"/>
                  <a:pt x="5304" y="10919"/>
                </a:cubicBezTo>
                <a:cubicBezTo>
                  <a:pt x="5640" y="10919"/>
                  <a:pt x="5982" y="10747"/>
                  <a:pt x="6163" y="10385"/>
                </a:cubicBezTo>
                <a:lnTo>
                  <a:pt x="7099" y="8490"/>
                </a:lnTo>
                <a:cubicBezTo>
                  <a:pt x="7264" y="8159"/>
                  <a:pt x="7599" y="7959"/>
                  <a:pt x="7967" y="7959"/>
                </a:cubicBezTo>
                <a:cubicBezTo>
                  <a:pt x="8004" y="7959"/>
                  <a:pt x="8042" y="7961"/>
                  <a:pt x="8080" y="7965"/>
                </a:cubicBezTo>
                <a:lnTo>
                  <a:pt x="10180" y="8285"/>
                </a:lnTo>
                <a:cubicBezTo>
                  <a:pt x="10233" y="8293"/>
                  <a:pt x="10285" y="8296"/>
                  <a:pt x="10335" y="8296"/>
                </a:cubicBezTo>
                <a:cubicBezTo>
                  <a:pt x="11152" y="8296"/>
                  <a:pt x="11603" y="7288"/>
                  <a:pt x="10979" y="6664"/>
                </a:cubicBezTo>
                <a:lnTo>
                  <a:pt x="9450" y="5180"/>
                </a:lnTo>
                <a:cubicBezTo>
                  <a:pt x="9153" y="4907"/>
                  <a:pt x="9085" y="4450"/>
                  <a:pt x="9267" y="4085"/>
                </a:cubicBezTo>
                <a:lnTo>
                  <a:pt x="10203" y="2190"/>
                </a:lnTo>
                <a:cubicBezTo>
                  <a:pt x="10538" y="1520"/>
                  <a:pt x="10007" y="819"/>
                  <a:pt x="9367" y="819"/>
                </a:cubicBezTo>
                <a:cubicBezTo>
                  <a:pt x="9222" y="819"/>
                  <a:pt x="9072" y="855"/>
                  <a:pt x="8925" y="935"/>
                </a:cubicBezTo>
                <a:lnTo>
                  <a:pt x="7053" y="1916"/>
                </a:lnTo>
                <a:cubicBezTo>
                  <a:pt x="6910" y="1988"/>
                  <a:pt x="6752" y="2025"/>
                  <a:pt x="6596" y="2025"/>
                </a:cubicBezTo>
                <a:cubicBezTo>
                  <a:pt x="6354" y="2025"/>
                  <a:pt x="6115" y="1937"/>
                  <a:pt x="5935" y="1757"/>
                </a:cubicBezTo>
                <a:lnTo>
                  <a:pt x="4428" y="273"/>
                </a:lnTo>
                <a:cubicBezTo>
                  <a:pt x="4232" y="83"/>
                  <a:pt x="3998" y="0"/>
                  <a:pt x="37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" name="Google Shape;386;p39"/>
          <p:cNvGrpSpPr/>
          <p:nvPr/>
        </p:nvGrpSpPr>
        <p:grpSpPr>
          <a:xfrm>
            <a:off x="9418318" y="611244"/>
            <a:ext cx="1190738" cy="560978"/>
            <a:chOff x="5566875" y="1003490"/>
            <a:chExt cx="1432200" cy="674735"/>
          </a:xfrm>
        </p:grpSpPr>
        <p:sp>
          <p:nvSpPr>
            <p:cNvPr id="387" name="Google Shape;387;p39"/>
            <p:cNvSpPr/>
            <p:nvPr/>
          </p:nvSpPr>
          <p:spPr>
            <a:xfrm rot="10800000">
              <a:off x="6169915" y="1003490"/>
              <a:ext cx="417510" cy="417510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9"/>
            <p:cNvSpPr/>
            <p:nvPr/>
          </p:nvSpPr>
          <p:spPr>
            <a:xfrm rot="10800000">
              <a:off x="6381939" y="1128213"/>
              <a:ext cx="493687" cy="493687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5566875" y="1321825"/>
              <a:ext cx="1432200" cy="356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9"/>
            <p:cNvSpPr/>
            <p:nvPr/>
          </p:nvSpPr>
          <p:spPr>
            <a:xfrm rot="-5400000">
              <a:off x="5669575" y="1003500"/>
              <a:ext cx="594600" cy="594600"/>
            </a:xfrm>
            <a:prstGeom prst="flowChartDelay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1311457" y="5445996"/>
            <a:ext cx="1679529" cy="791256"/>
            <a:chOff x="5566875" y="1003490"/>
            <a:chExt cx="1432200" cy="674735"/>
          </a:xfrm>
        </p:grpSpPr>
        <p:sp>
          <p:nvSpPr>
            <p:cNvPr id="392" name="Google Shape;392;p39"/>
            <p:cNvSpPr/>
            <p:nvPr/>
          </p:nvSpPr>
          <p:spPr>
            <a:xfrm rot="10800000">
              <a:off x="6169915" y="1003490"/>
              <a:ext cx="417510" cy="417510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9"/>
            <p:cNvSpPr/>
            <p:nvPr/>
          </p:nvSpPr>
          <p:spPr>
            <a:xfrm rot="10800000">
              <a:off x="6381939" y="1128213"/>
              <a:ext cx="493687" cy="493687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5566875" y="1321825"/>
              <a:ext cx="1432200" cy="3564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 rot="-5400000">
              <a:off x="5669575" y="1003500"/>
              <a:ext cx="594600" cy="594600"/>
            </a:xfrm>
            <a:prstGeom prst="flowChartDelay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8839919" y="5561117"/>
            <a:ext cx="1190738" cy="560978"/>
            <a:chOff x="5566875" y="1003490"/>
            <a:chExt cx="1432200" cy="674735"/>
          </a:xfrm>
        </p:grpSpPr>
        <p:sp>
          <p:nvSpPr>
            <p:cNvPr id="397" name="Google Shape;397;p39"/>
            <p:cNvSpPr/>
            <p:nvPr/>
          </p:nvSpPr>
          <p:spPr>
            <a:xfrm rot="10800000">
              <a:off x="6169915" y="1003490"/>
              <a:ext cx="417510" cy="417510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 rot="10800000">
              <a:off x="6381939" y="1128213"/>
              <a:ext cx="493687" cy="493687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5566875" y="1321825"/>
              <a:ext cx="1432200" cy="356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9"/>
            <p:cNvSpPr/>
            <p:nvPr/>
          </p:nvSpPr>
          <p:spPr>
            <a:xfrm rot="-5400000">
              <a:off x="5669575" y="1003500"/>
              <a:ext cx="594600" cy="594600"/>
            </a:xfrm>
            <a:prstGeom prst="flowChartDelay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39"/>
          <p:cNvGrpSpPr/>
          <p:nvPr/>
        </p:nvGrpSpPr>
        <p:grpSpPr>
          <a:xfrm rot="-2700000">
            <a:off x="9706643" y="5123016"/>
            <a:ext cx="1194075" cy="1437186"/>
            <a:chOff x="4030525" y="822475"/>
            <a:chExt cx="440575" cy="530275"/>
          </a:xfrm>
        </p:grpSpPr>
        <p:sp>
          <p:nvSpPr>
            <p:cNvPr id="402" name="Google Shape;402;p39"/>
            <p:cNvSpPr/>
            <p:nvPr/>
          </p:nvSpPr>
          <p:spPr>
            <a:xfrm>
              <a:off x="4156075" y="959775"/>
              <a:ext cx="154675" cy="389275"/>
            </a:xfrm>
            <a:custGeom>
              <a:avLst/>
              <a:gdLst/>
              <a:ahLst/>
              <a:cxnLst/>
              <a:rect l="l" t="t" r="r" b="b"/>
              <a:pathLst>
                <a:path w="6187" h="15571" extrusionOk="0">
                  <a:moveTo>
                    <a:pt x="3622" y="0"/>
                  </a:moveTo>
                  <a:cubicBezTo>
                    <a:pt x="2669" y="0"/>
                    <a:pt x="1782" y="404"/>
                    <a:pt x="1712" y="1008"/>
                  </a:cubicBezTo>
                  <a:cubicBezTo>
                    <a:pt x="1621" y="1647"/>
                    <a:pt x="23" y="14977"/>
                    <a:pt x="23" y="14977"/>
                  </a:cubicBezTo>
                  <a:lnTo>
                    <a:pt x="1" y="15068"/>
                  </a:lnTo>
                  <a:cubicBezTo>
                    <a:pt x="1324" y="15274"/>
                    <a:pt x="2808" y="15456"/>
                    <a:pt x="4200" y="15570"/>
                  </a:cubicBezTo>
                  <a:lnTo>
                    <a:pt x="4200" y="15525"/>
                  </a:lnTo>
                  <a:cubicBezTo>
                    <a:pt x="4200" y="15525"/>
                    <a:pt x="6186" y="2035"/>
                    <a:pt x="5889" y="1305"/>
                  </a:cubicBezTo>
                  <a:cubicBezTo>
                    <a:pt x="5520" y="375"/>
                    <a:pt x="4540" y="0"/>
                    <a:pt x="3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4030525" y="822475"/>
              <a:ext cx="440575" cy="530275"/>
            </a:xfrm>
            <a:custGeom>
              <a:avLst/>
              <a:gdLst/>
              <a:ahLst/>
              <a:cxnLst/>
              <a:rect l="l" t="t" r="r" b="b"/>
              <a:pathLst>
                <a:path w="17623" h="21211" extrusionOk="0">
                  <a:moveTo>
                    <a:pt x="6055" y="0"/>
                  </a:moveTo>
                  <a:cubicBezTo>
                    <a:pt x="4818" y="0"/>
                    <a:pt x="3794" y="107"/>
                    <a:pt x="3219" y="360"/>
                  </a:cubicBezTo>
                  <a:cubicBezTo>
                    <a:pt x="2489" y="679"/>
                    <a:pt x="1576" y="5610"/>
                    <a:pt x="1781" y="6568"/>
                  </a:cubicBezTo>
                  <a:cubicBezTo>
                    <a:pt x="1987" y="7527"/>
                    <a:pt x="3014" y="9353"/>
                    <a:pt x="2535" y="11476"/>
                  </a:cubicBezTo>
                  <a:cubicBezTo>
                    <a:pt x="2055" y="13599"/>
                    <a:pt x="846" y="14397"/>
                    <a:pt x="640" y="15151"/>
                  </a:cubicBezTo>
                  <a:cubicBezTo>
                    <a:pt x="435" y="15904"/>
                    <a:pt x="1" y="19122"/>
                    <a:pt x="1097" y="19739"/>
                  </a:cubicBezTo>
                  <a:cubicBezTo>
                    <a:pt x="1485" y="19944"/>
                    <a:pt x="3060" y="20286"/>
                    <a:pt x="5023" y="20560"/>
                  </a:cubicBezTo>
                  <a:lnTo>
                    <a:pt x="5045" y="20469"/>
                  </a:lnTo>
                  <a:cubicBezTo>
                    <a:pt x="5045" y="20469"/>
                    <a:pt x="6643" y="7139"/>
                    <a:pt x="6734" y="6500"/>
                  </a:cubicBezTo>
                  <a:cubicBezTo>
                    <a:pt x="6804" y="5896"/>
                    <a:pt x="7691" y="5492"/>
                    <a:pt x="8644" y="5492"/>
                  </a:cubicBezTo>
                  <a:cubicBezTo>
                    <a:pt x="9562" y="5492"/>
                    <a:pt x="10542" y="5867"/>
                    <a:pt x="10911" y="6797"/>
                  </a:cubicBezTo>
                  <a:cubicBezTo>
                    <a:pt x="11208" y="7527"/>
                    <a:pt x="9222" y="21017"/>
                    <a:pt x="9222" y="21017"/>
                  </a:cubicBezTo>
                  <a:lnTo>
                    <a:pt x="9222" y="21062"/>
                  </a:lnTo>
                  <a:cubicBezTo>
                    <a:pt x="10278" y="21155"/>
                    <a:pt x="11283" y="21210"/>
                    <a:pt x="12132" y="21210"/>
                  </a:cubicBezTo>
                  <a:cubicBezTo>
                    <a:pt x="13174" y="21210"/>
                    <a:pt x="13981" y="21127"/>
                    <a:pt x="14358" y="20925"/>
                  </a:cubicBezTo>
                  <a:cubicBezTo>
                    <a:pt x="15225" y="20469"/>
                    <a:pt x="15705" y="16817"/>
                    <a:pt x="15477" y="16429"/>
                  </a:cubicBezTo>
                  <a:cubicBezTo>
                    <a:pt x="14678" y="15105"/>
                    <a:pt x="14815" y="13142"/>
                    <a:pt x="15066" y="11521"/>
                  </a:cubicBezTo>
                  <a:cubicBezTo>
                    <a:pt x="15499" y="8737"/>
                    <a:pt x="16390" y="9056"/>
                    <a:pt x="16846" y="7801"/>
                  </a:cubicBezTo>
                  <a:cubicBezTo>
                    <a:pt x="17097" y="7230"/>
                    <a:pt x="17622" y="2688"/>
                    <a:pt x="16549" y="1798"/>
                  </a:cubicBezTo>
                  <a:cubicBezTo>
                    <a:pt x="15586" y="990"/>
                    <a:pt x="9831" y="0"/>
                    <a:pt x="6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4176050" y="859375"/>
              <a:ext cx="26850" cy="25800"/>
            </a:xfrm>
            <a:custGeom>
              <a:avLst/>
              <a:gdLst/>
              <a:ahLst/>
              <a:cxnLst/>
              <a:rect l="l" t="t" r="r" b="b"/>
              <a:pathLst>
                <a:path w="1074" h="1032" extrusionOk="0">
                  <a:moveTo>
                    <a:pt x="552" y="1"/>
                  </a:moveTo>
                  <a:cubicBezTo>
                    <a:pt x="295" y="1"/>
                    <a:pt x="67" y="199"/>
                    <a:pt x="23" y="459"/>
                  </a:cubicBezTo>
                  <a:cubicBezTo>
                    <a:pt x="0" y="733"/>
                    <a:pt x="206" y="984"/>
                    <a:pt x="480" y="1029"/>
                  </a:cubicBezTo>
                  <a:cubicBezTo>
                    <a:pt x="494" y="1031"/>
                    <a:pt x="508" y="1031"/>
                    <a:pt x="521" y="1031"/>
                  </a:cubicBezTo>
                  <a:cubicBezTo>
                    <a:pt x="779" y="1031"/>
                    <a:pt x="1007" y="833"/>
                    <a:pt x="1050" y="573"/>
                  </a:cubicBezTo>
                  <a:cubicBezTo>
                    <a:pt x="1073" y="299"/>
                    <a:pt x="868" y="48"/>
                    <a:pt x="594" y="2"/>
                  </a:cubicBezTo>
                  <a:cubicBezTo>
                    <a:pt x="580" y="1"/>
                    <a:pt x="566" y="1"/>
                    <a:pt x="552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4327275" y="876950"/>
              <a:ext cx="27400" cy="25450"/>
            </a:xfrm>
            <a:custGeom>
              <a:avLst/>
              <a:gdLst/>
              <a:ahLst/>
              <a:cxnLst/>
              <a:rect l="l" t="t" r="r" b="b"/>
              <a:pathLst>
                <a:path w="1096" h="1018" extrusionOk="0">
                  <a:moveTo>
                    <a:pt x="534" y="1"/>
                  </a:moveTo>
                  <a:cubicBezTo>
                    <a:pt x="274" y="1"/>
                    <a:pt x="66" y="192"/>
                    <a:pt x="46" y="441"/>
                  </a:cubicBezTo>
                  <a:cubicBezTo>
                    <a:pt x="0" y="737"/>
                    <a:pt x="206" y="988"/>
                    <a:pt x="502" y="1011"/>
                  </a:cubicBezTo>
                  <a:cubicBezTo>
                    <a:pt x="528" y="1016"/>
                    <a:pt x="553" y="1018"/>
                    <a:pt x="579" y="1018"/>
                  </a:cubicBezTo>
                  <a:cubicBezTo>
                    <a:pt x="821" y="1018"/>
                    <a:pt x="1029" y="824"/>
                    <a:pt x="1050" y="555"/>
                  </a:cubicBezTo>
                  <a:cubicBezTo>
                    <a:pt x="1096" y="281"/>
                    <a:pt x="890" y="30"/>
                    <a:pt x="616" y="7"/>
                  </a:cubicBezTo>
                  <a:cubicBezTo>
                    <a:pt x="588" y="3"/>
                    <a:pt x="561" y="1"/>
                    <a:pt x="534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4222275" y="875975"/>
              <a:ext cx="78775" cy="45675"/>
            </a:xfrm>
            <a:custGeom>
              <a:avLst/>
              <a:gdLst/>
              <a:ahLst/>
              <a:cxnLst/>
              <a:rect l="l" t="t" r="r" b="b"/>
              <a:pathLst>
                <a:path w="3151" h="1827" extrusionOk="0">
                  <a:moveTo>
                    <a:pt x="92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92"/>
                    <a:pt x="0" y="388"/>
                    <a:pt x="183" y="799"/>
                  </a:cubicBezTo>
                  <a:cubicBezTo>
                    <a:pt x="274" y="982"/>
                    <a:pt x="388" y="1210"/>
                    <a:pt x="594" y="1415"/>
                  </a:cubicBezTo>
                  <a:cubicBezTo>
                    <a:pt x="685" y="1507"/>
                    <a:pt x="822" y="1598"/>
                    <a:pt x="959" y="1667"/>
                  </a:cubicBezTo>
                  <a:cubicBezTo>
                    <a:pt x="1096" y="1735"/>
                    <a:pt x="1233" y="1781"/>
                    <a:pt x="1393" y="1803"/>
                  </a:cubicBezTo>
                  <a:cubicBezTo>
                    <a:pt x="1438" y="1803"/>
                    <a:pt x="1438" y="1826"/>
                    <a:pt x="1507" y="1826"/>
                  </a:cubicBezTo>
                  <a:lnTo>
                    <a:pt x="1621" y="1826"/>
                  </a:lnTo>
                  <a:cubicBezTo>
                    <a:pt x="1667" y="1826"/>
                    <a:pt x="1758" y="1826"/>
                    <a:pt x="1826" y="1803"/>
                  </a:cubicBezTo>
                  <a:cubicBezTo>
                    <a:pt x="1986" y="1781"/>
                    <a:pt x="2123" y="1735"/>
                    <a:pt x="2260" y="1667"/>
                  </a:cubicBezTo>
                  <a:cubicBezTo>
                    <a:pt x="2397" y="1621"/>
                    <a:pt x="2511" y="1530"/>
                    <a:pt x="2602" y="1438"/>
                  </a:cubicBezTo>
                  <a:cubicBezTo>
                    <a:pt x="2694" y="1347"/>
                    <a:pt x="2762" y="1256"/>
                    <a:pt x="2831" y="1164"/>
                  </a:cubicBezTo>
                  <a:cubicBezTo>
                    <a:pt x="2968" y="1005"/>
                    <a:pt x="3036" y="822"/>
                    <a:pt x="3082" y="731"/>
                  </a:cubicBezTo>
                  <a:cubicBezTo>
                    <a:pt x="3127" y="594"/>
                    <a:pt x="3150" y="525"/>
                    <a:pt x="3150" y="525"/>
                  </a:cubicBezTo>
                  <a:cubicBezTo>
                    <a:pt x="3150" y="480"/>
                    <a:pt x="3127" y="434"/>
                    <a:pt x="3082" y="411"/>
                  </a:cubicBezTo>
                  <a:cubicBezTo>
                    <a:pt x="3069" y="405"/>
                    <a:pt x="3056" y="402"/>
                    <a:pt x="3041" y="402"/>
                  </a:cubicBezTo>
                  <a:cubicBezTo>
                    <a:pt x="3003" y="402"/>
                    <a:pt x="2961" y="423"/>
                    <a:pt x="2945" y="457"/>
                  </a:cubicBezTo>
                  <a:cubicBezTo>
                    <a:pt x="2945" y="457"/>
                    <a:pt x="2922" y="525"/>
                    <a:pt x="2876" y="617"/>
                  </a:cubicBezTo>
                  <a:cubicBezTo>
                    <a:pt x="2808" y="708"/>
                    <a:pt x="2717" y="845"/>
                    <a:pt x="2602" y="982"/>
                  </a:cubicBezTo>
                  <a:cubicBezTo>
                    <a:pt x="2534" y="1050"/>
                    <a:pt x="2465" y="1119"/>
                    <a:pt x="2374" y="1187"/>
                  </a:cubicBezTo>
                  <a:cubicBezTo>
                    <a:pt x="2306" y="1256"/>
                    <a:pt x="2214" y="1301"/>
                    <a:pt x="2100" y="1347"/>
                  </a:cubicBezTo>
                  <a:cubicBezTo>
                    <a:pt x="2009" y="1393"/>
                    <a:pt x="1895" y="1438"/>
                    <a:pt x="1803" y="1438"/>
                  </a:cubicBezTo>
                  <a:cubicBezTo>
                    <a:pt x="1758" y="1450"/>
                    <a:pt x="1689" y="1455"/>
                    <a:pt x="1621" y="1455"/>
                  </a:cubicBezTo>
                  <a:cubicBezTo>
                    <a:pt x="1552" y="1455"/>
                    <a:pt x="1484" y="1450"/>
                    <a:pt x="1438" y="1438"/>
                  </a:cubicBezTo>
                  <a:cubicBezTo>
                    <a:pt x="1324" y="1415"/>
                    <a:pt x="1210" y="1393"/>
                    <a:pt x="1119" y="1324"/>
                  </a:cubicBezTo>
                  <a:cubicBezTo>
                    <a:pt x="1005" y="1279"/>
                    <a:pt x="913" y="1210"/>
                    <a:pt x="845" y="1142"/>
                  </a:cubicBezTo>
                  <a:cubicBezTo>
                    <a:pt x="754" y="1073"/>
                    <a:pt x="685" y="982"/>
                    <a:pt x="617" y="913"/>
                  </a:cubicBezTo>
                  <a:cubicBezTo>
                    <a:pt x="548" y="822"/>
                    <a:pt x="502" y="731"/>
                    <a:pt x="457" y="662"/>
                  </a:cubicBezTo>
                  <a:cubicBezTo>
                    <a:pt x="365" y="480"/>
                    <a:pt x="297" y="343"/>
                    <a:pt x="251" y="229"/>
                  </a:cubicBezTo>
                  <a:cubicBezTo>
                    <a:pt x="229" y="137"/>
                    <a:pt x="206" y="69"/>
                    <a:pt x="206" y="69"/>
                  </a:cubicBezTo>
                  <a:cubicBezTo>
                    <a:pt x="183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4087025" y="889100"/>
              <a:ext cx="97600" cy="97025"/>
            </a:xfrm>
            <a:custGeom>
              <a:avLst/>
              <a:gdLst/>
              <a:ahLst/>
              <a:cxnLst/>
              <a:rect l="l" t="t" r="r" b="b"/>
              <a:pathLst>
                <a:path w="3904" h="3881" extrusionOk="0">
                  <a:moveTo>
                    <a:pt x="1964" y="0"/>
                  </a:moveTo>
                  <a:cubicBezTo>
                    <a:pt x="891" y="0"/>
                    <a:pt x="1" y="868"/>
                    <a:pt x="1" y="1940"/>
                  </a:cubicBezTo>
                  <a:cubicBezTo>
                    <a:pt x="1" y="3013"/>
                    <a:pt x="891" y="3881"/>
                    <a:pt x="1964" y="3881"/>
                  </a:cubicBezTo>
                  <a:cubicBezTo>
                    <a:pt x="3036" y="3881"/>
                    <a:pt x="3904" y="3013"/>
                    <a:pt x="3904" y="1940"/>
                  </a:cubicBezTo>
                  <a:cubicBezTo>
                    <a:pt x="3904" y="868"/>
                    <a:pt x="3036" y="0"/>
                    <a:pt x="1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336400" y="914775"/>
              <a:ext cx="97600" cy="97600"/>
            </a:xfrm>
            <a:custGeom>
              <a:avLst/>
              <a:gdLst/>
              <a:ahLst/>
              <a:cxnLst/>
              <a:rect l="l" t="t" r="r" b="b"/>
              <a:pathLst>
                <a:path w="3904" h="3904" extrusionOk="0">
                  <a:moveTo>
                    <a:pt x="1941" y="0"/>
                  </a:moveTo>
                  <a:cubicBezTo>
                    <a:pt x="868" y="0"/>
                    <a:pt x="0" y="891"/>
                    <a:pt x="0" y="1963"/>
                  </a:cubicBezTo>
                  <a:cubicBezTo>
                    <a:pt x="0" y="3036"/>
                    <a:pt x="868" y="3904"/>
                    <a:pt x="1941" y="3904"/>
                  </a:cubicBezTo>
                  <a:cubicBezTo>
                    <a:pt x="3013" y="3904"/>
                    <a:pt x="3903" y="3036"/>
                    <a:pt x="3903" y="1963"/>
                  </a:cubicBezTo>
                  <a:cubicBezTo>
                    <a:pt x="3903" y="891"/>
                    <a:pt x="3013" y="0"/>
                    <a:pt x="1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9"/>
          <p:cNvGrpSpPr/>
          <p:nvPr/>
        </p:nvGrpSpPr>
        <p:grpSpPr>
          <a:xfrm>
            <a:off x="2940783" y="306416"/>
            <a:ext cx="1190738" cy="560978"/>
            <a:chOff x="5566875" y="1003490"/>
            <a:chExt cx="1432200" cy="674735"/>
          </a:xfrm>
        </p:grpSpPr>
        <p:sp>
          <p:nvSpPr>
            <p:cNvPr id="410" name="Google Shape;410;p39"/>
            <p:cNvSpPr/>
            <p:nvPr/>
          </p:nvSpPr>
          <p:spPr>
            <a:xfrm rot="10800000">
              <a:off x="6169915" y="1003490"/>
              <a:ext cx="417510" cy="417510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9"/>
            <p:cNvSpPr/>
            <p:nvPr/>
          </p:nvSpPr>
          <p:spPr>
            <a:xfrm rot="10800000">
              <a:off x="6381939" y="1128213"/>
              <a:ext cx="493687" cy="493687"/>
            </a:xfrm>
            <a:custGeom>
              <a:avLst/>
              <a:gdLst/>
              <a:ahLst/>
              <a:cxnLst/>
              <a:rect l="l" t="t" r="r" b="b"/>
              <a:pathLst>
                <a:path w="38965" h="38965" extrusionOk="0">
                  <a:moveTo>
                    <a:pt x="19483" y="0"/>
                  </a:moveTo>
                  <a:cubicBezTo>
                    <a:pt x="8723" y="0"/>
                    <a:pt x="1" y="8723"/>
                    <a:pt x="1" y="19482"/>
                  </a:cubicBezTo>
                  <a:cubicBezTo>
                    <a:pt x="1" y="30242"/>
                    <a:pt x="8723" y="38964"/>
                    <a:pt x="19483" y="38964"/>
                  </a:cubicBezTo>
                  <a:cubicBezTo>
                    <a:pt x="30243" y="38964"/>
                    <a:pt x="38965" y="30242"/>
                    <a:pt x="38965" y="19482"/>
                  </a:cubicBezTo>
                  <a:cubicBezTo>
                    <a:pt x="38965" y="8723"/>
                    <a:pt x="30243" y="0"/>
                    <a:pt x="19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566875" y="1321825"/>
              <a:ext cx="1432200" cy="3564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9"/>
            <p:cNvSpPr/>
            <p:nvPr/>
          </p:nvSpPr>
          <p:spPr>
            <a:xfrm rot="-5400000">
              <a:off x="5669575" y="1003500"/>
              <a:ext cx="594600" cy="594600"/>
            </a:xfrm>
            <a:prstGeom prst="flowChartDelay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39"/>
          <p:cNvSpPr txBox="1">
            <a:spLocks noGrp="1"/>
          </p:cNvSpPr>
          <p:nvPr>
            <p:ph type="title"/>
          </p:nvPr>
        </p:nvSpPr>
        <p:spPr>
          <a:xfrm>
            <a:off x="3082954" y="1742800"/>
            <a:ext cx="5995930" cy="3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11100">
                <a:solidFill>
                  <a:srgbClr val="2C2C2C"/>
                </a:solidFill>
                <a:latin typeface="Questrial"/>
                <a:ea typeface="Questrial"/>
                <a:cs typeface="Questrial"/>
                <a:sym typeface="Questrial"/>
              </a:rPr>
              <a:t>DẶN DÒ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/>
          <p:nvPr/>
        </p:nvSpPr>
        <p:spPr>
          <a:xfrm rot="6565402">
            <a:off x="4939847" y="1088671"/>
            <a:ext cx="2282145" cy="2282145"/>
          </a:xfrm>
          <a:prstGeom prst="chord">
            <a:avLst>
              <a:gd name="adj1" fmla="val 2700000"/>
              <a:gd name="adj2" fmla="val 16592237"/>
            </a:avLst>
          </a:prstGeom>
          <a:solidFill>
            <a:srgbClr val="25A0A6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 txBox="1">
            <a:spLocks noGrp="1"/>
          </p:cNvSpPr>
          <p:nvPr>
            <p:ph type="title"/>
          </p:nvPr>
        </p:nvSpPr>
        <p:spPr>
          <a:xfrm>
            <a:off x="2336993" y="2941788"/>
            <a:ext cx="7487851" cy="182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fia"/>
              <a:buNone/>
            </a:pPr>
            <a:r>
              <a:rPr lang="en-US" sz="9600">
                <a:latin typeface="Questrial"/>
                <a:ea typeface="Questrial"/>
                <a:cs typeface="Questrial"/>
                <a:sym typeface="Questrial"/>
              </a:rPr>
              <a:t>KHỞI ĐỘNG</a:t>
            </a:r>
            <a:endParaRPr sz="9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0" name="Google Shape;160;p14"/>
          <p:cNvSpPr txBox="1">
            <a:spLocks noGrp="1"/>
          </p:cNvSpPr>
          <p:nvPr>
            <p:ph type="title" idx="2"/>
          </p:nvPr>
        </p:nvSpPr>
        <p:spPr>
          <a:xfrm>
            <a:off x="5305493" y="1431408"/>
            <a:ext cx="1550852" cy="124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Sofia"/>
              <a:buNone/>
            </a:pPr>
            <a:r>
              <a:rPr lang="en-US" sz="8800">
                <a:latin typeface="Questrial"/>
                <a:ea typeface="Questrial"/>
                <a:cs typeface="Questrial"/>
                <a:sym typeface="Questrial"/>
              </a:rPr>
              <a:t>01</a:t>
            </a:r>
            <a:endParaRPr sz="88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2863098" y="4557966"/>
            <a:ext cx="6435639" cy="4684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14"/>
          <p:cNvCxnSpPr/>
          <p:nvPr/>
        </p:nvCxnSpPr>
        <p:spPr>
          <a:xfrm rot="-5400000">
            <a:off x="-834955" y="4063858"/>
            <a:ext cx="3585900" cy="1925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163" name="Google Shape;163;p14"/>
          <p:cNvGrpSpPr/>
          <p:nvPr/>
        </p:nvGrpSpPr>
        <p:grpSpPr>
          <a:xfrm rot="3288346">
            <a:off x="850571" y="1642948"/>
            <a:ext cx="1807142" cy="2880443"/>
            <a:chOff x="2141175" y="1050350"/>
            <a:chExt cx="492700" cy="785325"/>
          </a:xfrm>
        </p:grpSpPr>
        <p:sp>
          <p:nvSpPr>
            <p:cNvPr id="164" name="Google Shape;164;p14"/>
            <p:cNvSpPr/>
            <p:nvPr/>
          </p:nvSpPr>
          <p:spPr>
            <a:xfrm>
              <a:off x="2315775" y="1210350"/>
              <a:ext cx="79350" cy="79700"/>
            </a:xfrm>
            <a:custGeom>
              <a:avLst/>
              <a:gdLst/>
              <a:ahLst/>
              <a:cxnLst/>
              <a:rect l="l" t="t" r="r" b="b"/>
              <a:pathLst>
                <a:path w="3174" h="3188" extrusionOk="0">
                  <a:moveTo>
                    <a:pt x="1097" y="1"/>
                  </a:moveTo>
                  <a:cubicBezTo>
                    <a:pt x="366" y="389"/>
                    <a:pt x="1" y="1279"/>
                    <a:pt x="320" y="2101"/>
                  </a:cubicBezTo>
                  <a:cubicBezTo>
                    <a:pt x="569" y="2775"/>
                    <a:pt x="1217" y="3187"/>
                    <a:pt x="1901" y="3187"/>
                  </a:cubicBezTo>
                  <a:cubicBezTo>
                    <a:pt x="2097" y="3187"/>
                    <a:pt x="2296" y="3153"/>
                    <a:pt x="2489" y="3082"/>
                  </a:cubicBezTo>
                  <a:cubicBezTo>
                    <a:pt x="2740" y="2991"/>
                    <a:pt x="2945" y="2854"/>
                    <a:pt x="3128" y="2671"/>
                  </a:cubicBezTo>
                  <a:cubicBezTo>
                    <a:pt x="3174" y="1005"/>
                    <a:pt x="2078" y="320"/>
                    <a:pt x="1097" y="1"/>
                  </a:cubicBezTo>
                  <a:close/>
                </a:path>
              </a:pathLst>
            </a:custGeom>
            <a:solidFill>
              <a:srgbClr val="E66E94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2183400" y="1333275"/>
              <a:ext cx="82200" cy="62575"/>
            </a:xfrm>
            <a:custGeom>
              <a:avLst/>
              <a:gdLst/>
              <a:ahLst/>
              <a:cxnLst/>
              <a:rect l="l" t="t" r="r" b="b"/>
              <a:pathLst>
                <a:path w="3288" h="2503" extrusionOk="0">
                  <a:moveTo>
                    <a:pt x="1501" y="0"/>
                  </a:moveTo>
                  <a:cubicBezTo>
                    <a:pt x="1305" y="0"/>
                    <a:pt x="1107" y="34"/>
                    <a:pt x="913" y="105"/>
                  </a:cubicBezTo>
                  <a:cubicBezTo>
                    <a:pt x="503" y="265"/>
                    <a:pt x="183" y="562"/>
                    <a:pt x="0" y="927"/>
                  </a:cubicBezTo>
                  <a:cubicBezTo>
                    <a:pt x="891" y="2023"/>
                    <a:pt x="1941" y="2479"/>
                    <a:pt x="2991" y="2502"/>
                  </a:cubicBezTo>
                  <a:cubicBezTo>
                    <a:pt x="3219" y="2091"/>
                    <a:pt x="3287" y="1566"/>
                    <a:pt x="3105" y="1087"/>
                  </a:cubicBezTo>
                  <a:cubicBezTo>
                    <a:pt x="2839" y="413"/>
                    <a:pt x="2186" y="0"/>
                    <a:pt x="1501" y="0"/>
                  </a:cubicBezTo>
                  <a:close/>
                </a:path>
              </a:pathLst>
            </a:custGeom>
            <a:solidFill>
              <a:srgbClr val="E66E94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2141175" y="1050350"/>
              <a:ext cx="128425" cy="205325"/>
            </a:xfrm>
            <a:custGeom>
              <a:avLst/>
              <a:gdLst/>
              <a:ahLst/>
              <a:cxnLst/>
              <a:rect l="l" t="t" r="r" b="b"/>
              <a:pathLst>
                <a:path w="5137" h="8213" extrusionOk="0">
                  <a:moveTo>
                    <a:pt x="2434" y="1"/>
                  </a:moveTo>
                  <a:cubicBezTo>
                    <a:pt x="2415" y="1"/>
                    <a:pt x="2395" y="4"/>
                    <a:pt x="2374" y="10"/>
                  </a:cubicBezTo>
                  <a:cubicBezTo>
                    <a:pt x="1872" y="147"/>
                    <a:pt x="0" y="3959"/>
                    <a:pt x="160" y="7725"/>
                  </a:cubicBezTo>
                  <a:lnTo>
                    <a:pt x="183" y="7725"/>
                  </a:lnTo>
                  <a:cubicBezTo>
                    <a:pt x="183" y="7725"/>
                    <a:pt x="449" y="8213"/>
                    <a:pt x="958" y="8213"/>
                  </a:cubicBezTo>
                  <a:cubicBezTo>
                    <a:pt x="1081" y="8213"/>
                    <a:pt x="1218" y="8184"/>
                    <a:pt x="1370" y="8113"/>
                  </a:cubicBezTo>
                  <a:cubicBezTo>
                    <a:pt x="2146" y="7748"/>
                    <a:pt x="1598" y="6812"/>
                    <a:pt x="1849" y="6583"/>
                  </a:cubicBezTo>
                  <a:cubicBezTo>
                    <a:pt x="1869" y="6564"/>
                    <a:pt x="1892" y="6555"/>
                    <a:pt x="1916" y="6555"/>
                  </a:cubicBezTo>
                  <a:cubicBezTo>
                    <a:pt x="2135" y="6555"/>
                    <a:pt x="2537" y="7254"/>
                    <a:pt x="3060" y="7254"/>
                  </a:cubicBezTo>
                  <a:cubicBezTo>
                    <a:pt x="3155" y="7254"/>
                    <a:pt x="3253" y="7231"/>
                    <a:pt x="3356" y="7177"/>
                  </a:cubicBezTo>
                  <a:cubicBezTo>
                    <a:pt x="4086" y="6789"/>
                    <a:pt x="3242" y="5876"/>
                    <a:pt x="3493" y="5693"/>
                  </a:cubicBezTo>
                  <a:cubicBezTo>
                    <a:pt x="3524" y="5675"/>
                    <a:pt x="3562" y="5668"/>
                    <a:pt x="3606" y="5668"/>
                  </a:cubicBezTo>
                  <a:cubicBezTo>
                    <a:pt x="3774" y="5668"/>
                    <a:pt x="4024" y="5775"/>
                    <a:pt x="4289" y="5775"/>
                  </a:cubicBezTo>
                  <a:cubicBezTo>
                    <a:pt x="4559" y="5775"/>
                    <a:pt x="4843" y="5663"/>
                    <a:pt x="5068" y="5214"/>
                  </a:cubicBezTo>
                  <a:lnTo>
                    <a:pt x="5136" y="5145"/>
                  </a:lnTo>
                  <a:cubicBezTo>
                    <a:pt x="2964" y="3262"/>
                    <a:pt x="3073" y="1"/>
                    <a:pt x="2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2145175" y="1178975"/>
              <a:ext cx="248825" cy="216875"/>
            </a:xfrm>
            <a:custGeom>
              <a:avLst/>
              <a:gdLst/>
              <a:ahLst/>
              <a:cxnLst/>
              <a:rect l="l" t="t" r="r" b="b"/>
              <a:pathLst>
                <a:path w="9953" h="8675" extrusionOk="0">
                  <a:moveTo>
                    <a:pt x="4976" y="0"/>
                  </a:moveTo>
                  <a:lnTo>
                    <a:pt x="4908" y="69"/>
                  </a:lnTo>
                  <a:cubicBezTo>
                    <a:pt x="4683" y="518"/>
                    <a:pt x="4399" y="630"/>
                    <a:pt x="4129" y="630"/>
                  </a:cubicBezTo>
                  <a:cubicBezTo>
                    <a:pt x="3864" y="630"/>
                    <a:pt x="3614" y="523"/>
                    <a:pt x="3446" y="523"/>
                  </a:cubicBezTo>
                  <a:cubicBezTo>
                    <a:pt x="3402" y="523"/>
                    <a:pt x="3364" y="530"/>
                    <a:pt x="3333" y="548"/>
                  </a:cubicBezTo>
                  <a:cubicBezTo>
                    <a:pt x="3082" y="731"/>
                    <a:pt x="3926" y="1644"/>
                    <a:pt x="3196" y="2032"/>
                  </a:cubicBezTo>
                  <a:cubicBezTo>
                    <a:pt x="3093" y="2086"/>
                    <a:pt x="2995" y="2109"/>
                    <a:pt x="2900" y="2109"/>
                  </a:cubicBezTo>
                  <a:cubicBezTo>
                    <a:pt x="2377" y="2109"/>
                    <a:pt x="1975" y="1410"/>
                    <a:pt x="1756" y="1410"/>
                  </a:cubicBezTo>
                  <a:cubicBezTo>
                    <a:pt x="1732" y="1410"/>
                    <a:pt x="1709" y="1419"/>
                    <a:pt x="1689" y="1438"/>
                  </a:cubicBezTo>
                  <a:cubicBezTo>
                    <a:pt x="1438" y="1667"/>
                    <a:pt x="1986" y="2603"/>
                    <a:pt x="1210" y="2968"/>
                  </a:cubicBezTo>
                  <a:cubicBezTo>
                    <a:pt x="1058" y="3039"/>
                    <a:pt x="921" y="3068"/>
                    <a:pt x="798" y="3068"/>
                  </a:cubicBezTo>
                  <a:cubicBezTo>
                    <a:pt x="289" y="3068"/>
                    <a:pt x="23" y="2580"/>
                    <a:pt x="23" y="2580"/>
                  </a:cubicBezTo>
                  <a:lnTo>
                    <a:pt x="0" y="2580"/>
                  </a:lnTo>
                  <a:cubicBezTo>
                    <a:pt x="46" y="3972"/>
                    <a:pt x="365" y="5364"/>
                    <a:pt x="1141" y="6551"/>
                  </a:cubicBezTo>
                  <a:cubicBezTo>
                    <a:pt x="1256" y="6757"/>
                    <a:pt x="1393" y="6939"/>
                    <a:pt x="1529" y="7099"/>
                  </a:cubicBezTo>
                  <a:cubicBezTo>
                    <a:pt x="1712" y="6734"/>
                    <a:pt x="2032" y="6437"/>
                    <a:pt x="2442" y="6277"/>
                  </a:cubicBezTo>
                  <a:cubicBezTo>
                    <a:pt x="2636" y="6206"/>
                    <a:pt x="2834" y="6172"/>
                    <a:pt x="3030" y="6172"/>
                  </a:cubicBezTo>
                  <a:cubicBezTo>
                    <a:pt x="3715" y="6172"/>
                    <a:pt x="4368" y="6585"/>
                    <a:pt x="4634" y="7259"/>
                  </a:cubicBezTo>
                  <a:cubicBezTo>
                    <a:pt x="4816" y="7738"/>
                    <a:pt x="4748" y="8263"/>
                    <a:pt x="4520" y="8674"/>
                  </a:cubicBezTo>
                  <a:lnTo>
                    <a:pt x="4657" y="8674"/>
                  </a:lnTo>
                  <a:cubicBezTo>
                    <a:pt x="7030" y="8674"/>
                    <a:pt x="9381" y="6620"/>
                    <a:pt x="9815" y="4885"/>
                  </a:cubicBezTo>
                  <a:cubicBezTo>
                    <a:pt x="9838" y="4794"/>
                    <a:pt x="9838" y="4703"/>
                    <a:pt x="9861" y="4611"/>
                  </a:cubicBezTo>
                  <a:cubicBezTo>
                    <a:pt x="9906" y="4360"/>
                    <a:pt x="9929" y="4132"/>
                    <a:pt x="9952" y="3926"/>
                  </a:cubicBezTo>
                  <a:lnTo>
                    <a:pt x="9952" y="3926"/>
                  </a:lnTo>
                  <a:cubicBezTo>
                    <a:pt x="9769" y="4109"/>
                    <a:pt x="9564" y="4246"/>
                    <a:pt x="9313" y="4337"/>
                  </a:cubicBezTo>
                  <a:cubicBezTo>
                    <a:pt x="9120" y="4408"/>
                    <a:pt x="8921" y="4442"/>
                    <a:pt x="8725" y="4442"/>
                  </a:cubicBezTo>
                  <a:cubicBezTo>
                    <a:pt x="8041" y="4442"/>
                    <a:pt x="7393" y="4030"/>
                    <a:pt x="7144" y="3356"/>
                  </a:cubicBezTo>
                  <a:cubicBezTo>
                    <a:pt x="6825" y="2534"/>
                    <a:pt x="7190" y="1644"/>
                    <a:pt x="7921" y="1256"/>
                  </a:cubicBezTo>
                  <a:cubicBezTo>
                    <a:pt x="7304" y="1050"/>
                    <a:pt x="6756" y="982"/>
                    <a:pt x="6551" y="914"/>
                  </a:cubicBezTo>
                  <a:cubicBezTo>
                    <a:pt x="5912" y="685"/>
                    <a:pt x="5410" y="366"/>
                    <a:pt x="4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2205650" y="1289675"/>
              <a:ext cx="19425" cy="17150"/>
            </a:xfrm>
            <a:custGeom>
              <a:avLst/>
              <a:gdLst/>
              <a:ahLst/>
              <a:cxnLst/>
              <a:rect l="l" t="t" r="r" b="b"/>
              <a:pathLst>
                <a:path w="777" h="686" extrusionOk="0">
                  <a:moveTo>
                    <a:pt x="377" y="1"/>
                  </a:moveTo>
                  <a:cubicBezTo>
                    <a:pt x="335" y="1"/>
                    <a:pt x="293" y="8"/>
                    <a:pt x="252" y="23"/>
                  </a:cubicBezTo>
                  <a:cubicBezTo>
                    <a:pt x="92" y="92"/>
                    <a:pt x="1" y="297"/>
                    <a:pt x="69" y="457"/>
                  </a:cubicBezTo>
                  <a:cubicBezTo>
                    <a:pt x="122" y="599"/>
                    <a:pt x="244" y="685"/>
                    <a:pt x="381" y="685"/>
                  </a:cubicBezTo>
                  <a:cubicBezTo>
                    <a:pt x="421" y="685"/>
                    <a:pt x="462" y="678"/>
                    <a:pt x="503" y="663"/>
                  </a:cubicBezTo>
                  <a:cubicBezTo>
                    <a:pt x="685" y="594"/>
                    <a:pt x="777" y="411"/>
                    <a:pt x="708" y="229"/>
                  </a:cubicBezTo>
                  <a:cubicBezTo>
                    <a:pt x="655" y="87"/>
                    <a:pt x="520" y="1"/>
                    <a:pt x="37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2280400" y="1237750"/>
              <a:ext cx="18850" cy="17150"/>
            </a:xfrm>
            <a:custGeom>
              <a:avLst/>
              <a:gdLst/>
              <a:ahLst/>
              <a:cxnLst/>
              <a:rect l="l" t="t" r="r" b="b"/>
              <a:pathLst>
                <a:path w="754" h="686" extrusionOk="0">
                  <a:moveTo>
                    <a:pt x="377" y="1"/>
                  </a:moveTo>
                  <a:cubicBezTo>
                    <a:pt x="335" y="1"/>
                    <a:pt x="293" y="8"/>
                    <a:pt x="252" y="23"/>
                  </a:cubicBezTo>
                  <a:cubicBezTo>
                    <a:pt x="69" y="92"/>
                    <a:pt x="1" y="297"/>
                    <a:pt x="46" y="457"/>
                  </a:cubicBezTo>
                  <a:cubicBezTo>
                    <a:pt x="99" y="598"/>
                    <a:pt x="235" y="685"/>
                    <a:pt x="378" y="685"/>
                  </a:cubicBezTo>
                  <a:cubicBezTo>
                    <a:pt x="420" y="685"/>
                    <a:pt x="462" y="678"/>
                    <a:pt x="503" y="662"/>
                  </a:cubicBezTo>
                  <a:cubicBezTo>
                    <a:pt x="686" y="594"/>
                    <a:pt x="754" y="389"/>
                    <a:pt x="708" y="229"/>
                  </a:cubicBezTo>
                  <a:cubicBezTo>
                    <a:pt x="655" y="87"/>
                    <a:pt x="520" y="1"/>
                    <a:pt x="37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2240475" y="1264575"/>
              <a:ext cx="54800" cy="50800"/>
            </a:xfrm>
            <a:custGeom>
              <a:avLst/>
              <a:gdLst/>
              <a:ahLst/>
              <a:cxnLst/>
              <a:rect l="l" t="t" r="r" b="b"/>
              <a:pathLst>
                <a:path w="2192" h="2032" extrusionOk="0">
                  <a:moveTo>
                    <a:pt x="1666" y="0"/>
                  </a:moveTo>
                  <a:cubicBezTo>
                    <a:pt x="1621" y="23"/>
                    <a:pt x="1598" y="92"/>
                    <a:pt x="1621" y="137"/>
                  </a:cubicBezTo>
                  <a:cubicBezTo>
                    <a:pt x="1621" y="137"/>
                    <a:pt x="1621" y="183"/>
                    <a:pt x="1666" y="274"/>
                  </a:cubicBezTo>
                  <a:cubicBezTo>
                    <a:pt x="1689" y="365"/>
                    <a:pt x="1735" y="502"/>
                    <a:pt x="1780" y="639"/>
                  </a:cubicBezTo>
                  <a:cubicBezTo>
                    <a:pt x="1780" y="731"/>
                    <a:pt x="1803" y="799"/>
                    <a:pt x="1803" y="890"/>
                  </a:cubicBezTo>
                  <a:cubicBezTo>
                    <a:pt x="1826" y="982"/>
                    <a:pt x="1826" y="1073"/>
                    <a:pt x="1803" y="1142"/>
                  </a:cubicBezTo>
                  <a:cubicBezTo>
                    <a:pt x="1803" y="1233"/>
                    <a:pt x="1780" y="1324"/>
                    <a:pt x="1735" y="1393"/>
                  </a:cubicBezTo>
                  <a:cubicBezTo>
                    <a:pt x="1712" y="1415"/>
                    <a:pt x="1689" y="1438"/>
                    <a:pt x="1666" y="1461"/>
                  </a:cubicBezTo>
                  <a:cubicBezTo>
                    <a:pt x="1666" y="1507"/>
                    <a:pt x="1598" y="1530"/>
                    <a:pt x="1552" y="1552"/>
                  </a:cubicBezTo>
                  <a:cubicBezTo>
                    <a:pt x="1506" y="1598"/>
                    <a:pt x="1415" y="1644"/>
                    <a:pt x="1324" y="1667"/>
                  </a:cubicBezTo>
                  <a:cubicBezTo>
                    <a:pt x="1255" y="1667"/>
                    <a:pt x="1164" y="1667"/>
                    <a:pt x="1073" y="1644"/>
                  </a:cubicBezTo>
                  <a:cubicBezTo>
                    <a:pt x="981" y="1644"/>
                    <a:pt x="913" y="1598"/>
                    <a:pt x="822" y="1575"/>
                  </a:cubicBezTo>
                  <a:cubicBezTo>
                    <a:pt x="753" y="1552"/>
                    <a:pt x="662" y="1507"/>
                    <a:pt x="593" y="1461"/>
                  </a:cubicBezTo>
                  <a:cubicBezTo>
                    <a:pt x="479" y="1393"/>
                    <a:pt x="365" y="1301"/>
                    <a:pt x="274" y="1256"/>
                  </a:cubicBezTo>
                  <a:cubicBezTo>
                    <a:pt x="205" y="1187"/>
                    <a:pt x="160" y="1164"/>
                    <a:pt x="160" y="1164"/>
                  </a:cubicBezTo>
                  <a:cubicBezTo>
                    <a:pt x="144" y="1148"/>
                    <a:pt x="116" y="1132"/>
                    <a:pt x="85" y="1132"/>
                  </a:cubicBezTo>
                  <a:cubicBezTo>
                    <a:pt x="72" y="1132"/>
                    <a:pt x="59" y="1135"/>
                    <a:pt x="46" y="1142"/>
                  </a:cubicBezTo>
                  <a:cubicBezTo>
                    <a:pt x="0" y="1187"/>
                    <a:pt x="0" y="1233"/>
                    <a:pt x="23" y="1301"/>
                  </a:cubicBezTo>
                  <a:cubicBezTo>
                    <a:pt x="23" y="1301"/>
                    <a:pt x="160" y="1484"/>
                    <a:pt x="434" y="1712"/>
                  </a:cubicBezTo>
                  <a:cubicBezTo>
                    <a:pt x="571" y="1826"/>
                    <a:pt x="753" y="1940"/>
                    <a:pt x="1004" y="2009"/>
                  </a:cubicBezTo>
                  <a:cubicBezTo>
                    <a:pt x="1118" y="2032"/>
                    <a:pt x="1255" y="2032"/>
                    <a:pt x="1392" y="2032"/>
                  </a:cubicBezTo>
                  <a:cubicBezTo>
                    <a:pt x="1529" y="1986"/>
                    <a:pt x="1643" y="1963"/>
                    <a:pt x="1780" y="1872"/>
                  </a:cubicBezTo>
                  <a:cubicBezTo>
                    <a:pt x="1849" y="1826"/>
                    <a:pt x="2009" y="1689"/>
                    <a:pt x="2054" y="1575"/>
                  </a:cubicBezTo>
                  <a:cubicBezTo>
                    <a:pt x="2123" y="1438"/>
                    <a:pt x="2146" y="1301"/>
                    <a:pt x="2168" y="1187"/>
                  </a:cubicBezTo>
                  <a:cubicBezTo>
                    <a:pt x="2191" y="936"/>
                    <a:pt x="2123" y="731"/>
                    <a:pt x="2054" y="548"/>
                  </a:cubicBezTo>
                  <a:cubicBezTo>
                    <a:pt x="1940" y="229"/>
                    <a:pt x="1780" y="46"/>
                    <a:pt x="1780" y="46"/>
                  </a:cubicBezTo>
                  <a:cubicBezTo>
                    <a:pt x="1758" y="0"/>
                    <a:pt x="1712" y="0"/>
                    <a:pt x="166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2261575" y="1294250"/>
              <a:ext cx="372300" cy="541425"/>
            </a:xfrm>
            <a:custGeom>
              <a:avLst/>
              <a:gdLst/>
              <a:ahLst/>
              <a:cxnLst/>
              <a:rect l="l" t="t" r="r" b="b"/>
              <a:pathLst>
                <a:path w="14892" h="21657" extrusionOk="0">
                  <a:moveTo>
                    <a:pt x="5205" y="0"/>
                  </a:moveTo>
                  <a:cubicBezTo>
                    <a:pt x="5182" y="92"/>
                    <a:pt x="5182" y="183"/>
                    <a:pt x="5159" y="274"/>
                  </a:cubicBezTo>
                  <a:cubicBezTo>
                    <a:pt x="4725" y="2009"/>
                    <a:pt x="2374" y="4063"/>
                    <a:pt x="1" y="4063"/>
                  </a:cubicBezTo>
                  <a:cubicBezTo>
                    <a:pt x="46" y="4154"/>
                    <a:pt x="503" y="4771"/>
                    <a:pt x="1187" y="5707"/>
                  </a:cubicBezTo>
                  <a:cubicBezTo>
                    <a:pt x="4360" y="10020"/>
                    <a:pt x="12669" y="21342"/>
                    <a:pt x="13194" y="21593"/>
                  </a:cubicBezTo>
                  <a:cubicBezTo>
                    <a:pt x="13290" y="21636"/>
                    <a:pt x="13395" y="21656"/>
                    <a:pt x="13504" y="21656"/>
                  </a:cubicBezTo>
                  <a:cubicBezTo>
                    <a:pt x="14140" y="21656"/>
                    <a:pt x="14892" y="20971"/>
                    <a:pt x="14677" y="20269"/>
                  </a:cubicBezTo>
                  <a:cubicBezTo>
                    <a:pt x="14472" y="19584"/>
                    <a:pt x="8629" y="7236"/>
                    <a:pt x="6232" y="2146"/>
                  </a:cubicBezTo>
                  <a:cubicBezTo>
                    <a:pt x="5616" y="822"/>
                    <a:pt x="5205" y="0"/>
                    <a:pt x="5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2" name="Google Shape;172;p14"/>
          <p:cNvCxnSpPr/>
          <p:nvPr/>
        </p:nvCxnSpPr>
        <p:spPr>
          <a:xfrm rot="-5400000">
            <a:off x="1483562" y="-778997"/>
            <a:ext cx="3585900" cy="1925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2336993" y="2941788"/>
            <a:ext cx="7487851" cy="182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fia"/>
              <a:buNone/>
            </a:pPr>
            <a:r>
              <a:rPr lang="en-US" sz="9600">
                <a:latin typeface="Questrial"/>
                <a:ea typeface="Questrial"/>
                <a:cs typeface="Questrial"/>
                <a:sym typeface="Questrial"/>
              </a:rPr>
              <a:t>KHÁM PHÁ</a:t>
            </a:r>
            <a:endParaRPr sz="96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2863098" y="4557966"/>
            <a:ext cx="6435639" cy="4684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19"/>
          <p:cNvCxnSpPr/>
          <p:nvPr/>
        </p:nvCxnSpPr>
        <p:spPr>
          <a:xfrm rot="-5400000">
            <a:off x="-834955" y="4063858"/>
            <a:ext cx="3585900" cy="1925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07" name="Google Shape;207;p19"/>
          <p:cNvGrpSpPr/>
          <p:nvPr/>
        </p:nvGrpSpPr>
        <p:grpSpPr>
          <a:xfrm rot="3288346">
            <a:off x="850571" y="1642948"/>
            <a:ext cx="1807142" cy="2880443"/>
            <a:chOff x="2141175" y="1050350"/>
            <a:chExt cx="492700" cy="785325"/>
          </a:xfrm>
        </p:grpSpPr>
        <p:sp>
          <p:nvSpPr>
            <p:cNvPr id="208" name="Google Shape;208;p19"/>
            <p:cNvSpPr/>
            <p:nvPr/>
          </p:nvSpPr>
          <p:spPr>
            <a:xfrm>
              <a:off x="2315775" y="1210350"/>
              <a:ext cx="79350" cy="79700"/>
            </a:xfrm>
            <a:custGeom>
              <a:avLst/>
              <a:gdLst/>
              <a:ahLst/>
              <a:cxnLst/>
              <a:rect l="l" t="t" r="r" b="b"/>
              <a:pathLst>
                <a:path w="3174" h="3188" extrusionOk="0">
                  <a:moveTo>
                    <a:pt x="1097" y="1"/>
                  </a:moveTo>
                  <a:cubicBezTo>
                    <a:pt x="366" y="389"/>
                    <a:pt x="1" y="1279"/>
                    <a:pt x="320" y="2101"/>
                  </a:cubicBezTo>
                  <a:cubicBezTo>
                    <a:pt x="569" y="2775"/>
                    <a:pt x="1217" y="3187"/>
                    <a:pt x="1901" y="3187"/>
                  </a:cubicBezTo>
                  <a:cubicBezTo>
                    <a:pt x="2097" y="3187"/>
                    <a:pt x="2296" y="3153"/>
                    <a:pt x="2489" y="3082"/>
                  </a:cubicBezTo>
                  <a:cubicBezTo>
                    <a:pt x="2740" y="2991"/>
                    <a:pt x="2945" y="2854"/>
                    <a:pt x="3128" y="2671"/>
                  </a:cubicBezTo>
                  <a:cubicBezTo>
                    <a:pt x="3174" y="1005"/>
                    <a:pt x="2078" y="320"/>
                    <a:pt x="1097" y="1"/>
                  </a:cubicBezTo>
                  <a:close/>
                </a:path>
              </a:pathLst>
            </a:custGeom>
            <a:solidFill>
              <a:srgbClr val="E66E94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2183400" y="1333275"/>
              <a:ext cx="82200" cy="62575"/>
            </a:xfrm>
            <a:custGeom>
              <a:avLst/>
              <a:gdLst/>
              <a:ahLst/>
              <a:cxnLst/>
              <a:rect l="l" t="t" r="r" b="b"/>
              <a:pathLst>
                <a:path w="3288" h="2503" extrusionOk="0">
                  <a:moveTo>
                    <a:pt x="1501" y="0"/>
                  </a:moveTo>
                  <a:cubicBezTo>
                    <a:pt x="1305" y="0"/>
                    <a:pt x="1107" y="34"/>
                    <a:pt x="913" y="105"/>
                  </a:cubicBezTo>
                  <a:cubicBezTo>
                    <a:pt x="503" y="265"/>
                    <a:pt x="183" y="562"/>
                    <a:pt x="0" y="927"/>
                  </a:cubicBezTo>
                  <a:cubicBezTo>
                    <a:pt x="891" y="2023"/>
                    <a:pt x="1941" y="2479"/>
                    <a:pt x="2991" y="2502"/>
                  </a:cubicBezTo>
                  <a:cubicBezTo>
                    <a:pt x="3219" y="2091"/>
                    <a:pt x="3287" y="1566"/>
                    <a:pt x="3105" y="1087"/>
                  </a:cubicBezTo>
                  <a:cubicBezTo>
                    <a:pt x="2839" y="413"/>
                    <a:pt x="2186" y="0"/>
                    <a:pt x="1501" y="0"/>
                  </a:cubicBezTo>
                  <a:close/>
                </a:path>
              </a:pathLst>
            </a:custGeom>
            <a:solidFill>
              <a:srgbClr val="E66E94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2141175" y="1050350"/>
              <a:ext cx="128425" cy="205325"/>
            </a:xfrm>
            <a:custGeom>
              <a:avLst/>
              <a:gdLst/>
              <a:ahLst/>
              <a:cxnLst/>
              <a:rect l="l" t="t" r="r" b="b"/>
              <a:pathLst>
                <a:path w="5137" h="8213" extrusionOk="0">
                  <a:moveTo>
                    <a:pt x="2434" y="1"/>
                  </a:moveTo>
                  <a:cubicBezTo>
                    <a:pt x="2415" y="1"/>
                    <a:pt x="2395" y="4"/>
                    <a:pt x="2374" y="10"/>
                  </a:cubicBezTo>
                  <a:cubicBezTo>
                    <a:pt x="1872" y="147"/>
                    <a:pt x="0" y="3959"/>
                    <a:pt x="160" y="7725"/>
                  </a:cubicBezTo>
                  <a:lnTo>
                    <a:pt x="183" y="7725"/>
                  </a:lnTo>
                  <a:cubicBezTo>
                    <a:pt x="183" y="7725"/>
                    <a:pt x="449" y="8213"/>
                    <a:pt x="958" y="8213"/>
                  </a:cubicBezTo>
                  <a:cubicBezTo>
                    <a:pt x="1081" y="8213"/>
                    <a:pt x="1218" y="8184"/>
                    <a:pt x="1370" y="8113"/>
                  </a:cubicBezTo>
                  <a:cubicBezTo>
                    <a:pt x="2146" y="7748"/>
                    <a:pt x="1598" y="6812"/>
                    <a:pt x="1849" y="6583"/>
                  </a:cubicBezTo>
                  <a:cubicBezTo>
                    <a:pt x="1869" y="6564"/>
                    <a:pt x="1892" y="6555"/>
                    <a:pt x="1916" y="6555"/>
                  </a:cubicBezTo>
                  <a:cubicBezTo>
                    <a:pt x="2135" y="6555"/>
                    <a:pt x="2537" y="7254"/>
                    <a:pt x="3060" y="7254"/>
                  </a:cubicBezTo>
                  <a:cubicBezTo>
                    <a:pt x="3155" y="7254"/>
                    <a:pt x="3253" y="7231"/>
                    <a:pt x="3356" y="7177"/>
                  </a:cubicBezTo>
                  <a:cubicBezTo>
                    <a:pt x="4086" y="6789"/>
                    <a:pt x="3242" y="5876"/>
                    <a:pt x="3493" y="5693"/>
                  </a:cubicBezTo>
                  <a:cubicBezTo>
                    <a:pt x="3524" y="5675"/>
                    <a:pt x="3562" y="5668"/>
                    <a:pt x="3606" y="5668"/>
                  </a:cubicBezTo>
                  <a:cubicBezTo>
                    <a:pt x="3774" y="5668"/>
                    <a:pt x="4024" y="5775"/>
                    <a:pt x="4289" y="5775"/>
                  </a:cubicBezTo>
                  <a:cubicBezTo>
                    <a:pt x="4559" y="5775"/>
                    <a:pt x="4843" y="5663"/>
                    <a:pt x="5068" y="5214"/>
                  </a:cubicBezTo>
                  <a:lnTo>
                    <a:pt x="5136" y="5145"/>
                  </a:lnTo>
                  <a:cubicBezTo>
                    <a:pt x="2964" y="3262"/>
                    <a:pt x="3073" y="1"/>
                    <a:pt x="24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2145175" y="1178975"/>
              <a:ext cx="248825" cy="216875"/>
            </a:xfrm>
            <a:custGeom>
              <a:avLst/>
              <a:gdLst/>
              <a:ahLst/>
              <a:cxnLst/>
              <a:rect l="l" t="t" r="r" b="b"/>
              <a:pathLst>
                <a:path w="9953" h="8675" extrusionOk="0">
                  <a:moveTo>
                    <a:pt x="4976" y="0"/>
                  </a:moveTo>
                  <a:lnTo>
                    <a:pt x="4908" y="69"/>
                  </a:lnTo>
                  <a:cubicBezTo>
                    <a:pt x="4683" y="518"/>
                    <a:pt x="4399" y="630"/>
                    <a:pt x="4129" y="630"/>
                  </a:cubicBezTo>
                  <a:cubicBezTo>
                    <a:pt x="3864" y="630"/>
                    <a:pt x="3614" y="523"/>
                    <a:pt x="3446" y="523"/>
                  </a:cubicBezTo>
                  <a:cubicBezTo>
                    <a:pt x="3402" y="523"/>
                    <a:pt x="3364" y="530"/>
                    <a:pt x="3333" y="548"/>
                  </a:cubicBezTo>
                  <a:cubicBezTo>
                    <a:pt x="3082" y="731"/>
                    <a:pt x="3926" y="1644"/>
                    <a:pt x="3196" y="2032"/>
                  </a:cubicBezTo>
                  <a:cubicBezTo>
                    <a:pt x="3093" y="2086"/>
                    <a:pt x="2995" y="2109"/>
                    <a:pt x="2900" y="2109"/>
                  </a:cubicBezTo>
                  <a:cubicBezTo>
                    <a:pt x="2377" y="2109"/>
                    <a:pt x="1975" y="1410"/>
                    <a:pt x="1756" y="1410"/>
                  </a:cubicBezTo>
                  <a:cubicBezTo>
                    <a:pt x="1732" y="1410"/>
                    <a:pt x="1709" y="1419"/>
                    <a:pt x="1689" y="1438"/>
                  </a:cubicBezTo>
                  <a:cubicBezTo>
                    <a:pt x="1438" y="1667"/>
                    <a:pt x="1986" y="2603"/>
                    <a:pt x="1210" y="2968"/>
                  </a:cubicBezTo>
                  <a:cubicBezTo>
                    <a:pt x="1058" y="3039"/>
                    <a:pt x="921" y="3068"/>
                    <a:pt x="798" y="3068"/>
                  </a:cubicBezTo>
                  <a:cubicBezTo>
                    <a:pt x="289" y="3068"/>
                    <a:pt x="23" y="2580"/>
                    <a:pt x="23" y="2580"/>
                  </a:cubicBezTo>
                  <a:lnTo>
                    <a:pt x="0" y="2580"/>
                  </a:lnTo>
                  <a:cubicBezTo>
                    <a:pt x="46" y="3972"/>
                    <a:pt x="365" y="5364"/>
                    <a:pt x="1141" y="6551"/>
                  </a:cubicBezTo>
                  <a:cubicBezTo>
                    <a:pt x="1256" y="6757"/>
                    <a:pt x="1393" y="6939"/>
                    <a:pt x="1529" y="7099"/>
                  </a:cubicBezTo>
                  <a:cubicBezTo>
                    <a:pt x="1712" y="6734"/>
                    <a:pt x="2032" y="6437"/>
                    <a:pt x="2442" y="6277"/>
                  </a:cubicBezTo>
                  <a:cubicBezTo>
                    <a:pt x="2636" y="6206"/>
                    <a:pt x="2834" y="6172"/>
                    <a:pt x="3030" y="6172"/>
                  </a:cubicBezTo>
                  <a:cubicBezTo>
                    <a:pt x="3715" y="6172"/>
                    <a:pt x="4368" y="6585"/>
                    <a:pt x="4634" y="7259"/>
                  </a:cubicBezTo>
                  <a:cubicBezTo>
                    <a:pt x="4816" y="7738"/>
                    <a:pt x="4748" y="8263"/>
                    <a:pt x="4520" y="8674"/>
                  </a:cubicBezTo>
                  <a:lnTo>
                    <a:pt x="4657" y="8674"/>
                  </a:lnTo>
                  <a:cubicBezTo>
                    <a:pt x="7030" y="8674"/>
                    <a:pt x="9381" y="6620"/>
                    <a:pt x="9815" y="4885"/>
                  </a:cubicBezTo>
                  <a:cubicBezTo>
                    <a:pt x="9838" y="4794"/>
                    <a:pt x="9838" y="4703"/>
                    <a:pt x="9861" y="4611"/>
                  </a:cubicBezTo>
                  <a:cubicBezTo>
                    <a:pt x="9906" y="4360"/>
                    <a:pt x="9929" y="4132"/>
                    <a:pt x="9952" y="3926"/>
                  </a:cubicBezTo>
                  <a:lnTo>
                    <a:pt x="9952" y="3926"/>
                  </a:lnTo>
                  <a:cubicBezTo>
                    <a:pt x="9769" y="4109"/>
                    <a:pt x="9564" y="4246"/>
                    <a:pt x="9313" y="4337"/>
                  </a:cubicBezTo>
                  <a:cubicBezTo>
                    <a:pt x="9120" y="4408"/>
                    <a:pt x="8921" y="4442"/>
                    <a:pt x="8725" y="4442"/>
                  </a:cubicBezTo>
                  <a:cubicBezTo>
                    <a:pt x="8041" y="4442"/>
                    <a:pt x="7393" y="4030"/>
                    <a:pt x="7144" y="3356"/>
                  </a:cubicBezTo>
                  <a:cubicBezTo>
                    <a:pt x="6825" y="2534"/>
                    <a:pt x="7190" y="1644"/>
                    <a:pt x="7921" y="1256"/>
                  </a:cubicBezTo>
                  <a:cubicBezTo>
                    <a:pt x="7304" y="1050"/>
                    <a:pt x="6756" y="982"/>
                    <a:pt x="6551" y="914"/>
                  </a:cubicBezTo>
                  <a:cubicBezTo>
                    <a:pt x="5912" y="685"/>
                    <a:pt x="5410" y="366"/>
                    <a:pt x="4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205650" y="1289675"/>
              <a:ext cx="19425" cy="17150"/>
            </a:xfrm>
            <a:custGeom>
              <a:avLst/>
              <a:gdLst/>
              <a:ahLst/>
              <a:cxnLst/>
              <a:rect l="l" t="t" r="r" b="b"/>
              <a:pathLst>
                <a:path w="777" h="686" extrusionOk="0">
                  <a:moveTo>
                    <a:pt x="377" y="1"/>
                  </a:moveTo>
                  <a:cubicBezTo>
                    <a:pt x="335" y="1"/>
                    <a:pt x="293" y="8"/>
                    <a:pt x="252" y="23"/>
                  </a:cubicBezTo>
                  <a:cubicBezTo>
                    <a:pt x="92" y="92"/>
                    <a:pt x="1" y="297"/>
                    <a:pt x="69" y="457"/>
                  </a:cubicBezTo>
                  <a:cubicBezTo>
                    <a:pt x="122" y="599"/>
                    <a:pt x="244" y="685"/>
                    <a:pt x="381" y="685"/>
                  </a:cubicBezTo>
                  <a:cubicBezTo>
                    <a:pt x="421" y="685"/>
                    <a:pt x="462" y="678"/>
                    <a:pt x="503" y="663"/>
                  </a:cubicBezTo>
                  <a:cubicBezTo>
                    <a:pt x="685" y="594"/>
                    <a:pt x="777" y="411"/>
                    <a:pt x="708" y="229"/>
                  </a:cubicBezTo>
                  <a:cubicBezTo>
                    <a:pt x="655" y="87"/>
                    <a:pt x="520" y="1"/>
                    <a:pt x="37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2280400" y="1237750"/>
              <a:ext cx="18850" cy="17150"/>
            </a:xfrm>
            <a:custGeom>
              <a:avLst/>
              <a:gdLst/>
              <a:ahLst/>
              <a:cxnLst/>
              <a:rect l="l" t="t" r="r" b="b"/>
              <a:pathLst>
                <a:path w="754" h="686" extrusionOk="0">
                  <a:moveTo>
                    <a:pt x="377" y="1"/>
                  </a:moveTo>
                  <a:cubicBezTo>
                    <a:pt x="335" y="1"/>
                    <a:pt x="293" y="8"/>
                    <a:pt x="252" y="23"/>
                  </a:cubicBezTo>
                  <a:cubicBezTo>
                    <a:pt x="69" y="92"/>
                    <a:pt x="1" y="297"/>
                    <a:pt x="46" y="457"/>
                  </a:cubicBezTo>
                  <a:cubicBezTo>
                    <a:pt x="99" y="598"/>
                    <a:pt x="235" y="685"/>
                    <a:pt x="378" y="685"/>
                  </a:cubicBezTo>
                  <a:cubicBezTo>
                    <a:pt x="420" y="685"/>
                    <a:pt x="462" y="678"/>
                    <a:pt x="503" y="662"/>
                  </a:cubicBezTo>
                  <a:cubicBezTo>
                    <a:pt x="686" y="594"/>
                    <a:pt x="754" y="389"/>
                    <a:pt x="708" y="229"/>
                  </a:cubicBezTo>
                  <a:cubicBezTo>
                    <a:pt x="655" y="87"/>
                    <a:pt x="520" y="1"/>
                    <a:pt x="377" y="1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240475" y="1264575"/>
              <a:ext cx="54800" cy="50800"/>
            </a:xfrm>
            <a:custGeom>
              <a:avLst/>
              <a:gdLst/>
              <a:ahLst/>
              <a:cxnLst/>
              <a:rect l="l" t="t" r="r" b="b"/>
              <a:pathLst>
                <a:path w="2192" h="2032" extrusionOk="0">
                  <a:moveTo>
                    <a:pt x="1666" y="0"/>
                  </a:moveTo>
                  <a:cubicBezTo>
                    <a:pt x="1621" y="23"/>
                    <a:pt x="1598" y="92"/>
                    <a:pt x="1621" y="137"/>
                  </a:cubicBezTo>
                  <a:cubicBezTo>
                    <a:pt x="1621" y="137"/>
                    <a:pt x="1621" y="183"/>
                    <a:pt x="1666" y="274"/>
                  </a:cubicBezTo>
                  <a:cubicBezTo>
                    <a:pt x="1689" y="365"/>
                    <a:pt x="1735" y="502"/>
                    <a:pt x="1780" y="639"/>
                  </a:cubicBezTo>
                  <a:cubicBezTo>
                    <a:pt x="1780" y="731"/>
                    <a:pt x="1803" y="799"/>
                    <a:pt x="1803" y="890"/>
                  </a:cubicBezTo>
                  <a:cubicBezTo>
                    <a:pt x="1826" y="982"/>
                    <a:pt x="1826" y="1073"/>
                    <a:pt x="1803" y="1142"/>
                  </a:cubicBezTo>
                  <a:cubicBezTo>
                    <a:pt x="1803" y="1233"/>
                    <a:pt x="1780" y="1324"/>
                    <a:pt x="1735" y="1393"/>
                  </a:cubicBezTo>
                  <a:cubicBezTo>
                    <a:pt x="1712" y="1415"/>
                    <a:pt x="1689" y="1438"/>
                    <a:pt x="1666" y="1461"/>
                  </a:cubicBezTo>
                  <a:cubicBezTo>
                    <a:pt x="1666" y="1507"/>
                    <a:pt x="1598" y="1530"/>
                    <a:pt x="1552" y="1552"/>
                  </a:cubicBezTo>
                  <a:cubicBezTo>
                    <a:pt x="1506" y="1598"/>
                    <a:pt x="1415" y="1644"/>
                    <a:pt x="1324" y="1667"/>
                  </a:cubicBezTo>
                  <a:cubicBezTo>
                    <a:pt x="1255" y="1667"/>
                    <a:pt x="1164" y="1667"/>
                    <a:pt x="1073" y="1644"/>
                  </a:cubicBezTo>
                  <a:cubicBezTo>
                    <a:pt x="981" y="1644"/>
                    <a:pt x="913" y="1598"/>
                    <a:pt x="822" y="1575"/>
                  </a:cubicBezTo>
                  <a:cubicBezTo>
                    <a:pt x="753" y="1552"/>
                    <a:pt x="662" y="1507"/>
                    <a:pt x="593" y="1461"/>
                  </a:cubicBezTo>
                  <a:cubicBezTo>
                    <a:pt x="479" y="1393"/>
                    <a:pt x="365" y="1301"/>
                    <a:pt x="274" y="1256"/>
                  </a:cubicBezTo>
                  <a:cubicBezTo>
                    <a:pt x="205" y="1187"/>
                    <a:pt x="160" y="1164"/>
                    <a:pt x="160" y="1164"/>
                  </a:cubicBezTo>
                  <a:cubicBezTo>
                    <a:pt x="144" y="1148"/>
                    <a:pt x="116" y="1132"/>
                    <a:pt x="85" y="1132"/>
                  </a:cubicBezTo>
                  <a:cubicBezTo>
                    <a:pt x="72" y="1132"/>
                    <a:pt x="59" y="1135"/>
                    <a:pt x="46" y="1142"/>
                  </a:cubicBezTo>
                  <a:cubicBezTo>
                    <a:pt x="0" y="1187"/>
                    <a:pt x="0" y="1233"/>
                    <a:pt x="23" y="1301"/>
                  </a:cubicBezTo>
                  <a:cubicBezTo>
                    <a:pt x="23" y="1301"/>
                    <a:pt x="160" y="1484"/>
                    <a:pt x="434" y="1712"/>
                  </a:cubicBezTo>
                  <a:cubicBezTo>
                    <a:pt x="571" y="1826"/>
                    <a:pt x="753" y="1940"/>
                    <a:pt x="1004" y="2009"/>
                  </a:cubicBezTo>
                  <a:cubicBezTo>
                    <a:pt x="1118" y="2032"/>
                    <a:pt x="1255" y="2032"/>
                    <a:pt x="1392" y="2032"/>
                  </a:cubicBezTo>
                  <a:cubicBezTo>
                    <a:pt x="1529" y="1986"/>
                    <a:pt x="1643" y="1963"/>
                    <a:pt x="1780" y="1872"/>
                  </a:cubicBezTo>
                  <a:cubicBezTo>
                    <a:pt x="1849" y="1826"/>
                    <a:pt x="2009" y="1689"/>
                    <a:pt x="2054" y="1575"/>
                  </a:cubicBezTo>
                  <a:cubicBezTo>
                    <a:pt x="2123" y="1438"/>
                    <a:pt x="2146" y="1301"/>
                    <a:pt x="2168" y="1187"/>
                  </a:cubicBezTo>
                  <a:cubicBezTo>
                    <a:pt x="2191" y="936"/>
                    <a:pt x="2123" y="731"/>
                    <a:pt x="2054" y="548"/>
                  </a:cubicBezTo>
                  <a:cubicBezTo>
                    <a:pt x="1940" y="229"/>
                    <a:pt x="1780" y="46"/>
                    <a:pt x="1780" y="46"/>
                  </a:cubicBezTo>
                  <a:cubicBezTo>
                    <a:pt x="1758" y="0"/>
                    <a:pt x="1712" y="0"/>
                    <a:pt x="166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2261575" y="1294250"/>
              <a:ext cx="372300" cy="541425"/>
            </a:xfrm>
            <a:custGeom>
              <a:avLst/>
              <a:gdLst/>
              <a:ahLst/>
              <a:cxnLst/>
              <a:rect l="l" t="t" r="r" b="b"/>
              <a:pathLst>
                <a:path w="14892" h="21657" extrusionOk="0">
                  <a:moveTo>
                    <a:pt x="5205" y="0"/>
                  </a:moveTo>
                  <a:cubicBezTo>
                    <a:pt x="5182" y="92"/>
                    <a:pt x="5182" y="183"/>
                    <a:pt x="5159" y="274"/>
                  </a:cubicBezTo>
                  <a:cubicBezTo>
                    <a:pt x="4725" y="2009"/>
                    <a:pt x="2374" y="4063"/>
                    <a:pt x="1" y="4063"/>
                  </a:cubicBezTo>
                  <a:cubicBezTo>
                    <a:pt x="46" y="4154"/>
                    <a:pt x="503" y="4771"/>
                    <a:pt x="1187" y="5707"/>
                  </a:cubicBezTo>
                  <a:cubicBezTo>
                    <a:pt x="4360" y="10020"/>
                    <a:pt x="12669" y="21342"/>
                    <a:pt x="13194" y="21593"/>
                  </a:cubicBezTo>
                  <a:cubicBezTo>
                    <a:pt x="13290" y="21636"/>
                    <a:pt x="13395" y="21656"/>
                    <a:pt x="13504" y="21656"/>
                  </a:cubicBezTo>
                  <a:cubicBezTo>
                    <a:pt x="14140" y="21656"/>
                    <a:pt x="14892" y="20971"/>
                    <a:pt x="14677" y="20269"/>
                  </a:cubicBezTo>
                  <a:cubicBezTo>
                    <a:pt x="14472" y="19584"/>
                    <a:pt x="8629" y="7236"/>
                    <a:pt x="6232" y="2146"/>
                  </a:cubicBezTo>
                  <a:cubicBezTo>
                    <a:pt x="5616" y="822"/>
                    <a:pt x="5205" y="0"/>
                    <a:pt x="5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6" name="Google Shape;216;p19"/>
          <p:cNvCxnSpPr/>
          <p:nvPr/>
        </p:nvCxnSpPr>
        <p:spPr>
          <a:xfrm rot="-5400000">
            <a:off x="1483562" y="-778997"/>
            <a:ext cx="3585900" cy="1925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17" name="Google Shape;217;p19"/>
          <p:cNvSpPr/>
          <p:nvPr/>
        </p:nvSpPr>
        <p:spPr>
          <a:xfrm rot="6565333">
            <a:off x="4914122" y="1094319"/>
            <a:ext cx="2333588" cy="2333588"/>
          </a:xfrm>
          <a:prstGeom prst="chord">
            <a:avLst>
              <a:gd name="adj1" fmla="val 2700000"/>
              <a:gd name="adj2" fmla="val 1659223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3752651" y="1535052"/>
            <a:ext cx="4554407" cy="1044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96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02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"/>
          <p:cNvSpPr txBox="1">
            <a:spLocks noGrp="1"/>
          </p:cNvSpPr>
          <p:nvPr>
            <p:ph type="title" idx="4294967295"/>
          </p:nvPr>
        </p:nvSpPr>
        <p:spPr>
          <a:xfrm>
            <a:off x="1032646" y="666958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Nhận diện nguy cơ bị xâm hại tình dục</a:t>
            </a:r>
            <a:endParaRPr/>
          </a:p>
        </p:txBody>
      </p:sp>
      <p:pic>
        <p:nvPicPr>
          <p:cNvPr id="224" name="Google Shape;224;p20" descr="4,568 Child Abuse Cartoon Royalty-Free Photos and Stock Images |  Shutter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3419" y="21526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/>
          <p:nvPr/>
        </p:nvSpPr>
        <p:spPr>
          <a:xfrm>
            <a:off x="786461" y="324725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THẢO LUẬN NHÓM ĐÔI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786461" y="2350083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Khi nào em có nguy cơ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bị xâm hại tình dục?</a:t>
            </a:r>
            <a:endParaRPr/>
          </a:p>
        </p:txBody>
      </p:sp>
      <p:pic>
        <p:nvPicPr>
          <p:cNvPr id="231" name="Google Shape;231;p21" descr="4,568 Child Abuse Cartoon Royalty-Free Photos and Stock Images |  Shutterstock"/>
          <p:cNvPicPr preferRelativeResize="0"/>
          <p:nvPr/>
        </p:nvPicPr>
        <p:blipFill rotWithShape="1">
          <a:blip r:embed="rId3">
            <a:alphaModFix/>
          </a:blip>
          <a:srcRect l="30931" r="31403" b="52499"/>
          <a:stretch/>
        </p:blipFill>
        <p:spPr>
          <a:xfrm>
            <a:off x="5004594" y="4375441"/>
            <a:ext cx="2152650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/>
          <p:nvPr/>
        </p:nvSpPr>
        <p:spPr>
          <a:xfrm>
            <a:off x="786460" y="667625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CHIA SẺ TRƯỚC LỚP</a:t>
            </a:r>
            <a:endParaRPr/>
          </a:p>
        </p:txBody>
      </p:sp>
      <p:pic>
        <p:nvPicPr>
          <p:cNvPr id="237" name="Google Shape;237;p22" descr="ảnh hoạt hình, 1 học sinh tiểu học đang trình bày trước cả lớ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1508" y="1898942"/>
            <a:ext cx="4518819" cy="451881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830081" y="2930633"/>
            <a:ext cx="6435639" cy="1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fia"/>
              <a:buNone/>
            </a:pPr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title" idx="2"/>
          </p:nvPr>
        </p:nvSpPr>
        <p:spPr>
          <a:xfrm>
            <a:off x="5369683" y="1558200"/>
            <a:ext cx="1422472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Sofia"/>
              <a:buNone/>
            </a:pPr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1"/>
          </p:nvPr>
        </p:nvSpPr>
        <p:spPr>
          <a:xfrm>
            <a:off x="2846574" y="4761967"/>
            <a:ext cx="6435639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Montserrat"/>
              <a:buNone/>
            </a:pPr>
            <a:endParaRPr/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938"/>
            <a:ext cx="12161838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"/>
          <p:cNvSpPr txBox="1"/>
          <p:nvPr/>
        </p:nvSpPr>
        <p:spPr>
          <a:xfrm>
            <a:off x="786461" y="2521533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Chúng mình cần nhận biết </a:t>
            </a:r>
            <a:r>
              <a:rPr lang="en-US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đụng chạm an toàn </a:t>
            </a: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 </a:t>
            </a:r>
            <a:r>
              <a:rPr lang="en-US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những đụng chạm không an toàn</a:t>
            </a: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nhé!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/>
        </p:nvSpPr>
        <p:spPr>
          <a:xfrm>
            <a:off x="1197121" y="1078917"/>
            <a:ext cx="10178256" cy="4739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Động chạm, sờ mó vào vùng đồ bơi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Bắt bạn sờ mó, đụng chạm vào vùng đồ bơi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Nhìn trộm khi bạn không mặc quần áo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Dùng lời nói tục tĩu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 bạn xem tranh ảnh, sách báo đăng hình phim nhạy cảm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63" name="Google Shape;263;p26"/>
          <p:cNvSpPr txBox="1"/>
          <p:nvPr/>
        </p:nvSpPr>
        <p:spPr>
          <a:xfrm>
            <a:off x="786461" y="0"/>
            <a:ext cx="10588916" cy="1078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A0A6"/>
              </a:buClr>
              <a:buSzPts val="3400"/>
              <a:buFont typeface="Patrick Hand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CÁC HÀNH VI XÂM HẠI TÌNH DỤC: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8A7AB-3ADB-47CF-98A4-2F00985862D6}:687"/>
</p:tagLst>
</file>

<file path=ppt/theme/theme1.xml><?xml version="1.0" encoding="utf-8"?>
<a:theme xmlns:a="http://schemas.openxmlformats.org/drawingml/2006/main" name="Literacy Subject for Pre-K: Strengthen Visual Discrimination by Slidesgo ">
  <a:themeElements>
    <a:clrScheme name="Simple Light">
      <a:dk1>
        <a:srgbClr val="25A0A6"/>
      </a:dk1>
      <a:lt1>
        <a:srgbClr val="FFFFFF"/>
      </a:lt1>
      <a:dk2>
        <a:srgbClr val="595959"/>
      </a:dk2>
      <a:lt2>
        <a:srgbClr val="EEEEEE"/>
      </a:lt2>
      <a:accent1>
        <a:srgbClr val="25A0A6"/>
      </a:accent1>
      <a:accent2>
        <a:srgbClr val="FF5F49"/>
      </a:accent2>
      <a:accent3>
        <a:srgbClr val="FFB900"/>
      </a:accent3>
      <a:accent4>
        <a:srgbClr val="F6BABB"/>
      </a:accent4>
      <a:accent5>
        <a:srgbClr val="ACDCDC"/>
      </a:accent5>
      <a:accent6>
        <a:srgbClr val="6FC2D1"/>
      </a:accent6>
      <a:hlink>
        <a:srgbClr val="25A0A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Custom</PresentationFormat>
  <Paragraphs>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Montserrat</vt:lpstr>
      <vt:lpstr>Questrial</vt:lpstr>
      <vt:lpstr>Times New Roman</vt:lpstr>
      <vt:lpstr>Bebas Neue</vt:lpstr>
      <vt:lpstr>Arial</vt:lpstr>
      <vt:lpstr>Patrick Hand</vt:lpstr>
      <vt:lpstr>Wingdings</vt:lpstr>
      <vt:lpstr>Sofia</vt:lpstr>
      <vt:lpstr>Literacy Subject for Pre-K: Strengthen Visual Discrimination by Slidesgo </vt:lpstr>
      <vt:lpstr>PowerPoint Presentation</vt:lpstr>
      <vt:lpstr>KHỞI ĐỘNG</vt:lpstr>
      <vt:lpstr>KHÁM PHÁ</vt:lpstr>
      <vt:lpstr>1. Nhận diện nguy cơ bị xâm hại tình dục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Phòng tránh xâm hại tình dục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modified xsi:type="dcterms:W3CDTF">2025-04-21T12:57:25Z</dcterms:modified>
</cp:coreProperties>
</file>