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2" r:id="rId16"/>
    <p:sldId id="273" r:id="rId17"/>
    <p:sldId id="274" r:id="rId18"/>
    <p:sldId id="275" r:id="rId19"/>
    <p:sldId id="276" r:id="rId20"/>
  </p:sldIdLst>
  <p:sldSz cx="9144000" cy="5143500" type="screen16x9"/>
  <p:notesSz cx="6858000" cy="9144000"/>
  <p:embeddedFontLst>
    <p:embeddedFont>
      <p:font typeface="Work Sans"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anchers" panose="020B0604020202020204" charset="0"/>
      <p:regular r:id="rId30"/>
    </p:embeddedFont>
    <p:embeddedFont>
      <p:font typeface="Bebas Neue"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45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9" name="Google Shape;10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0" name="Google Shape;16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6" name="Google Shape;16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6" name="Google Shape;16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6" name="Google Shape;18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8" name="Google Shape;1978;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5" name="Google Shape;198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2" name="Google Shape;199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4" name="Google Shape;208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2" name="Google Shape;209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8" name="Google Shape;20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4" name="Google Shape;1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9" name="Google Shape;12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9" name="Google Shape;15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3" name="Google Shape;15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7" name="Google Shape;15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2" name="Google Shape;158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2" name="Google Shape;15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9"/>
        <p:cNvGrpSpPr/>
        <p:nvPr/>
      </p:nvGrpSpPr>
      <p:grpSpPr>
        <a:xfrm>
          <a:off x="0" y="0"/>
          <a:ext cx="0" cy="0"/>
          <a:chOff x="0" y="0"/>
          <a:chExt cx="0" cy="0"/>
        </a:xfrm>
      </p:grpSpPr>
      <p:grpSp>
        <p:nvGrpSpPr>
          <p:cNvPr id="10" name="Google Shape;10;p2"/>
          <p:cNvGrpSpPr/>
          <p:nvPr/>
        </p:nvGrpSpPr>
        <p:grpSpPr>
          <a:xfrm>
            <a:off x="-102185" y="-172211"/>
            <a:ext cx="9243340" cy="5315720"/>
            <a:chOff x="-102185" y="-172210"/>
            <a:chExt cx="9243340" cy="5315720"/>
          </a:xfrm>
        </p:grpSpPr>
        <p:sp>
          <p:nvSpPr>
            <p:cNvPr id="11" name="Google Shape;11;p2"/>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 name="Google Shape;12;p2"/>
            <p:cNvGrpSpPr/>
            <p:nvPr/>
          </p:nvGrpSpPr>
          <p:grpSpPr>
            <a:xfrm>
              <a:off x="-102185" y="4148592"/>
              <a:ext cx="1843078" cy="808698"/>
              <a:chOff x="-25985" y="4224317"/>
              <a:chExt cx="1843078" cy="808698"/>
            </a:xfrm>
          </p:grpSpPr>
          <p:sp>
            <p:nvSpPr>
              <p:cNvPr id="13" name="Google Shape;13;p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 name="Google Shape;16;p2"/>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 name="Google Shape;17;p2"/>
            <p:cNvGrpSpPr/>
            <p:nvPr/>
          </p:nvGrpSpPr>
          <p:grpSpPr>
            <a:xfrm>
              <a:off x="408984" y="4937484"/>
              <a:ext cx="8326033" cy="113087"/>
              <a:chOff x="408984" y="4937484"/>
              <a:chExt cx="8326033" cy="113087"/>
            </a:xfrm>
          </p:grpSpPr>
          <p:grpSp>
            <p:nvGrpSpPr>
              <p:cNvPr id="18" name="Google Shape;18;p2"/>
              <p:cNvGrpSpPr/>
              <p:nvPr/>
            </p:nvGrpSpPr>
            <p:grpSpPr>
              <a:xfrm flipH="1">
                <a:off x="3116092" y="4937484"/>
                <a:ext cx="204708" cy="113087"/>
                <a:chOff x="4165490" y="4856571"/>
                <a:chExt cx="204708" cy="113087"/>
              </a:xfrm>
            </p:grpSpPr>
            <p:sp>
              <p:nvSpPr>
                <p:cNvPr id="19" name="Google Shape;19;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 name="Google Shape;22;p2"/>
              <p:cNvGrpSpPr/>
              <p:nvPr/>
            </p:nvGrpSpPr>
            <p:grpSpPr>
              <a:xfrm>
                <a:off x="408984" y="4937484"/>
                <a:ext cx="204708" cy="113087"/>
                <a:chOff x="4165490" y="4856571"/>
                <a:chExt cx="204708" cy="113087"/>
              </a:xfrm>
            </p:grpSpPr>
            <p:sp>
              <p:nvSpPr>
                <p:cNvPr id="23" name="Google Shape;23;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6" name="Google Shape;26;p2"/>
              <p:cNvGrpSpPr/>
              <p:nvPr/>
            </p:nvGrpSpPr>
            <p:grpSpPr>
              <a:xfrm>
                <a:off x="8530309" y="4937484"/>
                <a:ext cx="204708" cy="113087"/>
                <a:chOff x="4165490" y="4856571"/>
                <a:chExt cx="204708" cy="113087"/>
              </a:xfrm>
            </p:grpSpPr>
            <p:sp>
              <p:nvSpPr>
                <p:cNvPr id="27" name="Google Shape;27;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 name="Google Shape;30;p2"/>
              <p:cNvGrpSpPr/>
              <p:nvPr/>
            </p:nvGrpSpPr>
            <p:grpSpPr>
              <a:xfrm>
                <a:off x="5823200" y="4937484"/>
                <a:ext cx="204708" cy="113087"/>
                <a:chOff x="4165490" y="4856571"/>
                <a:chExt cx="204708" cy="113087"/>
              </a:xfrm>
            </p:grpSpPr>
            <p:sp>
              <p:nvSpPr>
                <p:cNvPr id="31" name="Google Shape;31;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4" name="Google Shape;34;p2"/>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5" name="Google Shape;35;p2"/>
            <p:cNvGrpSpPr/>
            <p:nvPr/>
          </p:nvGrpSpPr>
          <p:grpSpPr>
            <a:xfrm>
              <a:off x="8587500" y="2130623"/>
              <a:ext cx="461424" cy="1457261"/>
              <a:chOff x="177600" y="1578623"/>
              <a:chExt cx="461424" cy="1457261"/>
            </a:xfrm>
          </p:grpSpPr>
          <p:grpSp>
            <p:nvGrpSpPr>
              <p:cNvPr id="36" name="Google Shape;36;p2"/>
              <p:cNvGrpSpPr/>
              <p:nvPr/>
            </p:nvGrpSpPr>
            <p:grpSpPr>
              <a:xfrm>
                <a:off x="177727" y="1578623"/>
                <a:ext cx="461179" cy="461210"/>
                <a:chOff x="2957865" y="5957044"/>
                <a:chExt cx="794178" cy="794231"/>
              </a:xfrm>
            </p:grpSpPr>
            <p:sp>
              <p:nvSpPr>
                <p:cNvPr id="37" name="Google Shape;37;p2"/>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 name="Google Shape;47;p2"/>
              <p:cNvGrpSpPr/>
              <p:nvPr/>
            </p:nvGrpSpPr>
            <p:grpSpPr>
              <a:xfrm>
                <a:off x="177600" y="2303162"/>
                <a:ext cx="461424" cy="732722"/>
                <a:chOff x="177600" y="2303162"/>
                <a:chExt cx="461424" cy="732722"/>
              </a:xfrm>
            </p:grpSpPr>
            <p:grpSp>
              <p:nvGrpSpPr>
                <p:cNvPr id="48" name="Google Shape;48;p2"/>
                <p:cNvGrpSpPr/>
                <p:nvPr/>
              </p:nvGrpSpPr>
              <p:grpSpPr>
                <a:xfrm>
                  <a:off x="423441" y="2517507"/>
                  <a:ext cx="215583" cy="229700"/>
                  <a:chOff x="423441" y="2517507"/>
                  <a:chExt cx="215583" cy="229700"/>
                </a:xfrm>
              </p:grpSpPr>
              <p:sp>
                <p:nvSpPr>
                  <p:cNvPr id="49" name="Google Shape;49;p2"/>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2"/>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1" name="Google Shape;51;p2"/>
                <p:cNvGrpSpPr/>
                <p:nvPr/>
              </p:nvGrpSpPr>
              <p:grpSpPr>
                <a:xfrm>
                  <a:off x="177600" y="2303162"/>
                  <a:ext cx="326056" cy="122381"/>
                  <a:chOff x="177600" y="2303162"/>
                  <a:chExt cx="326056" cy="122381"/>
                </a:xfrm>
              </p:grpSpPr>
              <p:sp>
                <p:nvSpPr>
                  <p:cNvPr id="52" name="Google Shape;52;p2"/>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4" name="Google Shape;54;p2"/>
                <p:cNvGrpSpPr/>
                <p:nvPr/>
              </p:nvGrpSpPr>
              <p:grpSpPr>
                <a:xfrm>
                  <a:off x="258394" y="2710176"/>
                  <a:ext cx="218639" cy="325708"/>
                  <a:chOff x="258394" y="2710176"/>
                  <a:chExt cx="218639" cy="325708"/>
                </a:xfrm>
              </p:grpSpPr>
              <p:sp>
                <p:nvSpPr>
                  <p:cNvPr id="55" name="Google Shape;55;p2"/>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2"/>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57" name="Google Shape;57;p2"/>
          <p:cNvSpPr txBox="1">
            <a:spLocks noGrp="1"/>
          </p:cNvSpPr>
          <p:nvPr>
            <p:ph type="title"/>
          </p:nvPr>
        </p:nvSpPr>
        <p:spPr>
          <a:xfrm>
            <a:off x="720000" y="445025"/>
            <a:ext cx="7708800" cy="55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490"/>
        <p:cNvGrpSpPr/>
        <p:nvPr/>
      </p:nvGrpSpPr>
      <p:grpSpPr>
        <a:xfrm>
          <a:off x="0" y="0"/>
          <a:ext cx="0" cy="0"/>
          <a:chOff x="0" y="0"/>
          <a:chExt cx="0" cy="0"/>
        </a:xfrm>
      </p:grpSpPr>
      <p:grpSp>
        <p:nvGrpSpPr>
          <p:cNvPr id="491" name="Google Shape;491;p12"/>
          <p:cNvGrpSpPr/>
          <p:nvPr/>
        </p:nvGrpSpPr>
        <p:grpSpPr>
          <a:xfrm>
            <a:off x="-703590" y="-36579"/>
            <a:ext cx="10407719" cy="5180089"/>
            <a:chOff x="-703590" y="-36579"/>
            <a:chExt cx="10407719" cy="5180089"/>
          </a:xfrm>
        </p:grpSpPr>
        <p:sp>
          <p:nvSpPr>
            <p:cNvPr id="492" name="Google Shape;492;p12"/>
            <p:cNvSpPr/>
            <p:nvPr/>
          </p:nvSpPr>
          <p:spPr>
            <a:xfrm>
              <a:off x="-2925" y="4008452"/>
              <a:ext cx="9141155" cy="1124136"/>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93" name="Google Shape;493;p12"/>
            <p:cNvGrpSpPr/>
            <p:nvPr/>
          </p:nvGrpSpPr>
          <p:grpSpPr>
            <a:xfrm>
              <a:off x="6430928" y="4166042"/>
              <a:ext cx="3273201" cy="782486"/>
              <a:chOff x="6430928" y="4166042"/>
              <a:chExt cx="3273201" cy="782486"/>
            </a:xfrm>
          </p:grpSpPr>
          <p:grpSp>
            <p:nvGrpSpPr>
              <p:cNvPr id="494" name="Google Shape;494;p12"/>
              <p:cNvGrpSpPr/>
              <p:nvPr/>
            </p:nvGrpSpPr>
            <p:grpSpPr>
              <a:xfrm>
                <a:off x="7386095" y="4166042"/>
                <a:ext cx="2318034" cy="773811"/>
                <a:chOff x="762295" y="4190998"/>
                <a:chExt cx="2318034" cy="773811"/>
              </a:xfrm>
            </p:grpSpPr>
            <p:sp>
              <p:nvSpPr>
                <p:cNvPr id="495" name="Google Shape;495;p12"/>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6" name="Google Shape;496;p12"/>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7" name="Google Shape;497;p12"/>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8" name="Google Shape;498;p12"/>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99" name="Google Shape;499;p12"/>
              <p:cNvGrpSpPr/>
              <p:nvPr/>
            </p:nvGrpSpPr>
            <p:grpSpPr>
              <a:xfrm>
                <a:off x="6430928" y="4341412"/>
                <a:ext cx="1343761" cy="607116"/>
                <a:chOff x="2515353" y="4380926"/>
                <a:chExt cx="1343761" cy="607116"/>
              </a:xfrm>
            </p:grpSpPr>
            <p:sp>
              <p:nvSpPr>
                <p:cNvPr id="500" name="Google Shape;500;p12"/>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1" name="Google Shape;501;p12"/>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2" name="Google Shape;502;p12"/>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503" name="Google Shape;503;p12"/>
            <p:cNvGrpSpPr/>
            <p:nvPr/>
          </p:nvGrpSpPr>
          <p:grpSpPr>
            <a:xfrm>
              <a:off x="-102185" y="4148592"/>
              <a:ext cx="1843078" cy="808698"/>
              <a:chOff x="-25985" y="4224317"/>
              <a:chExt cx="1843078" cy="808698"/>
            </a:xfrm>
          </p:grpSpPr>
          <p:sp>
            <p:nvSpPr>
              <p:cNvPr id="504" name="Google Shape;504;p1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5" name="Google Shape;505;p1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6" name="Google Shape;506;p1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07" name="Google Shape;507;p12"/>
            <p:cNvGrpSpPr/>
            <p:nvPr/>
          </p:nvGrpSpPr>
          <p:grpSpPr>
            <a:xfrm>
              <a:off x="1422" y="4804888"/>
              <a:ext cx="9141155" cy="338622"/>
              <a:chOff x="0" y="4804888"/>
              <a:chExt cx="9141155" cy="338622"/>
            </a:xfrm>
          </p:grpSpPr>
          <p:sp>
            <p:nvSpPr>
              <p:cNvPr id="508" name="Google Shape;508;p12"/>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09" name="Google Shape;509;p12"/>
              <p:cNvGrpSpPr/>
              <p:nvPr/>
            </p:nvGrpSpPr>
            <p:grpSpPr>
              <a:xfrm>
                <a:off x="408984" y="4937484"/>
                <a:ext cx="8326033" cy="113087"/>
                <a:chOff x="408984" y="4937484"/>
                <a:chExt cx="8326033" cy="113087"/>
              </a:xfrm>
            </p:grpSpPr>
            <p:grpSp>
              <p:nvGrpSpPr>
                <p:cNvPr id="510" name="Google Shape;510;p12"/>
                <p:cNvGrpSpPr/>
                <p:nvPr/>
              </p:nvGrpSpPr>
              <p:grpSpPr>
                <a:xfrm flipH="1">
                  <a:off x="3116092" y="4937484"/>
                  <a:ext cx="204708" cy="113087"/>
                  <a:chOff x="4165490" y="4856571"/>
                  <a:chExt cx="204708" cy="113087"/>
                </a:xfrm>
              </p:grpSpPr>
              <p:sp>
                <p:nvSpPr>
                  <p:cNvPr id="511" name="Google Shape;511;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2" name="Google Shape;512;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3" name="Google Shape;513;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14" name="Google Shape;514;p12"/>
                <p:cNvGrpSpPr/>
                <p:nvPr/>
              </p:nvGrpSpPr>
              <p:grpSpPr>
                <a:xfrm>
                  <a:off x="408984" y="4937484"/>
                  <a:ext cx="204708" cy="113087"/>
                  <a:chOff x="4165490" y="4856571"/>
                  <a:chExt cx="204708" cy="113087"/>
                </a:xfrm>
              </p:grpSpPr>
              <p:sp>
                <p:nvSpPr>
                  <p:cNvPr id="515" name="Google Shape;515;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6" name="Google Shape;516;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7" name="Google Shape;517;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18" name="Google Shape;518;p12"/>
                <p:cNvGrpSpPr/>
                <p:nvPr/>
              </p:nvGrpSpPr>
              <p:grpSpPr>
                <a:xfrm>
                  <a:off x="8530309" y="4937484"/>
                  <a:ext cx="204708" cy="113087"/>
                  <a:chOff x="4165490" y="4856571"/>
                  <a:chExt cx="204708" cy="113087"/>
                </a:xfrm>
              </p:grpSpPr>
              <p:sp>
                <p:nvSpPr>
                  <p:cNvPr id="519" name="Google Shape;519;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0" name="Google Shape;520;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1" name="Google Shape;521;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22" name="Google Shape;522;p12"/>
                <p:cNvGrpSpPr/>
                <p:nvPr/>
              </p:nvGrpSpPr>
              <p:grpSpPr>
                <a:xfrm>
                  <a:off x="5823200" y="4937484"/>
                  <a:ext cx="204708" cy="113087"/>
                  <a:chOff x="4165490" y="4856571"/>
                  <a:chExt cx="204708" cy="113087"/>
                </a:xfrm>
              </p:grpSpPr>
              <p:sp>
                <p:nvSpPr>
                  <p:cNvPr id="523" name="Google Shape;523;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4" name="Google Shape;524;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5" name="Google Shape;525;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526" name="Google Shape;526;p12"/>
            <p:cNvGrpSpPr/>
            <p:nvPr/>
          </p:nvGrpSpPr>
          <p:grpSpPr>
            <a:xfrm>
              <a:off x="101850" y="1906773"/>
              <a:ext cx="461424" cy="1457261"/>
              <a:chOff x="177600" y="1578623"/>
              <a:chExt cx="461424" cy="1457261"/>
            </a:xfrm>
          </p:grpSpPr>
          <p:grpSp>
            <p:nvGrpSpPr>
              <p:cNvPr id="527" name="Google Shape;527;p12"/>
              <p:cNvGrpSpPr/>
              <p:nvPr/>
            </p:nvGrpSpPr>
            <p:grpSpPr>
              <a:xfrm>
                <a:off x="177727" y="1578623"/>
                <a:ext cx="461179" cy="461210"/>
                <a:chOff x="2957865" y="5957044"/>
                <a:chExt cx="794178" cy="794231"/>
              </a:xfrm>
            </p:grpSpPr>
            <p:sp>
              <p:nvSpPr>
                <p:cNvPr id="528" name="Google Shape;528;p12"/>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9" name="Google Shape;529;p12"/>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0" name="Google Shape;530;p12"/>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1" name="Google Shape;531;p12"/>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2" name="Google Shape;532;p12"/>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3" name="Google Shape;533;p12"/>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4" name="Google Shape;534;p12"/>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5" name="Google Shape;535;p12"/>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6" name="Google Shape;536;p12"/>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7" name="Google Shape;537;p12"/>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38" name="Google Shape;538;p12"/>
              <p:cNvGrpSpPr/>
              <p:nvPr/>
            </p:nvGrpSpPr>
            <p:grpSpPr>
              <a:xfrm>
                <a:off x="177600" y="2303162"/>
                <a:ext cx="461424" cy="732722"/>
                <a:chOff x="177600" y="2303162"/>
                <a:chExt cx="461424" cy="732722"/>
              </a:xfrm>
            </p:grpSpPr>
            <p:grpSp>
              <p:nvGrpSpPr>
                <p:cNvPr id="539" name="Google Shape;539;p12"/>
                <p:cNvGrpSpPr/>
                <p:nvPr/>
              </p:nvGrpSpPr>
              <p:grpSpPr>
                <a:xfrm>
                  <a:off x="423441" y="2517507"/>
                  <a:ext cx="215583" cy="229700"/>
                  <a:chOff x="423441" y="2517507"/>
                  <a:chExt cx="215583" cy="229700"/>
                </a:xfrm>
              </p:grpSpPr>
              <p:sp>
                <p:nvSpPr>
                  <p:cNvPr id="540" name="Google Shape;540;p12"/>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1" name="Google Shape;541;p12"/>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42" name="Google Shape;542;p12"/>
                <p:cNvGrpSpPr/>
                <p:nvPr/>
              </p:nvGrpSpPr>
              <p:grpSpPr>
                <a:xfrm>
                  <a:off x="177600" y="2303162"/>
                  <a:ext cx="326056" cy="122381"/>
                  <a:chOff x="177600" y="2303162"/>
                  <a:chExt cx="326056" cy="122381"/>
                </a:xfrm>
              </p:grpSpPr>
              <p:sp>
                <p:nvSpPr>
                  <p:cNvPr id="543" name="Google Shape;543;p12"/>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4" name="Google Shape;544;p12"/>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45" name="Google Shape;545;p12"/>
                <p:cNvGrpSpPr/>
                <p:nvPr/>
              </p:nvGrpSpPr>
              <p:grpSpPr>
                <a:xfrm>
                  <a:off x="258394" y="2710176"/>
                  <a:ext cx="218639" cy="325708"/>
                  <a:chOff x="258394" y="2710176"/>
                  <a:chExt cx="218639" cy="325708"/>
                </a:xfrm>
              </p:grpSpPr>
              <p:sp>
                <p:nvSpPr>
                  <p:cNvPr id="546" name="Google Shape;546;p12"/>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7" name="Google Shape;547;p12"/>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548" name="Google Shape;548;p12"/>
            <p:cNvGrpSpPr/>
            <p:nvPr/>
          </p:nvGrpSpPr>
          <p:grpSpPr>
            <a:xfrm>
              <a:off x="-703590" y="-36579"/>
              <a:ext cx="1665275" cy="502467"/>
              <a:chOff x="551985" y="598471"/>
              <a:chExt cx="1665275" cy="502467"/>
            </a:xfrm>
          </p:grpSpPr>
          <p:sp>
            <p:nvSpPr>
              <p:cNvPr id="549" name="Google Shape;549;p12"/>
              <p:cNvSpPr/>
              <p:nvPr/>
            </p:nvSpPr>
            <p:spPr>
              <a:xfrm>
                <a:off x="551985" y="69252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0" name="Google Shape;550;p12"/>
              <p:cNvSpPr/>
              <p:nvPr/>
            </p:nvSpPr>
            <p:spPr>
              <a:xfrm>
                <a:off x="1290413" y="598471"/>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51" name="Google Shape;551;p12"/>
          <p:cNvSpPr txBox="1">
            <a:spLocks noGrp="1"/>
          </p:cNvSpPr>
          <p:nvPr>
            <p:ph type="subTitle" idx="1"/>
          </p:nvPr>
        </p:nvSpPr>
        <p:spPr>
          <a:xfrm>
            <a:off x="720000" y="1457000"/>
            <a:ext cx="5090400" cy="3151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AutoNum type="arabicPeriod"/>
              <a:defRPr/>
            </a:lvl1pPr>
            <a:lvl2pPr lvl="1" algn="ctr">
              <a:lnSpc>
                <a:spcPct val="100000"/>
              </a:lnSpc>
              <a:spcBef>
                <a:spcPts val="1000"/>
              </a:spcBef>
              <a:spcAft>
                <a:spcPts val="0"/>
              </a:spcAft>
              <a:buSzPts val="1400"/>
              <a:buAutoNum type="alphaLcPeriod"/>
              <a:defRPr/>
            </a:lvl2pPr>
            <a:lvl3pPr lvl="2" algn="ctr">
              <a:lnSpc>
                <a:spcPct val="100000"/>
              </a:lnSpc>
              <a:spcBef>
                <a:spcPts val="0"/>
              </a:spcBef>
              <a:spcAft>
                <a:spcPts val="0"/>
              </a:spcAft>
              <a:buSzPts val="1400"/>
              <a:buAutoNum type="romanLcPeriod"/>
              <a:defRPr/>
            </a:lvl3pPr>
            <a:lvl4pPr lvl="3" algn="ctr">
              <a:lnSpc>
                <a:spcPct val="100000"/>
              </a:lnSpc>
              <a:spcBef>
                <a:spcPts val="0"/>
              </a:spcBef>
              <a:spcAft>
                <a:spcPts val="0"/>
              </a:spcAft>
              <a:buSzPts val="1400"/>
              <a:buAutoNum type="arabicPeriod"/>
              <a:defRPr/>
            </a:lvl4pPr>
            <a:lvl5pPr lvl="4" algn="ctr">
              <a:lnSpc>
                <a:spcPct val="100000"/>
              </a:lnSpc>
              <a:spcBef>
                <a:spcPts val="0"/>
              </a:spcBef>
              <a:spcAft>
                <a:spcPts val="0"/>
              </a:spcAft>
              <a:buSzPts val="1400"/>
              <a:buAutoNum type="alphaLcPeriod"/>
              <a:defRPr/>
            </a:lvl5pPr>
            <a:lvl6pPr lvl="5" algn="ctr">
              <a:lnSpc>
                <a:spcPct val="100000"/>
              </a:lnSpc>
              <a:spcBef>
                <a:spcPts val="0"/>
              </a:spcBef>
              <a:spcAft>
                <a:spcPts val="0"/>
              </a:spcAft>
              <a:buSzPts val="1400"/>
              <a:buAutoNum type="romanLcPeriod"/>
              <a:defRPr/>
            </a:lvl6pPr>
            <a:lvl7pPr lvl="6" algn="ctr">
              <a:lnSpc>
                <a:spcPct val="100000"/>
              </a:lnSpc>
              <a:spcBef>
                <a:spcPts val="0"/>
              </a:spcBef>
              <a:spcAft>
                <a:spcPts val="0"/>
              </a:spcAft>
              <a:buSzPts val="1400"/>
              <a:buAutoNum type="arabicPeriod"/>
              <a:defRPr/>
            </a:lvl7pPr>
            <a:lvl8pPr lvl="7" algn="ctr">
              <a:lnSpc>
                <a:spcPct val="100000"/>
              </a:lnSpc>
              <a:spcBef>
                <a:spcPts val="0"/>
              </a:spcBef>
              <a:spcAft>
                <a:spcPts val="0"/>
              </a:spcAft>
              <a:buSzPts val="1400"/>
              <a:buAutoNum type="alphaLcPeriod"/>
              <a:defRPr/>
            </a:lvl8pPr>
            <a:lvl9pPr lvl="8" algn="ctr">
              <a:lnSpc>
                <a:spcPct val="100000"/>
              </a:lnSpc>
              <a:spcBef>
                <a:spcPts val="0"/>
              </a:spcBef>
              <a:spcAft>
                <a:spcPts val="0"/>
              </a:spcAft>
              <a:buSzPts val="1400"/>
              <a:buAutoNum type="romanLcPeriod"/>
              <a:defRPr/>
            </a:lvl9pPr>
          </a:lstStyle>
          <a:p>
            <a:endParaRPr/>
          </a:p>
        </p:txBody>
      </p:sp>
      <p:sp>
        <p:nvSpPr>
          <p:cNvPr id="552" name="Google Shape;552;p12"/>
          <p:cNvSpPr txBox="1">
            <a:spLocks noGrp="1"/>
          </p:cNvSpPr>
          <p:nvPr>
            <p:ph type="title"/>
          </p:nvPr>
        </p:nvSpPr>
        <p:spPr>
          <a:xfrm>
            <a:off x="720000" y="445025"/>
            <a:ext cx="7708800" cy="57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CUSTOM_1_1_1_1_2">
    <p:spTree>
      <p:nvGrpSpPr>
        <p:cNvPr id="1" name="Shape 553"/>
        <p:cNvGrpSpPr/>
        <p:nvPr/>
      </p:nvGrpSpPr>
      <p:grpSpPr>
        <a:xfrm>
          <a:off x="0" y="0"/>
          <a:ext cx="0" cy="0"/>
          <a:chOff x="0" y="0"/>
          <a:chExt cx="0" cy="0"/>
        </a:xfrm>
      </p:grpSpPr>
      <p:grpSp>
        <p:nvGrpSpPr>
          <p:cNvPr id="554" name="Google Shape;554;p13"/>
          <p:cNvGrpSpPr/>
          <p:nvPr/>
        </p:nvGrpSpPr>
        <p:grpSpPr>
          <a:xfrm>
            <a:off x="-25985" y="270928"/>
            <a:ext cx="9234748" cy="4872582"/>
            <a:chOff x="-25985" y="270928"/>
            <a:chExt cx="9234748" cy="4872582"/>
          </a:xfrm>
        </p:grpSpPr>
        <p:sp>
          <p:nvSpPr>
            <p:cNvPr id="555" name="Google Shape;555;p13"/>
            <p:cNvSpPr/>
            <p:nvPr/>
          </p:nvSpPr>
          <p:spPr>
            <a:xfrm flipH="1">
              <a:off x="-22383"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56" name="Google Shape;556;p13"/>
            <p:cNvGrpSpPr/>
            <p:nvPr/>
          </p:nvGrpSpPr>
          <p:grpSpPr>
            <a:xfrm flipH="1">
              <a:off x="7298077" y="4148592"/>
              <a:ext cx="1843078" cy="808698"/>
              <a:chOff x="-25985" y="4224317"/>
              <a:chExt cx="1843078" cy="808698"/>
            </a:xfrm>
          </p:grpSpPr>
          <p:sp>
            <p:nvSpPr>
              <p:cNvPr id="557" name="Google Shape;557;p1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8" name="Google Shape;558;p1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9" name="Google Shape;559;p1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60" name="Google Shape;560;p13"/>
            <p:cNvSpPr/>
            <p:nvPr/>
          </p:nvSpPr>
          <p:spPr>
            <a:xfrm flipH="1">
              <a:off x="-25985"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61" name="Google Shape;561;p13"/>
            <p:cNvGrpSpPr/>
            <p:nvPr/>
          </p:nvGrpSpPr>
          <p:grpSpPr>
            <a:xfrm flipH="1">
              <a:off x="380153" y="4937484"/>
              <a:ext cx="8326033" cy="113087"/>
              <a:chOff x="408984" y="4937484"/>
              <a:chExt cx="8326033" cy="113087"/>
            </a:xfrm>
          </p:grpSpPr>
          <p:grpSp>
            <p:nvGrpSpPr>
              <p:cNvPr id="562" name="Google Shape;562;p13"/>
              <p:cNvGrpSpPr/>
              <p:nvPr/>
            </p:nvGrpSpPr>
            <p:grpSpPr>
              <a:xfrm flipH="1">
                <a:off x="3116092" y="4937484"/>
                <a:ext cx="204708" cy="113087"/>
                <a:chOff x="4165490" y="4856571"/>
                <a:chExt cx="204708" cy="113087"/>
              </a:xfrm>
            </p:grpSpPr>
            <p:sp>
              <p:nvSpPr>
                <p:cNvPr id="563" name="Google Shape;563;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4" name="Google Shape;564;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5" name="Google Shape;565;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66" name="Google Shape;566;p13"/>
              <p:cNvGrpSpPr/>
              <p:nvPr/>
            </p:nvGrpSpPr>
            <p:grpSpPr>
              <a:xfrm>
                <a:off x="408984" y="4937484"/>
                <a:ext cx="204708" cy="113087"/>
                <a:chOff x="4165490" y="4856571"/>
                <a:chExt cx="204708" cy="113087"/>
              </a:xfrm>
            </p:grpSpPr>
            <p:sp>
              <p:nvSpPr>
                <p:cNvPr id="567" name="Google Shape;567;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8" name="Google Shape;568;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9" name="Google Shape;569;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70" name="Google Shape;570;p13"/>
              <p:cNvGrpSpPr/>
              <p:nvPr/>
            </p:nvGrpSpPr>
            <p:grpSpPr>
              <a:xfrm>
                <a:off x="8530309" y="4937484"/>
                <a:ext cx="204708" cy="113087"/>
                <a:chOff x="4165490" y="4856571"/>
                <a:chExt cx="204708" cy="113087"/>
              </a:xfrm>
            </p:grpSpPr>
            <p:sp>
              <p:nvSpPr>
                <p:cNvPr id="571" name="Google Shape;571;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2" name="Google Shape;572;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3" name="Google Shape;573;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74" name="Google Shape;574;p13"/>
              <p:cNvGrpSpPr/>
              <p:nvPr/>
            </p:nvGrpSpPr>
            <p:grpSpPr>
              <a:xfrm>
                <a:off x="5823200" y="4937484"/>
                <a:ext cx="204708" cy="113087"/>
                <a:chOff x="4165490" y="4856571"/>
                <a:chExt cx="204708" cy="113087"/>
              </a:xfrm>
            </p:grpSpPr>
            <p:sp>
              <p:nvSpPr>
                <p:cNvPr id="575" name="Google Shape;575;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6" name="Google Shape;576;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7" name="Google Shape;577;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78" name="Google Shape;578;p13"/>
            <p:cNvSpPr/>
            <p:nvPr/>
          </p:nvSpPr>
          <p:spPr>
            <a:xfrm>
              <a:off x="8503635" y="270928"/>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79" name="Google Shape;579;p13"/>
            <p:cNvGrpSpPr/>
            <p:nvPr/>
          </p:nvGrpSpPr>
          <p:grpSpPr>
            <a:xfrm>
              <a:off x="142802" y="1914436"/>
              <a:ext cx="461179" cy="461210"/>
              <a:chOff x="2957865" y="5957044"/>
              <a:chExt cx="794178" cy="794231"/>
            </a:xfrm>
          </p:grpSpPr>
          <p:sp>
            <p:nvSpPr>
              <p:cNvPr id="580" name="Google Shape;580;p13"/>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1" name="Google Shape;581;p13"/>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2" name="Google Shape;582;p13"/>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3" name="Google Shape;583;p13"/>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4" name="Google Shape;584;p13"/>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5" name="Google Shape;585;p13"/>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6" name="Google Shape;586;p13"/>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7" name="Google Shape;587;p13"/>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8" name="Google Shape;588;p13"/>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9" name="Google Shape;589;p13"/>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90" name="Google Shape;590;p13"/>
          <p:cNvSpPr txBox="1">
            <a:spLocks noGrp="1"/>
          </p:cNvSpPr>
          <p:nvPr>
            <p:ph type="subTitle" idx="1"/>
          </p:nvPr>
        </p:nvSpPr>
        <p:spPr>
          <a:xfrm>
            <a:off x="715100" y="1020425"/>
            <a:ext cx="7708800" cy="12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Clr>
                <a:srgbClr val="434343"/>
              </a:buClr>
              <a:buSzPts val="1200"/>
              <a:buFont typeface="Roboto Condensed Light"/>
              <a:buChar char="○"/>
              <a:defRPr/>
            </a:lvl2pPr>
            <a:lvl3pPr lvl="2" algn="ctr">
              <a:lnSpc>
                <a:spcPct val="100000"/>
              </a:lnSpc>
              <a:spcBef>
                <a:spcPts val="0"/>
              </a:spcBef>
              <a:spcAft>
                <a:spcPts val="0"/>
              </a:spcAft>
              <a:buClr>
                <a:srgbClr val="434343"/>
              </a:buClr>
              <a:buSzPts val="1200"/>
              <a:buFont typeface="Roboto Condensed Light"/>
              <a:buChar char="■"/>
              <a:defRPr/>
            </a:lvl3pPr>
            <a:lvl4pPr lvl="3" algn="ctr">
              <a:lnSpc>
                <a:spcPct val="100000"/>
              </a:lnSpc>
              <a:spcBef>
                <a:spcPts val="0"/>
              </a:spcBef>
              <a:spcAft>
                <a:spcPts val="0"/>
              </a:spcAft>
              <a:buClr>
                <a:srgbClr val="434343"/>
              </a:buClr>
              <a:buSzPts val="1200"/>
              <a:buFont typeface="Roboto Condensed Light"/>
              <a:buChar char="●"/>
              <a:defRPr/>
            </a:lvl4pPr>
            <a:lvl5pPr lvl="4" algn="ctr">
              <a:lnSpc>
                <a:spcPct val="100000"/>
              </a:lnSpc>
              <a:spcBef>
                <a:spcPts val="0"/>
              </a:spcBef>
              <a:spcAft>
                <a:spcPts val="0"/>
              </a:spcAft>
              <a:buClr>
                <a:srgbClr val="434343"/>
              </a:buClr>
              <a:buSzPts val="1200"/>
              <a:buFont typeface="Roboto Condensed Light"/>
              <a:buChar char="○"/>
              <a:defRPr/>
            </a:lvl5pPr>
            <a:lvl6pPr lvl="5" algn="ctr">
              <a:lnSpc>
                <a:spcPct val="100000"/>
              </a:lnSpc>
              <a:spcBef>
                <a:spcPts val="0"/>
              </a:spcBef>
              <a:spcAft>
                <a:spcPts val="0"/>
              </a:spcAft>
              <a:buClr>
                <a:srgbClr val="434343"/>
              </a:buClr>
              <a:buSzPts val="1200"/>
              <a:buFont typeface="Roboto Condensed Light"/>
              <a:buChar char="■"/>
              <a:defRPr/>
            </a:lvl6pPr>
            <a:lvl7pPr lvl="6" algn="ctr">
              <a:lnSpc>
                <a:spcPct val="100000"/>
              </a:lnSpc>
              <a:spcBef>
                <a:spcPts val="0"/>
              </a:spcBef>
              <a:spcAft>
                <a:spcPts val="0"/>
              </a:spcAft>
              <a:buClr>
                <a:srgbClr val="434343"/>
              </a:buClr>
              <a:buSzPts val="1200"/>
              <a:buFont typeface="Roboto Condensed Light"/>
              <a:buChar char="●"/>
              <a:defRPr/>
            </a:lvl7pPr>
            <a:lvl8pPr lvl="7" algn="ctr">
              <a:lnSpc>
                <a:spcPct val="100000"/>
              </a:lnSpc>
              <a:spcBef>
                <a:spcPts val="0"/>
              </a:spcBef>
              <a:spcAft>
                <a:spcPts val="0"/>
              </a:spcAft>
              <a:buClr>
                <a:srgbClr val="434343"/>
              </a:buClr>
              <a:buSzPts val="1200"/>
              <a:buFont typeface="Roboto Condensed Light"/>
              <a:buChar char="○"/>
              <a:defRPr/>
            </a:lvl8pPr>
            <a:lvl9pPr lvl="8" algn="ctr">
              <a:lnSpc>
                <a:spcPct val="100000"/>
              </a:lnSpc>
              <a:spcBef>
                <a:spcPts val="0"/>
              </a:spcBef>
              <a:spcAft>
                <a:spcPts val="0"/>
              </a:spcAft>
              <a:buClr>
                <a:srgbClr val="434343"/>
              </a:buClr>
              <a:buSzPts val="1200"/>
              <a:buFont typeface="Roboto Condensed Light"/>
              <a:buChar char="■"/>
              <a:defRPr/>
            </a:lvl9pPr>
          </a:lstStyle>
          <a:p>
            <a:endParaRPr/>
          </a:p>
        </p:txBody>
      </p:sp>
      <p:sp>
        <p:nvSpPr>
          <p:cNvPr id="591" name="Google Shape;591;p13"/>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2"/>
        <p:cNvGrpSpPr/>
        <p:nvPr/>
      </p:nvGrpSpPr>
      <p:grpSpPr>
        <a:xfrm>
          <a:off x="0" y="0"/>
          <a:ext cx="0" cy="0"/>
          <a:chOff x="0" y="0"/>
          <a:chExt cx="0" cy="0"/>
        </a:xfrm>
      </p:grpSpPr>
      <p:grpSp>
        <p:nvGrpSpPr>
          <p:cNvPr id="593" name="Google Shape;593;p14"/>
          <p:cNvGrpSpPr/>
          <p:nvPr/>
        </p:nvGrpSpPr>
        <p:grpSpPr>
          <a:xfrm>
            <a:off x="1422" y="3601164"/>
            <a:ext cx="10076624" cy="2126390"/>
            <a:chOff x="1422" y="3601164"/>
            <a:chExt cx="10076624" cy="2126390"/>
          </a:xfrm>
        </p:grpSpPr>
        <p:sp>
          <p:nvSpPr>
            <p:cNvPr id="594" name="Google Shape;594;p14"/>
            <p:cNvSpPr/>
            <p:nvPr/>
          </p:nvSpPr>
          <p:spPr>
            <a:xfrm rot="-701863" flipH="1">
              <a:off x="5999699" y="3990970"/>
              <a:ext cx="3983182" cy="1346778"/>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95" name="Google Shape;595;p14"/>
            <p:cNvGrpSpPr/>
            <p:nvPr/>
          </p:nvGrpSpPr>
          <p:grpSpPr>
            <a:xfrm flipH="1">
              <a:off x="7298065" y="4064192"/>
              <a:ext cx="1843078" cy="808698"/>
              <a:chOff x="-25985" y="4224317"/>
              <a:chExt cx="1843078" cy="808698"/>
            </a:xfrm>
          </p:grpSpPr>
          <p:sp>
            <p:nvSpPr>
              <p:cNvPr id="596" name="Google Shape;596;p14"/>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7" name="Google Shape;597;p14"/>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8" name="Google Shape;598;p14"/>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99" name="Google Shape;599;p14"/>
            <p:cNvGrpSpPr/>
            <p:nvPr/>
          </p:nvGrpSpPr>
          <p:grpSpPr>
            <a:xfrm>
              <a:off x="1422" y="4813626"/>
              <a:ext cx="9141155" cy="338622"/>
              <a:chOff x="1422" y="4813626"/>
              <a:chExt cx="9141155" cy="338622"/>
            </a:xfrm>
          </p:grpSpPr>
          <p:sp>
            <p:nvSpPr>
              <p:cNvPr id="600" name="Google Shape;600;p14"/>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01" name="Google Shape;601;p14"/>
              <p:cNvGrpSpPr/>
              <p:nvPr/>
            </p:nvGrpSpPr>
            <p:grpSpPr>
              <a:xfrm>
                <a:off x="408984" y="4937484"/>
                <a:ext cx="8326033" cy="113087"/>
                <a:chOff x="408984" y="4937484"/>
                <a:chExt cx="8326033" cy="113087"/>
              </a:xfrm>
            </p:grpSpPr>
            <p:grpSp>
              <p:nvGrpSpPr>
                <p:cNvPr id="602" name="Google Shape;602;p14"/>
                <p:cNvGrpSpPr/>
                <p:nvPr/>
              </p:nvGrpSpPr>
              <p:grpSpPr>
                <a:xfrm flipH="1">
                  <a:off x="3116092" y="4937484"/>
                  <a:ext cx="204708" cy="113087"/>
                  <a:chOff x="4165490" y="4856571"/>
                  <a:chExt cx="204708" cy="113087"/>
                </a:xfrm>
              </p:grpSpPr>
              <p:sp>
                <p:nvSpPr>
                  <p:cNvPr id="603" name="Google Shape;603;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4" name="Google Shape;604;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5" name="Google Shape;605;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06" name="Google Shape;606;p14"/>
                <p:cNvGrpSpPr/>
                <p:nvPr/>
              </p:nvGrpSpPr>
              <p:grpSpPr>
                <a:xfrm>
                  <a:off x="408984" y="4937484"/>
                  <a:ext cx="204708" cy="113087"/>
                  <a:chOff x="4165490" y="4856571"/>
                  <a:chExt cx="204708" cy="113087"/>
                </a:xfrm>
              </p:grpSpPr>
              <p:sp>
                <p:nvSpPr>
                  <p:cNvPr id="607" name="Google Shape;607;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8" name="Google Shape;608;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9" name="Google Shape;609;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10" name="Google Shape;610;p14"/>
                <p:cNvGrpSpPr/>
                <p:nvPr/>
              </p:nvGrpSpPr>
              <p:grpSpPr>
                <a:xfrm>
                  <a:off x="8530309" y="4937484"/>
                  <a:ext cx="204708" cy="113087"/>
                  <a:chOff x="4165490" y="4856571"/>
                  <a:chExt cx="204708" cy="113087"/>
                </a:xfrm>
              </p:grpSpPr>
              <p:sp>
                <p:nvSpPr>
                  <p:cNvPr id="611" name="Google Shape;611;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2" name="Google Shape;612;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3" name="Google Shape;613;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14" name="Google Shape;614;p14"/>
                <p:cNvGrpSpPr/>
                <p:nvPr/>
              </p:nvGrpSpPr>
              <p:grpSpPr>
                <a:xfrm>
                  <a:off x="5823200" y="4937484"/>
                  <a:ext cx="204708" cy="113087"/>
                  <a:chOff x="4165490" y="4856571"/>
                  <a:chExt cx="204708" cy="113087"/>
                </a:xfrm>
              </p:grpSpPr>
              <p:sp>
                <p:nvSpPr>
                  <p:cNvPr id="615" name="Google Shape;615;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6" name="Google Shape;616;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7" name="Google Shape;617;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618" name="Google Shape;618;p14"/>
          <p:cNvSpPr txBox="1">
            <a:spLocks noGrp="1"/>
          </p:cNvSpPr>
          <p:nvPr>
            <p:ph type="title"/>
          </p:nvPr>
        </p:nvSpPr>
        <p:spPr>
          <a:xfrm>
            <a:off x="720000" y="367423"/>
            <a:ext cx="77040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19" name="Google Shape;619;p14"/>
          <p:cNvSpPr txBox="1">
            <a:spLocks noGrp="1"/>
          </p:cNvSpPr>
          <p:nvPr>
            <p:ph type="subTitle" idx="1"/>
          </p:nvPr>
        </p:nvSpPr>
        <p:spPr>
          <a:xfrm>
            <a:off x="2241550" y="1348750"/>
            <a:ext cx="4661100" cy="8088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design ">
  <p:cSld name="CUSTOM_2">
    <p:spTree>
      <p:nvGrpSpPr>
        <p:cNvPr id="1" name="Shape 620"/>
        <p:cNvGrpSpPr/>
        <p:nvPr/>
      </p:nvGrpSpPr>
      <p:grpSpPr>
        <a:xfrm>
          <a:off x="0" y="0"/>
          <a:ext cx="0" cy="0"/>
          <a:chOff x="0" y="0"/>
          <a:chExt cx="0" cy="0"/>
        </a:xfrm>
      </p:grpSpPr>
      <p:grpSp>
        <p:nvGrpSpPr>
          <p:cNvPr id="621" name="Google Shape;621;p15"/>
          <p:cNvGrpSpPr/>
          <p:nvPr/>
        </p:nvGrpSpPr>
        <p:grpSpPr>
          <a:xfrm>
            <a:off x="-2172656" y="-172211"/>
            <a:ext cx="13165921" cy="6040050"/>
            <a:chOff x="-2172656" y="-172210"/>
            <a:chExt cx="13165921" cy="6040050"/>
          </a:xfrm>
        </p:grpSpPr>
        <p:grpSp>
          <p:nvGrpSpPr>
            <p:cNvPr id="622" name="Google Shape;622;p15"/>
            <p:cNvGrpSpPr/>
            <p:nvPr/>
          </p:nvGrpSpPr>
          <p:grpSpPr>
            <a:xfrm>
              <a:off x="5141794" y="3209185"/>
              <a:ext cx="5851471" cy="2518692"/>
              <a:chOff x="5141794" y="3209185"/>
              <a:chExt cx="5851471" cy="2518692"/>
            </a:xfrm>
          </p:grpSpPr>
          <p:sp>
            <p:nvSpPr>
              <p:cNvPr id="623" name="Google Shape;623;p15"/>
              <p:cNvSpPr/>
              <p:nvPr/>
            </p:nvSpPr>
            <p:spPr>
              <a:xfrm rot="-731480" flipH="1">
                <a:off x="5219720" y="3795396"/>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24" name="Google Shape;624;p15"/>
              <p:cNvGrpSpPr/>
              <p:nvPr/>
            </p:nvGrpSpPr>
            <p:grpSpPr>
              <a:xfrm flipH="1">
                <a:off x="7298065" y="4064192"/>
                <a:ext cx="1843078" cy="808698"/>
                <a:chOff x="-25985" y="4224317"/>
                <a:chExt cx="1843078" cy="808698"/>
              </a:xfrm>
            </p:grpSpPr>
            <p:sp>
              <p:nvSpPr>
                <p:cNvPr id="625" name="Google Shape;625;p15"/>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6" name="Google Shape;626;p15"/>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7" name="Google Shape;627;p15"/>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628" name="Google Shape;628;p15"/>
            <p:cNvGrpSpPr/>
            <p:nvPr/>
          </p:nvGrpSpPr>
          <p:grpSpPr>
            <a:xfrm>
              <a:off x="-2172656" y="3349148"/>
              <a:ext cx="5851471" cy="2518692"/>
              <a:chOff x="-2172656" y="3349148"/>
              <a:chExt cx="5851471" cy="2518692"/>
            </a:xfrm>
          </p:grpSpPr>
          <p:sp>
            <p:nvSpPr>
              <p:cNvPr id="629" name="Google Shape;629;p15"/>
              <p:cNvSpPr/>
              <p:nvPr/>
            </p:nvSpPr>
            <p:spPr>
              <a:xfrm rot="731480">
                <a:off x="-2094730" y="3935359"/>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30" name="Google Shape;630;p15"/>
              <p:cNvGrpSpPr/>
              <p:nvPr/>
            </p:nvGrpSpPr>
            <p:grpSpPr>
              <a:xfrm>
                <a:off x="-722572" y="4132380"/>
                <a:ext cx="3273201" cy="782486"/>
                <a:chOff x="6430928" y="4166042"/>
                <a:chExt cx="3273201" cy="782486"/>
              </a:xfrm>
            </p:grpSpPr>
            <p:grpSp>
              <p:nvGrpSpPr>
                <p:cNvPr id="631" name="Google Shape;631;p15"/>
                <p:cNvGrpSpPr/>
                <p:nvPr/>
              </p:nvGrpSpPr>
              <p:grpSpPr>
                <a:xfrm>
                  <a:off x="7386095" y="4166042"/>
                  <a:ext cx="2318034" cy="773811"/>
                  <a:chOff x="762295" y="4190998"/>
                  <a:chExt cx="2318034" cy="773811"/>
                </a:xfrm>
              </p:grpSpPr>
              <p:sp>
                <p:nvSpPr>
                  <p:cNvPr id="632" name="Google Shape;632;p15"/>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3" name="Google Shape;633;p15"/>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4" name="Google Shape;634;p15"/>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5" name="Google Shape;635;p15"/>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36" name="Google Shape;636;p15"/>
                <p:cNvGrpSpPr/>
                <p:nvPr/>
              </p:nvGrpSpPr>
              <p:grpSpPr>
                <a:xfrm>
                  <a:off x="6430928" y="4341412"/>
                  <a:ext cx="1343761" cy="607116"/>
                  <a:chOff x="2515353" y="4380926"/>
                  <a:chExt cx="1343761" cy="607116"/>
                </a:xfrm>
              </p:grpSpPr>
              <p:sp>
                <p:nvSpPr>
                  <p:cNvPr id="637" name="Google Shape;637;p15"/>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8" name="Google Shape;638;p15"/>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9" name="Google Shape;639;p15"/>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640" name="Google Shape;640;p15"/>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41" name="Google Shape;641;p15"/>
            <p:cNvGrpSpPr/>
            <p:nvPr/>
          </p:nvGrpSpPr>
          <p:grpSpPr>
            <a:xfrm>
              <a:off x="8505035" y="-120529"/>
              <a:ext cx="1462125" cy="723809"/>
              <a:chOff x="2776710" y="2065334"/>
              <a:chExt cx="1462125" cy="723809"/>
            </a:xfrm>
          </p:grpSpPr>
          <p:sp>
            <p:nvSpPr>
              <p:cNvPr id="642" name="Google Shape;642;p15"/>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3" name="Google Shape;643;p15"/>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44" name="Google Shape;644;p15"/>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45" name="Google Shape;645;p15"/>
            <p:cNvGrpSpPr/>
            <p:nvPr/>
          </p:nvGrpSpPr>
          <p:grpSpPr>
            <a:xfrm>
              <a:off x="8561388" y="2281312"/>
              <a:ext cx="461424" cy="732722"/>
              <a:chOff x="177600" y="2303162"/>
              <a:chExt cx="461424" cy="732722"/>
            </a:xfrm>
          </p:grpSpPr>
          <p:grpSp>
            <p:nvGrpSpPr>
              <p:cNvPr id="646" name="Google Shape;646;p15"/>
              <p:cNvGrpSpPr/>
              <p:nvPr/>
            </p:nvGrpSpPr>
            <p:grpSpPr>
              <a:xfrm>
                <a:off x="423441" y="2517507"/>
                <a:ext cx="215583" cy="229700"/>
                <a:chOff x="423441" y="2517507"/>
                <a:chExt cx="215583" cy="229700"/>
              </a:xfrm>
            </p:grpSpPr>
            <p:sp>
              <p:nvSpPr>
                <p:cNvPr id="647" name="Google Shape;647;p15"/>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8" name="Google Shape;648;p15"/>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49" name="Google Shape;649;p15"/>
              <p:cNvGrpSpPr/>
              <p:nvPr/>
            </p:nvGrpSpPr>
            <p:grpSpPr>
              <a:xfrm>
                <a:off x="177600" y="2303162"/>
                <a:ext cx="326056" cy="122381"/>
                <a:chOff x="177600" y="2303162"/>
                <a:chExt cx="326056" cy="122381"/>
              </a:xfrm>
            </p:grpSpPr>
            <p:sp>
              <p:nvSpPr>
                <p:cNvPr id="650" name="Google Shape;650;p15"/>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1" name="Google Shape;651;p15"/>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52" name="Google Shape;652;p15"/>
              <p:cNvGrpSpPr/>
              <p:nvPr/>
            </p:nvGrpSpPr>
            <p:grpSpPr>
              <a:xfrm>
                <a:off x="258394" y="2710176"/>
                <a:ext cx="218639" cy="325708"/>
                <a:chOff x="258394" y="2710176"/>
                <a:chExt cx="218639" cy="325708"/>
              </a:xfrm>
            </p:grpSpPr>
            <p:sp>
              <p:nvSpPr>
                <p:cNvPr id="653" name="Google Shape;653;p15"/>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4" name="Google Shape;654;p15"/>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655" name="Google Shape;655;p15"/>
            <p:cNvGrpSpPr/>
            <p:nvPr/>
          </p:nvGrpSpPr>
          <p:grpSpPr>
            <a:xfrm>
              <a:off x="0" y="4804888"/>
              <a:ext cx="9141155" cy="338622"/>
              <a:chOff x="0" y="4804888"/>
              <a:chExt cx="9141155" cy="338622"/>
            </a:xfrm>
          </p:grpSpPr>
          <p:sp>
            <p:nvSpPr>
              <p:cNvPr id="656" name="Google Shape;656;p15"/>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57" name="Google Shape;657;p15"/>
              <p:cNvGrpSpPr/>
              <p:nvPr/>
            </p:nvGrpSpPr>
            <p:grpSpPr>
              <a:xfrm>
                <a:off x="408984" y="4937484"/>
                <a:ext cx="8326033" cy="113087"/>
                <a:chOff x="408984" y="4937484"/>
                <a:chExt cx="8326033" cy="113087"/>
              </a:xfrm>
            </p:grpSpPr>
            <p:grpSp>
              <p:nvGrpSpPr>
                <p:cNvPr id="658" name="Google Shape;658;p15"/>
                <p:cNvGrpSpPr/>
                <p:nvPr/>
              </p:nvGrpSpPr>
              <p:grpSpPr>
                <a:xfrm flipH="1">
                  <a:off x="3116092" y="4937484"/>
                  <a:ext cx="204708" cy="113087"/>
                  <a:chOff x="4165490" y="4856571"/>
                  <a:chExt cx="204708" cy="113087"/>
                </a:xfrm>
              </p:grpSpPr>
              <p:sp>
                <p:nvSpPr>
                  <p:cNvPr id="659" name="Google Shape;659;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0" name="Google Shape;660;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1" name="Google Shape;661;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62" name="Google Shape;662;p15"/>
                <p:cNvGrpSpPr/>
                <p:nvPr/>
              </p:nvGrpSpPr>
              <p:grpSpPr>
                <a:xfrm>
                  <a:off x="408984" y="4937484"/>
                  <a:ext cx="204708" cy="113087"/>
                  <a:chOff x="4165490" y="4856571"/>
                  <a:chExt cx="204708" cy="113087"/>
                </a:xfrm>
              </p:grpSpPr>
              <p:sp>
                <p:nvSpPr>
                  <p:cNvPr id="663" name="Google Shape;663;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66" name="Google Shape;666;p15"/>
                <p:cNvGrpSpPr/>
                <p:nvPr/>
              </p:nvGrpSpPr>
              <p:grpSpPr>
                <a:xfrm>
                  <a:off x="8530309" y="4937484"/>
                  <a:ext cx="204708" cy="113087"/>
                  <a:chOff x="4165490" y="4856571"/>
                  <a:chExt cx="204708" cy="113087"/>
                </a:xfrm>
              </p:grpSpPr>
              <p:sp>
                <p:nvSpPr>
                  <p:cNvPr id="667" name="Google Shape;667;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0"/>
        <p:cNvGrpSpPr/>
        <p:nvPr/>
      </p:nvGrpSpPr>
      <p:grpSpPr>
        <a:xfrm>
          <a:off x="0" y="0"/>
          <a:ext cx="0" cy="0"/>
          <a:chOff x="0" y="0"/>
          <a:chExt cx="0" cy="0"/>
        </a:xfrm>
      </p:grpSpPr>
      <p:grpSp>
        <p:nvGrpSpPr>
          <p:cNvPr id="671" name="Google Shape;671;p16"/>
          <p:cNvGrpSpPr/>
          <p:nvPr/>
        </p:nvGrpSpPr>
        <p:grpSpPr>
          <a:xfrm>
            <a:off x="-25985" y="270928"/>
            <a:ext cx="9234748" cy="4872582"/>
            <a:chOff x="-25985" y="270928"/>
            <a:chExt cx="9234748" cy="4872582"/>
          </a:xfrm>
        </p:grpSpPr>
        <p:sp>
          <p:nvSpPr>
            <p:cNvPr id="672" name="Google Shape;672;p16"/>
            <p:cNvSpPr/>
            <p:nvPr/>
          </p:nvSpPr>
          <p:spPr>
            <a:xfrm>
              <a:off x="-3602"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73" name="Google Shape;673;p16"/>
            <p:cNvGrpSpPr/>
            <p:nvPr/>
          </p:nvGrpSpPr>
          <p:grpSpPr>
            <a:xfrm>
              <a:off x="-25985" y="4148592"/>
              <a:ext cx="1843078" cy="808698"/>
              <a:chOff x="-25985" y="4224317"/>
              <a:chExt cx="1843078" cy="808698"/>
            </a:xfrm>
          </p:grpSpPr>
          <p:sp>
            <p:nvSpPr>
              <p:cNvPr id="674" name="Google Shape;674;p16"/>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16"/>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16"/>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77" name="Google Shape;677;p16"/>
            <p:cNvSpPr/>
            <p:nvPr/>
          </p:nvSpPr>
          <p:spPr>
            <a:xfrm>
              <a:off x="1422"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78" name="Google Shape;678;p16"/>
            <p:cNvGrpSpPr/>
            <p:nvPr/>
          </p:nvGrpSpPr>
          <p:grpSpPr>
            <a:xfrm>
              <a:off x="408984" y="4937484"/>
              <a:ext cx="8326033" cy="113087"/>
              <a:chOff x="408984" y="4937484"/>
              <a:chExt cx="8326033" cy="113087"/>
            </a:xfrm>
          </p:grpSpPr>
          <p:grpSp>
            <p:nvGrpSpPr>
              <p:cNvPr id="679" name="Google Shape;679;p16"/>
              <p:cNvGrpSpPr/>
              <p:nvPr/>
            </p:nvGrpSpPr>
            <p:grpSpPr>
              <a:xfrm flipH="1">
                <a:off x="3116092" y="4937484"/>
                <a:ext cx="204708" cy="113087"/>
                <a:chOff x="4165490" y="4856571"/>
                <a:chExt cx="204708" cy="113087"/>
              </a:xfrm>
            </p:grpSpPr>
            <p:sp>
              <p:nvSpPr>
                <p:cNvPr id="680" name="Google Shape;680;p1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1" name="Google Shape;681;p1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2" name="Google Shape;682;p1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83" name="Google Shape;683;p16"/>
              <p:cNvGrpSpPr/>
              <p:nvPr/>
            </p:nvGrpSpPr>
            <p:grpSpPr>
              <a:xfrm>
                <a:off x="408984" y="4937484"/>
                <a:ext cx="204708" cy="113087"/>
                <a:chOff x="4165490" y="4856571"/>
                <a:chExt cx="204708" cy="113087"/>
              </a:xfrm>
            </p:grpSpPr>
            <p:sp>
              <p:nvSpPr>
                <p:cNvPr id="684" name="Google Shape;684;p1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1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1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87" name="Google Shape;687;p16"/>
              <p:cNvGrpSpPr/>
              <p:nvPr/>
            </p:nvGrpSpPr>
            <p:grpSpPr>
              <a:xfrm>
                <a:off x="8530309" y="4937484"/>
                <a:ext cx="204708" cy="113087"/>
                <a:chOff x="4165490" y="4856571"/>
                <a:chExt cx="204708" cy="113087"/>
              </a:xfrm>
            </p:grpSpPr>
            <p:sp>
              <p:nvSpPr>
                <p:cNvPr id="688" name="Google Shape;688;p1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1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1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91" name="Google Shape;691;p16"/>
              <p:cNvGrpSpPr/>
              <p:nvPr/>
            </p:nvGrpSpPr>
            <p:grpSpPr>
              <a:xfrm>
                <a:off x="5823200" y="4937484"/>
                <a:ext cx="204708" cy="113087"/>
                <a:chOff x="4165490" y="4856571"/>
                <a:chExt cx="204708" cy="113087"/>
              </a:xfrm>
            </p:grpSpPr>
            <p:sp>
              <p:nvSpPr>
                <p:cNvPr id="692" name="Google Shape;692;p1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1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1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695" name="Google Shape;695;p16"/>
            <p:cNvSpPr/>
            <p:nvPr/>
          </p:nvSpPr>
          <p:spPr>
            <a:xfrm>
              <a:off x="8503635" y="270928"/>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96" name="Google Shape;696;p16"/>
            <p:cNvGrpSpPr/>
            <p:nvPr/>
          </p:nvGrpSpPr>
          <p:grpSpPr>
            <a:xfrm>
              <a:off x="102277" y="3373586"/>
              <a:ext cx="461179" cy="461210"/>
              <a:chOff x="2957865" y="5957044"/>
              <a:chExt cx="794178" cy="794231"/>
            </a:xfrm>
          </p:grpSpPr>
          <p:sp>
            <p:nvSpPr>
              <p:cNvPr id="697" name="Google Shape;697;p16"/>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8" name="Google Shape;698;p16"/>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9" name="Google Shape;699;p16"/>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0" name="Google Shape;700;p16"/>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1" name="Google Shape;701;p16"/>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16"/>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16"/>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4" name="Google Shape;704;p16"/>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5" name="Google Shape;705;p16"/>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6" name="Google Shape;706;p16"/>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707" name="Google Shape;707;p16"/>
          <p:cNvSpPr txBox="1">
            <a:spLocks noGrp="1"/>
          </p:cNvSpPr>
          <p:nvPr>
            <p:ph type="subTitle" idx="1"/>
          </p:nvPr>
        </p:nvSpPr>
        <p:spPr>
          <a:xfrm>
            <a:off x="715100" y="1020425"/>
            <a:ext cx="7708800" cy="209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Font typeface="Roboto Condensed Light"/>
              <a:buChar char="○"/>
              <a:defRPr/>
            </a:lvl2pPr>
            <a:lvl3pPr lvl="2" algn="ctr">
              <a:lnSpc>
                <a:spcPct val="100000"/>
              </a:lnSpc>
              <a:spcBef>
                <a:spcPts val="0"/>
              </a:spcBef>
              <a:spcAft>
                <a:spcPts val="0"/>
              </a:spcAft>
              <a:buSzPts val="1400"/>
              <a:buFont typeface="Roboto Condensed Light"/>
              <a:buChar char="■"/>
              <a:defRPr/>
            </a:lvl3pPr>
            <a:lvl4pPr lvl="3" algn="ctr">
              <a:lnSpc>
                <a:spcPct val="100000"/>
              </a:lnSpc>
              <a:spcBef>
                <a:spcPts val="0"/>
              </a:spcBef>
              <a:spcAft>
                <a:spcPts val="0"/>
              </a:spcAft>
              <a:buSzPts val="1400"/>
              <a:buFont typeface="Roboto Condensed Light"/>
              <a:buChar char="●"/>
              <a:defRPr/>
            </a:lvl4pPr>
            <a:lvl5pPr lvl="4" algn="ctr">
              <a:lnSpc>
                <a:spcPct val="100000"/>
              </a:lnSpc>
              <a:spcBef>
                <a:spcPts val="0"/>
              </a:spcBef>
              <a:spcAft>
                <a:spcPts val="0"/>
              </a:spcAft>
              <a:buSzPts val="1400"/>
              <a:buFont typeface="Roboto Condensed Light"/>
              <a:buChar char="○"/>
              <a:defRPr/>
            </a:lvl5pPr>
            <a:lvl6pPr lvl="5" algn="ctr">
              <a:lnSpc>
                <a:spcPct val="100000"/>
              </a:lnSpc>
              <a:spcBef>
                <a:spcPts val="0"/>
              </a:spcBef>
              <a:spcAft>
                <a:spcPts val="0"/>
              </a:spcAft>
              <a:buSzPts val="1400"/>
              <a:buFont typeface="Roboto Condensed Light"/>
              <a:buChar char="■"/>
              <a:defRPr/>
            </a:lvl6pPr>
            <a:lvl7pPr lvl="6" algn="ctr">
              <a:lnSpc>
                <a:spcPct val="100000"/>
              </a:lnSpc>
              <a:spcBef>
                <a:spcPts val="0"/>
              </a:spcBef>
              <a:spcAft>
                <a:spcPts val="0"/>
              </a:spcAft>
              <a:buSzPts val="1400"/>
              <a:buFont typeface="Roboto Condensed Light"/>
              <a:buChar char="●"/>
              <a:defRPr/>
            </a:lvl7pPr>
            <a:lvl8pPr lvl="7" algn="ctr">
              <a:lnSpc>
                <a:spcPct val="100000"/>
              </a:lnSpc>
              <a:spcBef>
                <a:spcPts val="0"/>
              </a:spcBef>
              <a:spcAft>
                <a:spcPts val="0"/>
              </a:spcAft>
              <a:buSzPts val="1400"/>
              <a:buFont typeface="Roboto Condensed Light"/>
              <a:buChar char="○"/>
              <a:defRPr/>
            </a:lvl8pPr>
            <a:lvl9pPr lvl="8" algn="ctr">
              <a:lnSpc>
                <a:spcPct val="100000"/>
              </a:lnSpc>
              <a:spcBef>
                <a:spcPts val="0"/>
              </a:spcBef>
              <a:spcAft>
                <a:spcPts val="0"/>
              </a:spcAft>
              <a:buSzPts val="1400"/>
              <a:buFont typeface="Roboto Condensed Light"/>
              <a:buChar char="■"/>
              <a:defRPr/>
            </a:lvl9pPr>
          </a:lstStyle>
          <a:p>
            <a:endParaRPr/>
          </a:p>
        </p:txBody>
      </p:sp>
      <p:sp>
        <p:nvSpPr>
          <p:cNvPr id="708" name="Google Shape;708;p16"/>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4"/>
        <p:cNvGrpSpPr/>
        <p:nvPr/>
      </p:nvGrpSpPr>
      <p:grpSpPr>
        <a:xfrm>
          <a:off x="0" y="0"/>
          <a:ext cx="0" cy="0"/>
          <a:chOff x="0" y="0"/>
          <a:chExt cx="0" cy="0"/>
        </a:xfrm>
      </p:grpSpPr>
      <p:grpSp>
        <p:nvGrpSpPr>
          <p:cNvPr id="755" name="Google Shape;755;p19"/>
          <p:cNvGrpSpPr/>
          <p:nvPr/>
        </p:nvGrpSpPr>
        <p:grpSpPr>
          <a:xfrm>
            <a:off x="-569554" y="1017737"/>
            <a:ext cx="10273683" cy="4125773"/>
            <a:chOff x="-569554" y="1017737"/>
            <a:chExt cx="10273683" cy="4125773"/>
          </a:xfrm>
        </p:grpSpPr>
        <p:sp>
          <p:nvSpPr>
            <p:cNvPr id="756" name="Google Shape;756;p19"/>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7" name="Google Shape;757;p19"/>
            <p:cNvGrpSpPr/>
            <p:nvPr/>
          </p:nvGrpSpPr>
          <p:grpSpPr>
            <a:xfrm flipH="1">
              <a:off x="-569554" y="4166042"/>
              <a:ext cx="3273201" cy="782486"/>
              <a:chOff x="6430928" y="4166042"/>
              <a:chExt cx="3273201" cy="782486"/>
            </a:xfrm>
          </p:grpSpPr>
          <p:grpSp>
            <p:nvGrpSpPr>
              <p:cNvPr id="758" name="Google Shape;758;p19"/>
              <p:cNvGrpSpPr/>
              <p:nvPr/>
            </p:nvGrpSpPr>
            <p:grpSpPr>
              <a:xfrm>
                <a:off x="7386095" y="4166042"/>
                <a:ext cx="2318034" cy="773811"/>
                <a:chOff x="762295" y="4190998"/>
                <a:chExt cx="2318034" cy="773811"/>
              </a:xfrm>
            </p:grpSpPr>
            <p:sp>
              <p:nvSpPr>
                <p:cNvPr id="759" name="Google Shape;759;p19"/>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0" name="Google Shape;760;p19"/>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1" name="Google Shape;761;p19"/>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19"/>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63" name="Google Shape;763;p19"/>
              <p:cNvGrpSpPr/>
              <p:nvPr/>
            </p:nvGrpSpPr>
            <p:grpSpPr>
              <a:xfrm>
                <a:off x="6430928" y="4341412"/>
                <a:ext cx="1343761" cy="607116"/>
                <a:chOff x="2515353" y="4380926"/>
                <a:chExt cx="1343761" cy="607116"/>
              </a:xfrm>
            </p:grpSpPr>
            <p:sp>
              <p:nvSpPr>
                <p:cNvPr id="764" name="Google Shape;764;p19"/>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5" name="Google Shape;765;p19"/>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19"/>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767" name="Google Shape;767;p19"/>
            <p:cNvGrpSpPr/>
            <p:nvPr/>
          </p:nvGrpSpPr>
          <p:grpSpPr>
            <a:xfrm flipH="1">
              <a:off x="7393683" y="4148592"/>
              <a:ext cx="1843078" cy="808698"/>
              <a:chOff x="-25985" y="4224317"/>
              <a:chExt cx="1843078" cy="808698"/>
            </a:xfrm>
          </p:grpSpPr>
          <p:sp>
            <p:nvSpPr>
              <p:cNvPr id="768" name="Google Shape;768;p19"/>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19"/>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0" name="Google Shape;770;p19"/>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1" name="Google Shape;771;p19"/>
            <p:cNvGrpSpPr/>
            <p:nvPr/>
          </p:nvGrpSpPr>
          <p:grpSpPr>
            <a:xfrm flipH="1">
              <a:off x="-6579" y="4804888"/>
              <a:ext cx="9141155" cy="338622"/>
              <a:chOff x="0" y="4804888"/>
              <a:chExt cx="9141155" cy="338622"/>
            </a:xfrm>
          </p:grpSpPr>
          <p:sp>
            <p:nvSpPr>
              <p:cNvPr id="772" name="Google Shape;772;p19"/>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73" name="Google Shape;773;p19"/>
              <p:cNvGrpSpPr/>
              <p:nvPr/>
            </p:nvGrpSpPr>
            <p:grpSpPr>
              <a:xfrm>
                <a:off x="408984" y="4937484"/>
                <a:ext cx="8326033" cy="113087"/>
                <a:chOff x="408984" y="4937484"/>
                <a:chExt cx="8326033" cy="113087"/>
              </a:xfrm>
            </p:grpSpPr>
            <p:grpSp>
              <p:nvGrpSpPr>
                <p:cNvPr id="774" name="Google Shape;774;p19"/>
                <p:cNvGrpSpPr/>
                <p:nvPr/>
              </p:nvGrpSpPr>
              <p:grpSpPr>
                <a:xfrm flipH="1">
                  <a:off x="3116092" y="4937484"/>
                  <a:ext cx="204708" cy="113087"/>
                  <a:chOff x="4165490" y="4856571"/>
                  <a:chExt cx="204708" cy="113087"/>
                </a:xfrm>
              </p:grpSpPr>
              <p:sp>
                <p:nvSpPr>
                  <p:cNvPr id="775" name="Google Shape;775;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8" name="Google Shape;778;p19"/>
                <p:cNvGrpSpPr/>
                <p:nvPr/>
              </p:nvGrpSpPr>
              <p:grpSpPr>
                <a:xfrm>
                  <a:off x="408984" y="4937484"/>
                  <a:ext cx="204708" cy="113087"/>
                  <a:chOff x="4165490" y="4856571"/>
                  <a:chExt cx="204708" cy="113087"/>
                </a:xfrm>
              </p:grpSpPr>
              <p:sp>
                <p:nvSpPr>
                  <p:cNvPr id="779" name="Google Shape;779;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82" name="Google Shape;782;p19"/>
                <p:cNvGrpSpPr/>
                <p:nvPr/>
              </p:nvGrpSpPr>
              <p:grpSpPr>
                <a:xfrm>
                  <a:off x="8530309" y="4937484"/>
                  <a:ext cx="204708" cy="113087"/>
                  <a:chOff x="4165490" y="4856571"/>
                  <a:chExt cx="204708" cy="113087"/>
                </a:xfrm>
              </p:grpSpPr>
              <p:sp>
                <p:nvSpPr>
                  <p:cNvPr id="783" name="Google Shape;783;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4" name="Google Shape;784;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86" name="Google Shape;786;p19"/>
                <p:cNvGrpSpPr/>
                <p:nvPr/>
              </p:nvGrpSpPr>
              <p:grpSpPr>
                <a:xfrm>
                  <a:off x="5823200" y="4937484"/>
                  <a:ext cx="204708" cy="113087"/>
                  <a:chOff x="4165490" y="4856571"/>
                  <a:chExt cx="204708" cy="113087"/>
                </a:xfrm>
              </p:grpSpPr>
              <p:sp>
                <p:nvSpPr>
                  <p:cNvPr id="787" name="Google Shape;787;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8" name="Google Shape;788;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9" name="Google Shape;789;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790" name="Google Shape;790;p19"/>
            <p:cNvGrpSpPr/>
            <p:nvPr/>
          </p:nvGrpSpPr>
          <p:grpSpPr>
            <a:xfrm flipH="1">
              <a:off x="326690" y="1017737"/>
              <a:ext cx="461424" cy="732722"/>
              <a:chOff x="8530900" y="1017737"/>
              <a:chExt cx="461424" cy="732722"/>
            </a:xfrm>
          </p:grpSpPr>
          <p:grpSp>
            <p:nvGrpSpPr>
              <p:cNvPr id="791" name="Google Shape;791;p19"/>
              <p:cNvGrpSpPr/>
              <p:nvPr/>
            </p:nvGrpSpPr>
            <p:grpSpPr>
              <a:xfrm>
                <a:off x="8776741" y="1232082"/>
                <a:ext cx="215583" cy="229700"/>
                <a:chOff x="423441" y="2517507"/>
                <a:chExt cx="215583" cy="229700"/>
              </a:xfrm>
            </p:grpSpPr>
            <p:sp>
              <p:nvSpPr>
                <p:cNvPr id="792" name="Google Shape;792;p19"/>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19"/>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94" name="Google Shape;794;p19"/>
              <p:cNvGrpSpPr/>
              <p:nvPr/>
            </p:nvGrpSpPr>
            <p:grpSpPr>
              <a:xfrm>
                <a:off x="8530900" y="1017737"/>
                <a:ext cx="326056" cy="122381"/>
                <a:chOff x="177600" y="2303162"/>
                <a:chExt cx="326056" cy="122381"/>
              </a:xfrm>
            </p:grpSpPr>
            <p:sp>
              <p:nvSpPr>
                <p:cNvPr id="795" name="Google Shape;795;p19"/>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19"/>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97" name="Google Shape;797;p19"/>
              <p:cNvGrpSpPr/>
              <p:nvPr/>
            </p:nvGrpSpPr>
            <p:grpSpPr>
              <a:xfrm>
                <a:off x="8611694" y="1424751"/>
                <a:ext cx="218639" cy="325708"/>
                <a:chOff x="258394" y="2710176"/>
                <a:chExt cx="218639" cy="325708"/>
              </a:xfrm>
            </p:grpSpPr>
            <p:sp>
              <p:nvSpPr>
                <p:cNvPr id="798" name="Google Shape;798;p19"/>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9" name="Google Shape;799;p19"/>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00" name="Google Shape;800;p19"/>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01" name="Google Shape;801;p19"/>
          <p:cNvSpPr txBox="1">
            <a:spLocks noGrp="1"/>
          </p:cNvSpPr>
          <p:nvPr>
            <p:ph type="title"/>
          </p:nvPr>
        </p:nvSpPr>
        <p:spPr>
          <a:xfrm>
            <a:off x="1469500" y="1859525"/>
            <a:ext cx="6189000" cy="5433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02" name="Google Shape;802;p19"/>
          <p:cNvSpPr txBox="1">
            <a:spLocks noGrp="1"/>
          </p:cNvSpPr>
          <p:nvPr>
            <p:ph type="title" idx="2"/>
          </p:nvPr>
        </p:nvSpPr>
        <p:spPr>
          <a:xfrm>
            <a:off x="2988525" y="1017725"/>
            <a:ext cx="31509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3"/>
        <p:cNvGrpSpPr/>
        <p:nvPr/>
      </p:nvGrpSpPr>
      <p:grpSpPr>
        <a:xfrm>
          <a:off x="0" y="0"/>
          <a:ext cx="0" cy="0"/>
          <a:chOff x="0" y="0"/>
          <a:chExt cx="0" cy="0"/>
        </a:xfrm>
      </p:grpSpPr>
      <p:grpSp>
        <p:nvGrpSpPr>
          <p:cNvPr id="804" name="Google Shape;804;p20"/>
          <p:cNvGrpSpPr/>
          <p:nvPr/>
        </p:nvGrpSpPr>
        <p:grpSpPr>
          <a:xfrm>
            <a:off x="-611191" y="-188804"/>
            <a:ext cx="10689237" cy="5916358"/>
            <a:chOff x="-611191" y="-188804"/>
            <a:chExt cx="10689237" cy="5916358"/>
          </a:xfrm>
        </p:grpSpPr>
        <p:sp>
          <p:nvSpPr>
            <p:cNvPr id="805" name="Google Shape;805;p20"/>
            <p:cNvSpPr/>
            <p:nvPr/>
          </p:nvSpPr>
          <p:spPr>
            <a:xfrm rot="-701863" flipH="1">
              <a:off x="5999699" y="3990970"/>
              <a:ext cx="3983182" cy="1346778"/>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06" name="Google Shape;806;p20"/>
            <p:cNvGrpSpPr/>
            <p:nvPr/>
          </p:nvGrpSpPr>
          <p:grpSpPr>
            <a:xfrm flipH="1">
              <a:off x="7356915" y="4075942"/>
              <a:ext cx="1843078" cy="808698"/>
              <a:chOff x="-25985" y="4224317"/>
              <a:chExt cx="1843078" cy="808698"/>
            </a:xfrm>
          </p:grpSpPr>
          <p:sp>
            <p:nvSpPr>
              <p:cNvPr id="807" name="Google Shape;807;p20"/>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20"/>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9" name="Google Shape;809;p20"/>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0" name="Google Shape;810;p20"/>
            <p:cNvGrpSpPr/>
            <p:nvPr/>
          </p:nvGrpSpPr>
          <p:grpSpPr>
            <a:xfrm>
              <a:off x="1422" y="4813626"/>
              <a:ext cx="9141155" cy="338622"/>
              <a:chOff x="1422" y="4813626"/>
              <a:chExt cx="9141155" cy="338622"/>
            </a:xfrm>
          </p:grpSpPr>
          <p:sp>
            <p:nvSpPr>
              <p:cNvPr id="811" name="Google Shape;811;p20"/>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12" name="Google Shape;812;p20"/>
              <p:cNvGrpSpPr/>
              <p:nvPr/>
            </p:nvGrpSpPr>
            <p:grpSpPr>
              <a:xfrm>
                <a:off x="408984" y="4937484"/>
                <a:ext cx="8326033" cy="113087"/>
                <a:chOff x="408984" y="4937484"/>
                <a:chExt cx="8326033" cy="113087"/>
              </a:xfrm>
            </p:grpSpPr>
            <p:grpSp>
              <p:nvGrpSpPr>
                <p:cNvPr id="813" name="Google Shape;813;p20"/>
                <p:cNvGrpSpPr/>
                <p:nvPr/>
              </p:nvGrpSpPr>
              <p:grpSpPr>
                <a:xfrm flipH="1">
                  <a:off x="3116092" y="4937484"/>
                  <a:ext cx="204708" cy="113087"/>
                  <a:chOff x="4165490" y="4856571"/>
                  <a:chExt cx="204708" cy="113087"/>
                </a:xfrm>
              </p:grpSpPr>
              <p:sp>
                <p:nvSpPr>
                  <p:cNvPr id="814" name="Google Shape;814;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5" name="Google Shape;815;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7" name="Google Shape;817;p20"/>
                <p:cNvGrpSpPr/>
                <p:nvPr/>
              </p:nvGrpSpPr>
              <p:grpSpPr>
                <a:xfrm>
                  <a:off x="408984" y="4937484"/>
                  <a:ext cx="204708" cy="113087"/>
                  <a:chOff x="4165490" y="4856571"/>
                  <a:chExt cx="204708" cy="113087"/>
                </a:xfrm>
              </p:grpSpPr>
              <p:sp>
                <p:nvSpPr>
                  <p:cNvPr id="818" name="Google Shape;818;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1" name="Google Shape;821;p20"/>
                <p:cNvGrpSpPr/>
                <p:nvPr/>
              </p:nvGrpSpPr>
              <p:grpSpPr>
                <a:xfrm>
                  <a:off x="8530309" y="4937484"/>
                  <a:ext cx="204708" cy="113087"/>
                  <a:chOff x="4165490" y="4856571"/>
                  <a:chExt cx="204708" cy="113087"/>
                </a:xfrm>
              </p:grpSpPr>
              <p:sp>
                <p:nvSpPr>
                  <p:cNvPr id="822" name="Google Shape;822;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4" name="Google Shape;824;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5" name="Google Shape;825;p20"/>
                <p:cNvGrpSpPr/>
                <p:nvPr/>
              </p:nvGrpSpPr>
              <p:grpSpPr>
                <a:xfrm>
                  <a:off x="5823200" y="4937484"/>
                  <a:ext cx="204708" cy="113087"/>
                  <a:chOff x="4165490" y="4856571"/>
                  <a:chExt cx="204708" cy="113087"/>
                </a:xfrm>
              </p:grpSpPr>
              <p:sp>
                <p:nvSpPr>
                  <p:cNvPr id="826" name="Google Shape;826;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829" name="Google Shape;829;p20"/>
            <p:cNvGrpSpPr/>
            <p:nvPr/>
          </p:nvGrpSpPr>
          <p:grpSpPr>
            <a:xfrm>
              <a:off x="76902" y="2199661"/>
              <a:ext cx="461179" cy="461210"/>
              <a:chOff x="2957865" y="5957044"/>
              <a:chExt cx="794178" cy="794231"/>
            </a:xfrm>
          </p:grpSpPr>
          <p:sp>
            <p:nvSpPr>
              <p:cNvPr id="830" name="Google Shape;830;p20"/>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20"/>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20"/>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20"/>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4" name="Google Shape;834;p20"/>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5" name="Google Shape;835;p20"/>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20"/>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7" name="Google Shape;837;p20"/>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20"/>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9" name="Google Shape;839;p20"/>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40" name="Google Shape;840;p20"/>
            <p:cNvGrpSpPr/>
            <p:nvPr/>
          </p:nvGrpSpPr>
          <p:grpSpPr>
            <a:xfrm flipH="1">
              <a:off x="-611191" y="-188804"/>
              <a:ext cx="1462125" cy="723809"/>
              <a:chOff x="5396060" y="1318484"/>
              <a:chExt cx="1462125" cy="723809"/>
            </a:xfrm>
          </p:grpSpPr>
          <p:sp>
            <p:nvSpPr>
              <p:cNvPr id="841" name="Google Shape;841;p20"/>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2" name="Google Shape;842;p20"/>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43" name="Google Shape;843;p20"/>
            <p:cNvSpPr/>
            <p:nvPr/>
          </p:nvSpPr>
          <p:spPr>
            <a:xfrm flipH="1">
              <a:off x="8523110" y="283759"/>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44" name="Google Shape;844;p20"/>
          <p:cNvSpPr txBox="1">
            <a:spLocks noGrp="1"/>
          </p:cNvSpPr>
          <p:nvPr>
            <p:ph type="subTitle" idx="1"/>
          </p:nvPr>
        </p:nvSpPr>
        <p:spPr>
          <a:xfrm>
            <a:off x="720000" y="1182598"/>
            <a:ext cx="7704000" cy="120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5" name="Google Shape;845;p20"/>
          <p:cNvSpPr txBox="1">
            <a:spLocks noGrp="1"/>
          </p:cNvSpPr>
          <p:nvPr>
            <p:ph type="subTitle" idx="2"/>
          </p:nvPr>
        </p:nvSpPr>
        <p:spPr>
          <a:xfrm>
            <a:off x="715100" y="2466300"/>
            <a:ext cx="7704000" cy="2023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6" name="Google Shape;846;p2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7"/>
        <p:cNvGrpSpPr/>
        <p:nvPr/>
      </p:nvGrpSpPr>
      <p:grpSpPr>
        <a:xfrm>
          <a:off x="0" y="0"/>
          <a:ext cx="0" cy="0"/>
          <a:chOff x="0" y="0"/>
          <a:chExt cx="0" cy="0"/>
        </a:xfrm>
      </p:grpSpPr>
      <p:sp>
        <p:nvSpPr>
          <p:cNvPr id="848" name="Google Shape;848;p21"/>
          <p:cNvSpPr txBox="1">
            <a:spLocks noGrp="1"/>
          </p:cNvSpPr>
          <p:nvPr>
            <p:ph type="title"/>
          </p:nvPr>
        </p:nvSpPr>
        <p:spPr>
          <a:xfrm>
            <a:off x="1773000" y="874150"/>
            <a:ext cx="5598000" cy="2529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849" name="Google Shape;849;p21"/>
          <p:cNvGrpSpPr/>
          <p:nvPr/>
        </p:nvGrpSpPr>
        <p:grpSpPr>
          <a:xfrm>
            <a:off x="-1547010" y="4004827"/>
            <a:ext cx="12502224" cy="1138683"/>
            <a:chOff x="-1547010" y="4004827"/>
            <a:chExt cx="12502224" cy="1138683"/>
          </a:xfrm>
        </p:grpSpPr>
        <p:sp>
          <p:nvSpPr>
            <p:cNvPr id="850" name="Google Shape;850;p21"/>
            <p:cNvSpPr/>
            <p:nvPr/>
          </p:nvSpPr>
          <p:spPr>
            <a:xfrm>
              <a:off x="-2925" y="4004827"/>
              <a:ext cx="9141155" cy="11274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51" name="Google Shape;851;p21"/>
            <p:cNvGrpSpPr/>
            <p:nvPr/>
          </p:nvGrpSpPr>
          <p:grpSpPr>
            <a:xfrm>
              <a:off x="-1547010" y="4125042"/>
              <a:ext cx="3961299" cy="808699"/>
              <a:chOff x="-102185" y="4148592"/>
              <a:chExt cx="3961299" cy="808699"/>
            </a:xfrm>
          </p:grpSpPr>
          <p:grpSp>
            <p:nvGrpSpPr>
              <p:cNvPr id="852" name="Google Shape;852;p21"/>
              <p:cNvGrpSpPr/>
              <p:nvPr/>
            </p:nvGrpSpPr>
            <p:grpSpPr>
              <a:xfrm>
                <a:off x="762295" y="4183480"/>
                <a:ext cx="2318034" cy="773811"/>
                <a:chOff x="762295" y="4190998"/>
                <a:chExt cx="2318034" cy="773811"/>
              </a:xfrm>
            </p:grpSpPr>
            <p:sp>
              <p:nvSpPr>
                <p:cNvPr id="853" name="Google Shape;853;p21"/>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4" name="Google Shape;854;p21"/>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5" name="Google Shape;855;p21"/>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6" name="Google Shape;856;p21"/>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7" name="Google Shape;857;p21"/>
              <p:cNvGrpSpPr/>
              <p:nvPr/>
            </p:nvGrpSpPr>
            <p:grpSpPr>
              <a:xfrm>
                <a:off x="-102185" y="4148592"/>
                <a:ext cx="1843078" cy="808698"/>
                <a:chOff x="-25985" y="4224317"/>
                <a:chExt cx="1843078" cy="808698"/>
              </a:xfrm>
            </p:grpSpPr>
            <p:sp>
              <p:nvSpPr>
                <p:cNvPr id="858" name="Google Shape;858;p2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2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0" name="Google Shape;860;p2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61" name="Google Shape;861;p21"/>
              <p:cNvGrpSpPr/>
              <p:nvPr/>
            </p:nvGrpSpPr>
            <p:grpSpPr>
              <a:xfrm>
                <a:off x="2515353" y="4350175"/>
                <a:ext cx="1343761" cy="607116"/>
                <a:chOff x="2515353" y="4380926"/>
                <a:chExt cx="1343761" cy="607116"/>
              </a:xfrm>
            </p:grpSpPr>
            <p:sp>
              <p:nvSpPr>
                <p:cNvPr id="862" name="Google Shape;862;p21"/>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3" name="Google Shape;863;p21"/>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4" name="Google Shape;864;p21"/>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65" name="Google Shape;865;p21"/>
            <p:cNvGrpSpPr/>
            <p:nvPr/>
          </p:nvGrpSpPr>
          <p:grpSpPr>
            <a:xfrm flipH="1">
              <a:off x="6993915" y="4078567"/>
              <a:ext cx="3961299" cy="808699"/>
              <a:chOff x="-102185" y="4148592"/>
              <a:chExt cx="3961299" cy="808699"/>
            </a:xfrm>
          </p:grpSpPr>
          <p:grpSp>
            <p:nvGrpSpPr>
              <p:cNvPr id="866" name="Google Shape;866;p21"/>
              <p:cNvGrpSpPr/>
              <p:nvPr/>
            </p:nvGrpSpPr>
            <p:grpSpPr>
              <a:xfrm>
                <a:off x="762295" y="4183480"/>
                <a:ext cx="2318034" cy="773811"/>
                <a:chOff x="762295" y="4190998"/>
                <a:chExt cx="2318034" cy="773811"/>
              </a:xfrm>
            </p:grpSpPr>
            <p:sp>
              <p:nvSpPr>
                <p:cNvPr id="867" name="Google Shape;867;p21"/>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21"/>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21"/>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21"/>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71" name="Google Shape;871;p21"/>
              <p:cNvGrpSpPr/>
              <p:nvPr/>
            </p:nvGrpSpPr>
            <p:grpSpPr>
              <a:xfrm>
                <a:off x="-102185" y="4148592"/>
                <a:ext cx="1843078" cy="808698"/>
                <a:chOff x="-25985" y="4224317"/>
                <a:chExt cx="1843078" cy="808698"/>
              </a:xfrm>
            </p:grpSpPr>
            <p:sp>
              <p:nvSpPr>
                <p:cNvPr id="872" name="Google Shape;872;p2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3" name="Google Shape;873;p2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2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75" name="Google Shape;875;p21"/>
              <p:cNvGrpSpPr/>
              <p:nvPr/>
            </p:nvGrpSpPr>
            <p:grpSpPr>
              <a:xfrm>
                <a:off x="2515353" y="4350175"/>
                <a:ext cx="1343761" cy="607116"/>
                <a:chOff x="2515353" y="4380926"/>
                <a:chExt cx="1343761" cy="607116"/>
              </a:xfrm>
            </p:grpSpPr>
            <p:sp>
              <p:nvSpPr>
                <p:cNvPr id="876" name="Google Shape;876;p21"/>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7" name="Google Shape;877;p21"/>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8" name="Google Shape;878;p21"/>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79" name="Google Shape;879;p21"/>
            <p:cNvGrpSpPr/>
            <p:nvPr/>
          </p:nvGrpSpPr>
          <p:grpSpPr>
            <a:xfrm>
              <a:off x="0" y="4804888"/>
              <a:ext cx="9141155" cy="338622"/>
              <a:chOff x="0" y="4804888"/>
              <a:chExt cx="9141155" cy="338622"/>
            </a:xfrm>
          </p:grpSpPr>
          <p:sp>
            <p:nvSpPr>
              <p:cNvPr id="880" name="Google Shape;880;p21"/>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81" name="Google Shape;881;p21"/>
              <p:cNvGrpSpPr/>
              <p:nvPr/>
            </p:nvGrpSpPr>
            <p:grpSpPr>
              <a:xfrm>
                <a:off x="408984" y="4937484"/>
                <a:ext cx="8326033" cy="113087"/>
                <a:chOff x="408984" y="4937484"/>
                <a:chExt cx="8326033" cy="113087"/>
              </a:xfrm>
            </p:grpSpPr>
            <p:grpSp>
              <p:nvGrpSpPr>
                <p:cNvPr id="882" name="Google Shape;882;p21"/>
                <p:cNvGrpSpPr/>
                <p:nvPr/>
              </p:nvGrpSpPr>
              <p:grpSpPr>
                <a:xfrm flipH="1">
                  <a:off x="3116092" y="4937484"/>
                  <a:ext cx="204708" cy="113087"/>
                  <a:chOff x="4165490" y="4856571"/>
                  <a:chExt cx="204708" cy="113087"/>
                </a:xfrm>
              </p:grpSpPr>
              <p:sp>
                <p:nvSpPr>
                  <p:cNvPr id="883" name="Google Shape;883;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4" name="Google Shape;884;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5" name="Google Shape;885;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86" name="Google Shape;886;p21"/>
                <p:cNvGrpSpPr/>
                <p:nvPr/>
              </p:nvGrpSpPr>
              <p:grpSpPr>
                <a:xfrm>
                  <a:off x="408984" y="4937484"/>
                  <a:ext cx="204708" cy="113087"/>
                  <a:chOff x="4165490" y="4856571"/>
                  <a:chExt cx="204708" cy="113087"/>
                </a:xfrm>
              </p:grpSpPr>
              <p:sp>
                <p:nvSpPr>
                  <p:cNvPr id="887" name="Google Shape;887;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8" name="Google Shape;888;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9" name="Google Shape;889;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0" name="Google Shape;890;p21"/>
                <p:cNvGrpSpPr/>
                <p:nvPr/>
              </p:nvGrpSpPr>
              <p:grpSpPr>
                <a:xfrm>
                  <a:off x="8530309" y="4937484"/>
                  <a:ext cx="204708" cy="113087"/>
                  <a:chOff x="4165490" y="4856571"/>
                  <a:chExt cx="204708" cy="113087"/>
                </a:xfrm>
              </p:grpSpPr>
              <p:sp>
                <p:nvSpPr>
                  <p:cNvPr id="891" name="Google Shape;891;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2" name="Google Shape;892;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3" name="Google Shape;893;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4" name="Google Shape;894;p21"/>
                <p:cNvGrpSpPr/>
                <p:nvPr/>
              </p:nvGrpSpPr>
              <p:grpSpPr>
                <a:xfrm>
                  <a:off x="5823200" y="4937484"/>
                  <a:ext cx="204708" cy="113087"/>
                  <a:chOff x="4165490" y="4856571"/>
                  <a:chExt cx="204708" cy="113087"/>
                </a:xfrm>
              </p:grpSpPr>
              <p:sp>
                <p:nvSpPr>
                  <p:cNvPr id="895" name="Google Shape;895;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6" name="Google Shape;896;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7" name="Google Shape;897;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8"/>
        <p:cNvGrpSpPr/>
        <p:nvPr/>
      </p:nvGrpSpPr>
      <p:grpSpPr>
        <a:xfrm>
          <a:off x="0" y="0"/>
          <a:ext cx="0" cy="0"/>
          <a:chOff x="0" y="0"/>
          <a:chExt cx="0" cy="0"/>
        </a:xfrm>
      </p:grpSpPr>
      <p:grpSp>
        <p:nvGrpSpPr>
          <p:cNvPr id="899" name="Google Shape;899;p22"/>
          <p:cNvGrpSpPr/>
          <p:nvPr/>
        </p:nvGrpSpPr>
        <p:grpSpPr>
          <a:xfrm>
            <a:off x="-569554" y="1017737"/>
            <a:ext cx="10273683" cy="4125773"/>
            <a:chOff x="-569554" y="1017737"/>
            <a:chExt cx="10273683" cy="4125773"/>
          </a:xfrm>
        </p:grpSpPr>
        <p:sp>
          <p:nvSpPr>
            <p:cNvPr id="900" name="Google Shape;900;p22"/>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01" name="Google Shape;901;p22"/>
            <p:cNvGrpSpPr/>
            <p:nvPr/>
          </p:nvGrpSpPr>
          <p:grpSpPr>
            <a:xfrm flipH="1">
              <a:off x="7393683" y="4148592"/>
              <a:ext cx="1843078" cy="808698"/>
              <a:chOff x="-25985" y="4224317"/>
              <a:chExt cx="1843078" cy="808698"/>
            </a:xfrm>
          </p:grpSpPr>
          <p:sp>
            <p:nvSpPr>
              <p:cNvPr id="902" name="Google Shape;902;p2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3" name="Google Shape;903;p2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4" name="Google Shape;904;p2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05" name="Google Shape;905;p22"/>
            <p:cNvGrpSpPr/>
            <p:nvPr/>
          </p:nvGrpSpPr>
          <p:grpSpPr>
            <a:xfrm flipH="1">
              <a:off x="-569554" y="4166042"/>
              <a:ext cx="3273201" cy="782486"/>
              <a:chOff x="6430928" y="4166042"/>
              <a:chExt cx="3273201" cy="782486"/>
            </a:xfrm>
          </p:grpSpPr>
          <p:grpSp>
            <p:nvGrpSpPr>
              <p:cNvPr id="906" name="Google Shape;906;p22"/>
              <p:cNvGrpSpPr/>
              <p:nvPr/>
            </p:nvGrpSpPr>
            <p:grpSpPr>
              <a:xfrm>
                <a:off x="7386095" y="4166042"/>
                <a:ext cx="2318034" cy="773811"/>
                <a:chOff x="762295" y="4190998"/>
                <a:chExt cx="2318034" cy="773811"/>
              </a:xfrm>
            </p:grpSpPr>
            <p:sp>
              <p:nvSpPr>
                <p:cNvPr id="907" name="Google Shape;907;p22"/>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8" name="Google Shape;908;p22"/>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22"/>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22"/>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11" name="Google Shape;911;p22"/>
              <p:cNvGrpSpPr/>
              <p:nvPr/>
            </p:nvGrpSpPr>
            <p:grpSpPr>
              <a:xfrm>
                <a:off x="6430928" y="4341412"/>
                <a:ext cx="1343761" cy="607116"/>
                <a:chOff x="2515353" y="4380926"/>
                <a:chExt cx="1343761" cy="607116"/>
              </a:xfrm>
            </p:grpSpPr>
            <p:sp>
              <p:nvSpPr>
                <p:cNvPr id="912" name="Google Shape;912;p22"/>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3" name="Google Shape;913;p22"/>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4" name="Google Shape;914;p22"/>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915" name="Google Shape;915;p22"/>
            <p:cNvGrpSpPr/>
            <p:nvPr/>
          </p:nvGrpSpPr>
          <p:grpSpPr>
            <a:xfrm flipH="1">
              <a:off x="-6579" y="4804888"/>
              <a:ext cx="9141155" cy="338622"/>
              <a:chOff x="0" y="4804888"/>
              <a:chExt cx="9141155" cy="338622"/>
            </a:xfrm>
          </p:grpSpPr>
          <p:sp>
            <p:nvSpPr>
              <p:cNvPr id="916" name="Google Shape;916;p22"/>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17" name="Google Shape;917;p22"/>
              <p:cNvGrpSpPr/>
              <p:nvPr/>
            </p:nvGrpSpPr>
            <p:grpSpPr>
              <a:xfrm>
                <a:off x="408984" y="4937484"/>
                <a:ext cx="8326033" cy="113087"/>
                <a:chOff x="408984" y="4937484"/>
                <a:chExt cx="8326033" cy="113087"/>
              </a:xfrm>
            </p:grpSpPr>
            <p:grpSp>
              <p:nvGrpSpPr>
                <p:cNvPr id="918" name="Google Shape;918;p22"/>
                <p:cNvGrpSpPr/>
                <p:nvPr/>
              </p:nvGrpSpPr>
              <p:grpSpPr>
                <a:xfrm flipH="1">
                  <a:off x="3116092" y="4937484"/>
                  <a:ext cx="204708" cy="113087"/>
                  <a:chOff x="4165490" y="4856571"/>
                  <a:chExt cx="204708" cy="113087"/>
                </a:xfrm>
              </p:grpSpPr>
              <p:sp>
                <p:nvSpPr>
                  <p:cNvPr id="919" name="Google Shape;919;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1" name="Google Shape;921;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22" name="Google Shape;922;p22"/>
                <p:cNvGrpSpPr/>
                <p:nvPr/>
              </p:nvGrpSpPr>
              <p:grpSpPr>
                <a:xfrm>
                  <a:off x="408984" y="4937484"/>
                  <a:ext cx="204708" cy="113087"/>
                  <a:chOff x="4165490" y="4856571"/>
                  <a:chExt cx="204708" cy="113087"/>
                </a:xfrm>
              </p:grpSpPr>
              <p:sp>
                <p:nvSpPr>
                  <p:cNvPr id="923" name="Google Shape;923;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4" name="Google Shape;924;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5" name="Google Shape;925;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26" name="Google Shape;926;p22"/>
                <p:cNvGrpSpPr/>
                <p:nvPr/>
              </p:nvGrpSpPr>
              <p:grpSpPr>
                <a:xfrm>
                  <a:off x="8530309" y="4937484"/>
                  <a:ext cx="204708" cy="113087"/>
                  <a:chOff x="4165490" y="4856571"/>
                  <a:chExt cx="204708" cy="113087"/>
                </a:xfrm>
              </p:grpSpPr>
              <p:sp>
                <p:nvSpPr>
                  <p:cNvPr id="927" name="Google Shape;927;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8" name="Google Shape;928;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9" name="Google Shape;929;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30" name="Google Shape;930;p22"/>
                <p:cNvGrpSpPr/>
                <p:nvPr/>
              </p:nvGrpSpPr>
              <p:grpSpPr>
                <a:xfrm>
                  <a:off x="5823200" y="4937484"/>
                  <a:ext cx="204708" cy="113087"/>
                  <a:chOff x="4165490" y="4856571"/>
                  <a:chExt cx="204708" cy="113087"/>
                </a:xfrm>
              </p:grpSpPr>
              <p:sp>
                <p:nvSpPr>
                  <p:cNvPr id="931" name="Google Shape;931;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2" name="Google Shape;932;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3" name="Google Shape;933;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934" name="Google Shape;934;p22"/>
            <p:cNvGrpSpPr/>
            <p:nvPr/>
          </p:nvGrpSpPr>
          <p:grpSpPr>
            <a:xfrm flipH="1">
              <a:off x="326690" y="1017737"/>
              <a:ext cx="461424" cy="732722"/>
              <a:chOff x="8530900" y="1017737"/>
              <a:chExt cx="461424" cy="732722"/>
            </a:xfrm>
          </p:grpSpPr>
          <p:grpSp>
            <p:nvGrpSpPr>
              <p:cNvPr id="935" name="Google Shape;935;p22"/>
              <p:cNvGrpSpPr/>
              <p:nvPr/>
            </p:nvGrpSpPr>
            <p:grpSpPr>
              <a:xfrm>
                <a:off x="8776741" y="1232082"/>
                <a:ext cx="215583" cy="229700"/>
                <a:chOff x="423441" y="2517507"/>
                <a:chExt cx="215583" cy="229700"/>
              </a:xfrm>
            </p:grpSpPr>
            <p:sp>
              <p:nvSpPr>
                <p:cNvPr id="936" name="Google Shape;936;p22"/>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22"/>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38" name="Google Shape;938;p22"/>
              <p:cNvGrpSpPr/>
              <p:nvPr/>
            </p:nvGrpSpPr>
            <p:grpSpPr>
              <a:xfrm>
                <a:off x="8530900" y="1017737"/>
                <a:ext cx="326056" cy="122381"/>
                <a:chOff x="177600" y="2303162"/>
                <a:chExt cx="326056" cy="122381"/>
              </a:xfrm>
            </p:grpSpPr>
            <p:sp>
              <p:nvSpPr>
                <p:cNvPr id="939" name="Google Shape;939;p22"/>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0" name="Google Shape;940;p22"/>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41" name="Google Shape;941;p22"/>
              <p:cNvGrpSpPr/>
              <p:nvPr/>
            </p:nvGrpSpPr>
            <p:grpSpPr>
              <a:xfrm>
                <a:off x="8611694" y="1424751"/>
                <a:ext cx="218639" cy="325708"/>
                <a:chOff x="258394" y="2710176"/>
                <a:chExt cx="218639" cy="325708"/>
              </a:xfrm>
            </p:grpSpPr>
            <p:sp>
              <p:nvSpPr>
                <p:cNvPr id="942" name="Google Shape;942;p22"/>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3" name="Google Shape;943;p22"/>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44" name="Google Shape;944;p22"/>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45" name="Google Shape;945;p22"/>
          <p:cNvSpPr txBox="1">
            <a:spLocks noGrp="1"/>
          </p:cNvSpPr>
          <p:nvPr>
            <p:ph type="title" hasCustomPrompt="1"/>
          </p:nvPr>
        </p:nvSpPr>
        <p:spPr>
          <a:xfrm>
            <a:off x="2346600" y="1884540"/>
            <a:ext cx="4450800" cy="1090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r>
              <a:t>xx%</a:t>
            </a:r>
          </a:p>
        </p:txBody>
      </p:sp>
      <p:sp>
        <p:nvSpPr>
          <p:cNvPr id="946" name="Google Shape;946;p22"/>
          <p:cNvSpPr txBox="1">
            <a:spLocks noGrp="1"/>
          </p:cNvSpPr>
          <p:nvPr>
            <p:ph type="subTitle" idx="1"/>
          </p:nvPr>
        </p:nvSpPr>
        <p:spPr>
          <a:xfrm>
            <a:off x="2346600" y="2974860"/>
            <a:ext cx="4450800" cy="28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47"/>
        <p:cNvGrpSpPr/>
        <p:nvPr/>
      </p:nvGrpSpPr>
      <p:grpSpPr>
        <a:xfrm>
          <a:off x="0" y="0"/>
          <a:ext cx="0" cy="0"/>
          <a:chOff x="0" y="0"/>
          <a:chExt cx="0" cy="0"/>
        </a:xfrm>
      </p:grpSpPr>
      <p:grpSp>
        <p:nvGrpSpPr>
          <p:cNvPr id="948" name="Google Shape;948;p23"/>
          <p:cNvGrpSpPr/>
          <p:nvPr/>
        </p:nvGrpSpPr>
        <p:grpSpPr>
          <a:xfrm>
            <a:off x="-385115" y="1017737"/>
            <a:ext cx="10089244" cy="4125773"/>
            <a:chOff x="-385115" y="1017737"/>
            <a:chExt cx="10089244" cy="4125773"/>
          </a:xfrm>
        </p:grpSpPr>
        <p:sp>
          <p:nvSpPr>
            <p:cNvPr id="949" name="Google Shape;949;p23"/>
            <p:cNvSpPr/>
            <p:nvPr/>
          </p:nvSpPr>
          <p:spPr>
            <a:xfrm>
              <a:off x="-292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50" name="Google Shape;950;p23"/>
            <p:cNvGrpSpPr/>
            <p:nvPr/>
          </p:nvGrpSpPr>
          <p:grpSpPr>
            <a:xfrm>
              <a:off x="6430928" y="4166042"/>
              <a:ext cx="3273201" cy="782486"/>
              <a:chOff x="6430928" y="4166042"/>
              <a:chExt cx="3273201" cy="782486"/>
            </a:xfrm>
          </p:grpSpPr>
          <p:grpSp>
            <p:nvGrpSpPr>
              <p:cNvPr id="951" name="Google Shape;951;p23"/>
              <p:cNvGrpSpPr/>
              <p:nvPr/>
            </p:nvGrpSpPr>
            <p:grpSpPr>
              <a:xfrm>
                <a:off x="7386095" y="4166042"/>
                <a:ext cx="2318034" cy="773811"/>
                <a:chOff x="762295" y="4190998"/>
                <a:chExt cx="2318034" cy="773811"/>
              </a:xfrm>
            </p:grpSpPr>
            <p:sp>
              <p:nvSpPr>
                <p:cNvPr id="952" name="Google Shape;952;p23"/>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3" name="Google Shape;953;p23"/>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4" name="Google Shape;954;p23"/>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5" name="Google Shape;955;p23"/>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56" name="Google Shape;956;p23"/>
              <p:cNvGrpSpPr/>
              <p:nvPr/>
            </p:nvGrpSpPr>
            <p:grpSpPr>
              <a:xfrm>
                <a:off x="6430928" y="4341412"/>
                <a:ext cx="1343761" cy="607116"/>
                <a:chOff x="2515353" y="4380926"/>
                <a:chExt cx="1343761" cy="607116"/>
              </a:xfrm>
            </p:grpSpPr>
            <p:sp>
              <p:nvSpPr>
                <p:cNvPr id="957" name="Google Shape;957;p23"/>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8" name="Google Shape;958;p23"/>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9" name="Google Shape;959;p23"/>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960" name="Google Shape;960;p23"/>
            <p:cNvGrpSpPr/>
            <p:nvPr/>
          </p:nvGrpSpPr>
          <p:grpSpPr>
            <a:xfrm>
              <a:off x="-102185" y="4148592"/>
              <a:ext cx="1843078" cy="808698"/>
              <a:chOff x="-25985" y="4224317"/>
              <a:chExt cx="1843078" cy="808698"/>
            </a:xfrm>
          </p:grpSpPr>
          <p:sp>
            <p:nvSpPr>
              <p:cNvPr id="961" name="Google Shape;961;p2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2" name="Google Shape;962;p2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3" name="Google Shape;963;p2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4" name="Google Shape;964;p23"/>
            <p:cNvGrpSpPr/>
            <p:nvPr/>
          </p:nvGrpSpPr>
          <p:grpSpPr>
            <a:xfrm>
              <a:off x="0" y="4804888"/>
              <a:ext cx="9141155" cy="338622"/>
              <a:chOff x="0" y="4804888"/>
              <a:chExt cx="9141155" cy="338622"/>
            </a:xfrm>
          </p:grpSpPr>
          <p:sp>
            <p:nvSpPr>
              <p:cNvPr id="965" name="Google Shape;965;p23"/>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66" name="Google Shape;966;p23"/>
              <p:cNvGrpSpPr/>
              <p:nvPr/>
            </p:nvGrpSpPr>
            <p:grpSpPr>
              <a:xfrm>
                <a:off x="408984" y="4937484"/>
                <a:ext cx="8326033" cy="113087"/>
                <a:chOff x="408984" y="4937484"/>
                <a:chExt cx="8326033" cy="113087"/>
              </a:xfrm>
            </p:grpSpPr>
            <p:grpSp>
              <p:nvGrpSpPr>
                <p:cNvPr id="967" name="Google Shape;967;p23"/>
                <p:cNvGrpSpPr/>
                <p:nvPr/>
              </p:nvGrpSpPr>
              <p:grpSpPr>
                <a:xfrm flipH="1">
                  <a:off x="3116092" y="4937484"/>
                  <a:ext cx="204708" cy="113087"/>
                  <a:chOff x="4165490" y="4856571"/>
                  <a:chExt cx="204708" cy="113087"/>
                </a:xfrm>
              </p:grpSpPr>
              <p:sp>
                <p:nvSpPr>
                  <p:cNvPr id="968" name="Google Shape;968;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9" name="Google Shape;969;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1" name="Google Shape;971;p23"/>
                <p:cNvGrpSpPr/>
                <p:nvPr/>
              </p:nvGrpSpPr>
              <p:grpSpPr>
                <a:xfrm>
                  <a:off x="408984" y="4937484"/>
                  <a:ext cx="204708" cy="113087"/>
                  <a:chOff x="4165490" y="4856571"/>
                  <a:chExt cx="204708" cy="113087"/>
                </a:xfrm>
              </p:grpSpPr>
              <p:sp>
                <p:nvSpPr>
                  <p:cNvPr id="972" name="Google Shape;972;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3" name="Google Shape;973;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5" name="Google Shape;975;p23"/>
                <p:cNvGrpSpPr/>
                <p:nvPr/>
              </p:nvGrpSpPr>
              <p:grpSpPr>
                <a:xfrm>
                  <a:off x="8530309" y="4937484"/>
                  <a:ext cx="204708" cy="113087"/>
                  <a:chOff x="4165490" y="4856571"/>
                  <a:chExt cx="204708" cy="113087"/>
                </a:xfrm>
              </p:grpSpPr>
              <p:sp>
                <p:nvSpPr>
                  <p:cNvPr id="976" name="Google Shape;976;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8" name="Google Shape;978;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9" name="Google Shape;979;p23"/>
                <p:cNvGrpSpPr/>
                <p:nvPr/>
              </p:nvGrpSpPr>
              <p:grpSpPr>
                <a:xfrm>
                  <a:off x="5823200" y="4937484"/>
                  <a:ext cx="204708" cy="113087"/>
                  <a:chOff x="4165490" y="4856571"/>
                  <a:chExt cx="204708" cy="113087"/>
                </a:xfrm>
              </p:grpSpPr>
              <p:sp>
                <p:nvSpPr>
                  <p:cNvPr id="980" name="Google Shape;980;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1" name="Google Shape;981;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2" name="Google Shape;982;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983" name="Google Shape;983;p23"/>
            <p:cNvGrpSpPr/>
            <p:nvPr/>
          </p:nvGrpSpPr>
          <p:grpSpPr>
            <a:xfrm>
              <a:off x="8530900" y="1017737"/>
              <a:ext cx="461424" cy="732722"/>
              <a:chOff x="8530900" y="1017737"/>
              <a:chExt cx="461424" cy="732722"/>
            </a:xfrm>
          </p:grpSpPr>
          <p:grpSp>
            <p:nvGrpSpPr>
              <p:cNvPr id="984" name="Google Shape;984;p23"/>
              <p:cNvGrpSpPr/>
              <p:nvPr/>
            </p:nvGrpSpPr>
            <p:grpSpPr>
              <a:xfrm>
                <a:off x="8776741" y="1232082"/>
                <a:ext cx="215583" cy="229700"/>
                <a:chOff x="423441" y="2517507"/>
                <a:chExt cx="215583" cy="229700"/>
              </a:xfrm>
            </p:grpSpPr>
            <p:sp>
              <p:nvSpPr>
                <p:cNvPr id="985" name="Google Shape;985;p23"/>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23"/>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87" name="Google Shape;987;p23"/>
              <p:cNvGrpSpPr/>
              <p:nvPr/>
            </p:nvGrpSpPr>
            <p:grpSpPr>
              <a:xfrm>
                <a:off x="8530900" y="1017737"/>
                <a:ext cx="326056" cy="122381"/>
                <a:chOff x="177600" y="2303162"/>
                <a:chExt cx="326056" cy="122381"/>
              </a:xfrm>
            </p:grpSpPr>
            <p:sp>
              <p:nvSpPr>
                <p:cNvPr id="988" name="Google Shape;988;p23"/>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9" name="Google Shape;989;p23"/>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90" name="Google Shape;990;p23"/>
              <p:cNvGrpSpPr/>
              <p:nvPr/>
            </p:nvGrpSpPr>
            <p:grpSpPr>
              <a:xfrm>
                <a:off x="8611694" y="1424751"/>
                <a:ext cx="218639" cy="325708"/>
                <a:chOff x="258394" y="2710176"/>
                <a:chExt cx="218639" cy="325708"/>
              </a:xfrm>
            </p:grpSpPr>
            <p:sp>
              <p:nvSpPr>
                <p:cNvPr id="991" name="Google Shape;991;p23"/>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2" name="Google Shape;992;p23"/>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93" name="Google Shape;993;p23"/>
            <p:cNvSpPr/>
            <p:nvPr/>
          </p:nvSpPr>
          <p:spPr>
            <a:xfrm>
              <a:off x="-385115"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94" name="Google Shape;994;p23"/>
          <p:cNvSpPr txBox="1">
            <a:spLocks noGrp="1"/>
          </p:cNvSpPr>
          <p:nvPr>
            <p:ph type="title"/>
          </p:nvPr>
        </p:nvSpPr>
        <p:spPr>
          <a:xfrm>
            <a:off x="3121950" y="2758025"/>
            <a:ext cx="4563900" cy="531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30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995" name="Google Shape;995;p23"/>
          <p:cNvSpPr txBox="1">
            <a:spLocks noGrp="1"/>
          </p:cNvSpPr>
          <p:nvPr>
            <p:ph type="subTitle" idx="1"/>
          </p:nvPr>
        </p:nvSpPr>
        <p:spPr>
          <a:xfrm>
            <a:off x="1458150" y="1017725"/>
            <a:ext cx="6227700" cy="1740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500"/>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grpSp>
        <p:nvGrpSpPr>
          <p:cNvPr id="59" name="Google Shape;59;p3"/>
          <p:cNvGrpSpPr/>
          <p:nvPr/>
        </p:nvGrpSpPr>
        <p:grpSpPr>
          <a:xfrm>
            <a:off x="-402715" y="294938"/>
            <a:ext cx="9564678" cy="4857310"/>
            <a:chOff x="-402715" y="294938"/>
            <a:chExt cx="9564678" cy="4857310"/>
          </a:xfrm>
        </p:grpSpPr>
        <p:sp>
          <p:nvSpPr>
            <p:cNvPr id="60" name="Google Shape;60;p3"/>
            <p:cNvSpPr/>
            <p:nvPr/>
          </p:nvSpPr>
          <p:spPr>
            <a:xfrm>
              <a:off x="-2925" y="3984777"/>
              <a:ext cx="9141155" cy="114728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1" name="Google Shape;61;p3"/>
            <p:cNvGrpSpPr/>
            <p:nvPr/>
          </p:nvGrpSpPr>
          <p:grpSpPr>
            <a:xfrm flipH="1">
              <a:off x="7318885" y="4045917"/>
              <a:ext cx="1843078" cy="808698"/>
              <a:chOff x="-25985" y="4224317"/>
              <a:chExt cx="1843078" cy="808698"/>
            </a:xfrm>
          </p:grpSpPr>
          <p:sp>
            <p:nvSpPr>
              <p:cNvPr id="62" name="Google Shape;62;p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5" name="Google Shape;65;p3"/>
            <p:cNvGrpSpPr/>
            <p:nvPr/>
          </p:nvGrpSpPr>
          <p:grpSpPr>
            <a:xfrm rot="208447">
              <a:off x="5461294" y="4115447"/>
              <a:ext cx="2318122" cy="773841"/>
              <a:chOff x="762295" y="4190998"/>
              <a:chExt cx="2318034" cy="773811"/>
            </a:xfrm>
          </p:grpSpPr>
          <p:sp>
            <p:nvSpPr>
              <p:cNvPr id="66" name="Google Shape;66;p3"/>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3"/>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3"/>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3"/>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0" name="Google Shape;70;p3"/>
            <p:cNvGrpSpPr/>
            <p:nvPr/>
          </p:nvGrpSpPr>
          <p:grpSpPr>
            <a:xfrm>
              <a:off x="1422" y="4813626"/>
              <a:ext cx="9141155" cy="338622"/>
              <a:chOff x="1422" y="4813626"/>
              <a:chExt cx="9141155" cy="338622"/>
            </a:xfrm>
          </p:grpSpPr>
          <p:sp>
            <p:nvSpPr>
              <p:cNvPr id="71" name="Google Shape;71;p3"/>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2" name="Google Shape;72;p3"/>
              <p:cNvGrpSpPr/>
              <p:nvPr/>
            </p:nvGrpSpPr>
            <p:grpSpPr>
              <a:xfrm>
                <a:off x="408984" y="4937484"/>
                <a:ext cx="8326033" cy="113087"/>
                <a:chOff x="408984" y="4937484"/>
                <a:chExt cx="8326033" cy="113087"/>
              </a:xfrm>
            </p:grpSpPr>
            <p:grpSp>
              <p:nvGrpSpPr>
                <p:cNvPr id="73" name="Google Shape;73;p3"/>
                <p:cNvGrpSpPr/>
                <p:nvPr/>
              </p:nvGrpSpPr>
              <p:grpSpPr>
                <a:xfrm flipH="1">
                  <a:off x="3116092" y="4937484"/>
                  <a:ext cx="204708" cy="113087"/>
                  <a:chOff x="4165490" y="4856571"/>
                  <a:chExt cx="204708" cy="113087"/>
                </a:xfrm>
              </p:grpSpPr>
              <p:sp>
                <p:nvSpPr>
                  <p:cNvPr id="74" name="Google Shape;74;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 name="Google Shape;77;p3"/>
                <p:cNvGrpSpPr/>
                <p:nvPr/>
              </p:nvGrpSpPr>
              <p:grpSpPr>
                <a:xfrm>
                  <a:off x="408984" y="4937484"/>
                  <a:ext cx="204708" cy="113087"/>
                  <a:chOff x="4165490" y="4856571"/>
                  <a:chExt cx="204708" cy="113087"/>
                </a:xfrm>
              </p:grpSpPr>
              <p:sp>
                <p:nvSpPr>
                  <p:cNvPr id="78" name="Google Shape;78;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 name="Google Shape;81;p3"/>
                <p:cNvGrpSpPr/>
                <p:nvPr/>
              </p:nvGrpSpPr>
              <p:grpSpPr>
                <a:xfrm>
                  <a:off x="8530309" y="4937484"/>
                  <a:ext cx="204708" cy="113087"/>
                  <a:chOff x="4165490" y="4856571"/>
                  <a:chExt cx="204708" cy="113087"/>
                </a:xfrm>
              </p:grpSpPr>
              <p:sp>
                <p:nvSpPr>
                  <p:cNvPr id="82" name="Google Shape;82;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 name="Google Shape;85;p3"/>
                <p:cNvGrpSpPr/>
                <p:nvPr/>
              </p:nvGrpSpPr>
              <p:grpSpPr>
                <a:xfrm>
                  <a:off x="5823200" y="4937484"/>
                  <a:ext cx="204708" cy="113087"/>
                  <a:chOff x="4165490" y="4856571"/>
                  <a:chExt cx="204708" cy="113087"/>
                </a:xfrm>
              </p:grpSpPr>
              <p:sp>
                <p:nvSpPr>
                  <p:cNvPr id="86" name="Google Shape;86;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89" name="Google Shape;89;p3"/>
            <p:cNvGrpSpPr/>
            <p:nvPr/>
          </p:nvGrpSpPr>
          <p:grpSpPr>
            <a:xfrm>
              <a:off x="8552352" y="304398"/>
              <a:ext cx="461179" cy="461210"/>
              <a:chOff x="2957865" y="5957044"/>
              <a:chExt cx="794178" cy="794231"/>
            </a:xfrm>
          </p:grpSpPr>
          <p:sp>
            <p:nvSpPr>
              <p:cNvPr id="90" name="Google Shape;90;p3"/>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3"/>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 name="Google Shape;92;p3"/>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3"/>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3"/>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3"/>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 name="Google Shape;96;p3"/>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 name="Google Shape;97;p3"/>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3"/>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 name="Google Shape;99;p3"/>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0" name="Google Shape;100;p3"/>
            <p:cNvSpPr/>
            <p:nvPr/>
          </p:nvSpPr>
          <p:spPr>
            <a:xfrm>
              <a:off x="-402715" y="294938"/>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1" name="Google Shape;101;p3"/>
          <p:cNvSpPr txBox="1">
            <a:spLocks noGrp="1"/>
          </p:cNvSpPr>
          <p:nvPr>
            <p:ph type="title"/>
          </p:nvPr>
        </p:nvSpPr>
        <p:spPr>
          <a:xfrm>
            <a:off x="720000" y="445025"/>
            <a:ext cx="7704000" cy="58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3"/>
          <p:cNvSpPr txBox="1">
            <a:spLocks noGrp="1"/>
          </p:cNvSpPr>
          <p:nvPr>
            <p:ph type="body" idx="1"/>
          </p:nvPr>
        </p:nvSpPr>
        <p:spPr>
          <a:xfrm>
            <a:off x="720000" y="2120700"/>
            <a:ext cx="4270800" cy="2487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3" name="Google Shape;103;p3"/>
          <p:cNvSpPr txBox="1">
            <a:spLocks noGrp="1"/>
          </p:cNvSpPr>
          <p:nvPr>
            <p:ph type="subTitle" idx="2"/>
          </p:nvPr>
        </p:nvSpPr>
        <p:spPr>
          <a:xfrm>
            <a:off x="720000" y="1366000"/>
            <a:ext cx="4270800" cy="8352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400"/>
              <a:buNone/>
              <a:defRPr sz="20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96"/>
        <p:cNvGrpSpPr/>
        <p:nvPr/>
      </p:nvGrpSpPr>
      <p:grpSpPr>
        <a:xfrm>
          <a:off x="0" y="0"/>
          <a:ext cx="0" cy="0"/>
          <a:chOff x="0" y="0"/>
          <a:chExt cx="0" cy="0"/>
        </a:xfrm>
      </p:grpSpPr>
      <p:grpSp>
        <p:nvGrpSpPr>
          <p:cNvPr id="997" name="Google Shape;997;p24"/>
          <p:cNvGrpSpPr/>
          <p:nvPr/>
        </p:nvGrpSpPr>
        <p:grpSpPr>
          <a:xfrm>
            <a:off x="-2172656" y="-172211"/>
            <a:ext cx="13165921" cy="6040050"/>
            <a:chOff x="-2172656" y="-172210"/>
            <a:chExt cx="13165921" cy="6040050"/>
          </a:xfrm>
        </p:grpSpPr>
        <p:grpSp>
          <p:nvGrpSpPr>
            <p:cNvPr id="998" name="Google Shape;998;p24"/>
            <p:cNvGrpSpPr/>
            <p:nvPr/>
          </p:nvGrpSpPr>
          <p:grpSpPr>
            <a:xfrm>
              <a:off x="5141794" y="3209185"/>
              <a:ext cx="5851471" cy="2518692"/>
              <a:chOff x="5141794" y="3209185"/>
              <a:chExt cx="5851471" cy="2518692"/>
            </a:xfrm>
          </p:grpSpPr>
          <p:sp>
            <p:nvSpPr>
              <p:cNvPr id="999" name="Google Shape;999;p24"/>
              <p:cNvSpPr/>
              <p:nvPr/>
            </p:nvSpPr>
            <p:spPr>
              <a:xfrm rot="-731480" flipH="1">
                <a:off x="5219720" y="3795396"/>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00" name="Google Shape;1000;p24"/>
              <p:cNvGrpSpPr/>
              <p:nvPr/>
            </p:nvGrpSpPr>
            <p:grpSpPr>
              <a:xfrm flipH="1">
                <a:off x="7298065" y="4064192"/>
                <a:ext cx="1843078" cy="808698"/>
                <a:chOff x="-25985" y="4224317"/>
                <a:chExt cx="1843078" cy="808698"/>
              </a:xfrm>
            </p:grpSpPr>
            <p:sp>
              <p:nvSpPr>
                <p:cNvPr id="1001" name="Google Shape;1001;p24"/>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2" name="Google Shape;1002;p24"/>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3" name="Google Shape;1003;p24"/>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004" name="Google Shape;1004;p24"/>
            <p:cNvGrpSpPr/>
            <p:nvPr/>
          </p:nvGrpSpPr>
          <p:grpSpPr>
            <a:xfrm>
              <a:off x="-2172656" y="3349148"/>
              <a:ext cx="5851471" cy="2518692"/>
              <a:chOff x="-2172656" y="3349148"/>
              <a:chExt cx="5851471" cy="2518692"/>
            </a:xfrm>
          </p:grpSpPr>
          <p:sp>
            <p:nvSpPr>
              <p:cNvPr id="1005" name="Google Shape;1005;p24"/>
              <p:cNvSpPr/>
              <p:nvPr/>
            </p:nvSpPr>
            <p:spPr>
              <a:xfrm rot="731480">
                <a:off x="-2094730" y="3935359"/>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06" name="Google Shape;1006;p24"/>
              <p:cNvGrpSpPr/>
              <p:nvPr/>
            </p:nvGrpSpPr>
            <p:grpSpPr>
              <a:xfrm>
                <a:off x="-722572" y="4132380"/>
                <a:ext cx="3273201" cy="782486"/>
                <a:chOff x="6430928" y="4166042"/>
                <a:chExt cx="3273201" cy="782486"/>
              </a:xfrm>
            </p:grpSpPr>
            <p:grpSp>
              <p:nvGrpSpPr>
                <p:cNvPr id="1007" name="Google Shape;1007;p24"/>
                <p:cNvGrpSpPr/>
                <p:nvPr/>
              </p:nvGrpSpPr>
              <p:grpSpPr>
                <a:xfrm>
                  <a:off x="7386095" y="4166042"/>
                  <a:ext cx="2318034" cy="773811"/>
                  <a:chOff x="762295" y="4190998"/>
                  <a:chExt cx="2318034" cy="773811"/>
                </a:xfrm>
              </p:grpSpPr>
              <p:sp>
                <p:nvSpPr>
                  <p:cNvPr id="1008" name="Google Shape;1008;p24"/>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9" name="Google Shape;1009;p24"/>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0" name="Google Shape;1010;p24"/>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1" name="Google Shape;1011;p24"/>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12" name="Google Shape;1012;p24"/>
                <p:cNvGrpSpPr/>
                <p:nvPr/>
              </p:nvGrpSpPr>
              <p:grpSpPr>
                <a:xfrm>
                  <a:off x="6430928" y="4341412"/>
                  <a:ext cx="1343761" cy="607116"/>
                  <a:chOff x="2515353" y="4380926"/>
                  <a:chExt cx="1343761" cy="607116"/>
                </a:xfrm>
              </p:grpSpPr>
              <p:sp>
                <p:nvSpPr>
                  <p:cNvPr id="1013" name="Google Shape;1013;p24"/>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4" name="Google Shape;1014;p24"/>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5" name="Google Shape;1015;p24"/>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016" name="Google Shape;1016;p24"/>
            <p:cNvGrpSpPr/>
            <p:nvPr/>
          </p:nvGrpSpPr>
          <p:grpSpPr>
            <a:xfrm>
              <a:off x="1422" y="4813626"/>
              <a:ext cx="9141155" cy="338622"/>
              <a:chOff x="1422" y="4813626"/>
              <a:chExt cx="9141155" cy="338622"/>
            </a:xfrm>
          </p:grpSpPr>
          <p:sp>
            <p:nvSpPr>
              <p:cNvPr id="1017" name="Google Shape;1017;p24"/>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18" name="Google Shape;1018;p24"/>
              <p:cNvGrpSpPr/>
              <p:nvPr/>
            </p:nvGrpSpPr>
            <p:grpSpPr>
              <a:xfrm>
                <a:off x="408984" y="4937484"/>
                <a:ext cx="8326033" cy="113087"/>
                <a:chOff x="408984" y="4937484"/>
                <a:chExt cx="8326033" cy="113087"/>
              </a:xfrm>
            </p:grpSpPr>
            <p:grpSp>
              <p:nvGrpSpPr>
                <p:cNvPr id="1019" name="Google Shape;1019;p24"/>
                <p:cNvGrpSpPr/>
                <p:nvPr/>
              </p:nvGrpSpPr>
              <p:grpSpPr>
                <a:xfrm flipH="1">
                  <a:off x="3116092" y="4937484"/>
                  <a:ext cx="204708" cy="113087"/>
                  <a:chOff x="4165490" y="4856571"/>
                  <a:chExt cx="204708" cy="113087"/>
                </a:xfrm>
              </p:grpSpPr>
              <p:sp>
                <p:nvSpPr>
                  <p:cNvPr id="1020" name="Google Shape;1020;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1" name="Google Shape;1021;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2" name="Google Shape;1022;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23" name="Google Shape;1023;p24"/>
                <p:cNvGrpSpPr/>
                <p:nvPr/>
              </p:nvGrpSpPr>
              <p:grpSpPr>
                <a:xfrm>
                  <a:off x="408984" y="4937484"/>
                  <a:ext cx="204708" cy="113087"/>
                  <a:chOff x="4165490" y="4856571"/>
                  <a:chExt cx="204708" cy="113087"/>
                </a:xfrm>
              </p:grpSpPr>
              <p:sp>
                <p:nvSpPr>
                  <p:cNvPr id="1024" name="Google Shape;1024;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5" name="Google Shape;1025;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6" name="Google Shape;1026;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27" name="Google Shape;1027;p24"/>
                <p:cNvGrpSpPr/>
                <p:nvPr/>
              </p:nvGrpSpPr>
              <p:grpSpPr>
                <a:xfrm>
                  <a:off x="8530309" y="4937484"/>
                  <a:ext cx="204708" cy="113087"/>
                  <a:chOff x="4165490" y="4856571"/>
                  <a:chExt cx="204708" cy="113087"/>
                </a:xfrm>
              </p:grpSpPr>
              <p:sp>
                <p:nvSpPr>
                  <p:cNvPr id="1028" name="Google Shape;1028;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0" name="Google Shape;1030;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31" name="Google Shape;1031;p24"/>
                <p:cNvGrpSpPr/>
                <p:nvPr/>
              </p:nvGrpSpPr>
              <p:grpSpPr>
                <a:xfrm>
                  <a:off x="5823200" y="4937484"/>
                  <a:ext cx="204708" cy="113087"/>
                  <a:chOff x="4165490" y="4856571"/>
                  <a:chExt cx="204708" cy="113087"/>
                </a:xfrm>
              </p:grpSpPr>
              <p:sp>
                <p:nvSpPr>
                  <p:cNvPr id="1032" name="Google Shape;1032;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3" name="Google Shape;1033;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4" name="Google Shape;1034;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1035" name="Google Shape;1035;p24"/>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36" name="Google Shape;1036;p24"/>
            <p:cNvGrpSpPr/>
            <p:nvPr/>
          </p:nvGrpSpPr>
          <p:grpSpPr>
            <a:xfrm>
              <a:off x="8505035" y="-120529"/>
              <a:ext cx="1462125" cy="723809"/>
              <a:chOff x="2776710" y="2065334"/>
              <a:chExt cx="1462125" cy="723809"/>
            </a:xfrm>
          </p:grpSpPr>
          <p:sp>
            <p:nvSpPr>
              <p:cNvPr id="1037" name="Google Shape;1037;p24"/>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8" name="Google Shape;1038;p24"/>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39" name="Google Shape;1039;p24"/>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40" name="Google Shape;1040;p24"/>
            <p:cNvGrpSpPr/>
            <p:nvPr/>
          </p:nvGrpSpPr>
          <p:grpSpPr>
            <a:xfrm>
              <a:off x="8561388" y="2281312"/>
              <a:ext cx="461424" cy="732722"/>
              <a:chOff x="177600" y="2303162"/>
              <a:chExt cx="461424" cy="732722"/>
            </a:xfrm>
          </p:grpSpPr>
          <p:grpSp>
            <p:nvGrpSpPr>
              <p:cNvPr id="1041" name="Google Shape;1041;p24"/>
              <p:cNvGrpSpPr/>
              <p:nvPr/>
            </p:nvGrpSpPr>
            <p:grpSpPr>
              <a:xfrm>
                <a:off x="423441" y="2517507"/>
                <a:ext cx="215583" cy="229700"/>
                <a:chOff x="423441" y="2517507"/>
                <a:chExt cx="215583" cy="229700"/>
              </a:xfrm>
            </p:grpSpPr>
            <p:sp>
              <p:nvSpPr>
                <p:cNvPr id="1042" name="Google Shape;1042;p24"/>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3" name="Google Shape;1043;p24"/>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44" name="Google Shape;1044;p24"/>
              <p:cNvGrpSpPr/>
              <p:nvPr/>
            </p:nvGrpSpPr>
            <p:grpSpPr>
              <a:xfrm>
                <a:off x="177600" y="2303162"/>
                <a:ext cx="326056" cy="122381"/>
                <a:chOff x="177600" y="2303162"/>
                <a:chExt cx="326056" cy="122381"/>
              </a:xfrm>
            </p:grpSpPr>
            <p:sp>
              <p:nvSpPr>
                <p:cNvPr id="1045" name="Google Shape;1045;p24"/>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6" name="Google Shape;1046;p24"/>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47" name="Google Shape;1047;p24"/>
              <p:cNvGrpSpPr/>
              <p:nvPr/>
            </p:nvGrpSpPr>
            <p:grpSpPr>
              <a:xfrm>
                <a:off x="258394" y="2710176"/>
                <a:ext cx="218639" cy="325708"/>
                <a:chOff x="258394" y="2710176"/>
                <a:chExt cx="218639" cy="325708"/>
              </a:xfrm>
            </p:grpSpPr>
            <p:sp>
              <p:nvSpPr>
                <p:cNvPr id="1048" name="Google Shape;1048;p24"/>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9" name="Google Shape;1049;p24"/>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50"/>
        <p:cNvGrpSpPr/>
        <p:nvPr/>
      </p:nvGrpSpPr>
      <p:grpSpPr>
        <a:xfrm>
          <a:off x="0" y="0"/>
          <a:ext cx="0" cy="0"/>
          <a:chOff x="0" y="0"/>
          <a:chExt cx="0" cy="0"/>
        </a:xfrm>
      </p:grpSpPr>
      <p:grpSp>
        <p:nvGrpSpPr>
          <p:cNvPr id="1051" name="Google Shape;1051;p25"/>
          <p:cNvGrpSpPr/>
          <p:nvPr/>
        </p:nvGrpSpPr>
        <p:grpSpPr>
          <a:xfrm>
            <a:off x="-569554" y="1017737"/>
            <a:ext cx="10273683" cy="4125773"/>
            <a:chOff x="-569554" y="1017737"/>
            <a:chExt cx="10273683" cy="4125773"/>
          </a:xfrm>
        </p:grpSpPr>
        <p:sp>
          <p:nvSpPr>
            <p:cNvPr id="1052" name="Google Shape;1052;p25"/>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53" name="Google Shape;1053;p25"/>
            <p:cNvGrpSpPr/>
            <p:nvPr/>
          </p:nvGrpSpPr>
          <p:grpSpPr>
            <a:xfrm flipH="1">
              <a:off x="-569554" y="4166042"/>
              <a:ext cx="3273201" cy="782486"/>
              <a:chOff x="6430928" y="4166042"/>
              <a:chExt cx="3273201" cy="782486"/>
            </a:xfrm>
          </p:grpSpPr>
          <p:grpSp>
            <p:nvGrpSpPr>
              <p:cNvPr id="1054" name="Google Shape;1054;p25"/>
              <p:cNvGrpSpPr/>
              <p:nvPr/>
            </p:nvGrpSpPr>
            <p:grpSpPr>
              <a:xfrm>
                <a:off x="7386095" y="4166042"/>
                <a:ext cx="2318034" cy="773811"/>
                <a:chOff x="762295" y="4190998"/>
                <a:chExt cx="2318034" cy="773811"/>
              </a:xfrm>
            </p:grpSpPr>
            <p:sp>
              <p:nvSpPr>
                <p:cNvPr id="1055" name="Google Shape;1055;p25"/>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6" name="Google Shape;1056;p25"/>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7" name="Google Shape;1057;p25"/>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8" name="Google Shape;1058;p25"/>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9" name="Google Shape;1059;p25"/>
              <p:cNvGrpSpPr/>
              <p:nvPr/>
            </p:nvGrpSpPr>
            <p:grpSpPr>
              <a:xfrm>
                <a:off x="6430928" y="4341412"/>
                <a:ext cx="1343761" cy="607116"/>
                <a:chOff x="2515353" y="4380926"/>
                <a:chExt cx="1343761" cy="607116"/>
              </a:xfrm>
            </p:grpSpPr>
            <p:sp>
              <p:nvSpPr>
                <p:cNvPr id="1060" name="Google Shape;1060;p25"/>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1" name="Google Shape;1061;p25"/>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2" name="Google Shape;1062;p25"/>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063" name="Google Shape;1063;p25"/>
            <p:cNvGrpSpPr/>
            <p:nvPr/>
          </p:nvGrpSpPr>
          <p:grpSpPr>
            <a:xfrm flipH="1">
              <a:off x="7393683" y="4148592"/>
              <a:ext cx="1843078" cy="808698"/>
              <a:chOff x="-25985" y="4224317"/>
              <a:chExt cx="1843078" cy="808698"/>
            </a:xfrm>
          </p:grpSpPr>
          <p:sp>
            <p:nvSpPr>
              <p:cNvPr id="1064" name="Google Shape;1064;p25"/>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5" name="Google Shape;1065;p25"/>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6" name="Google Shape;1066;p25"/>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67" name="Google Shape;1067;p25"/>
            <p:cNvGrpSpPr/>
            <p:nvPr/>
          </p:nvGrpSpPr>
          <p:grpSpPr>
            <a:xfrm flipH="1">
              <a:off x="-6579" y="4804888"/>
              <a:ext cx="9141155" cy="338622"/>
              <a:chOff x="0" y="4804888"/>
              <a:chExt cx="9141155" cy="338622"/>
            </a:xfrm>
          </p:grpSpPr>
          <p:sp>
            <p:nvSpPr>
              <p:cNvPr id="1068" name="Google Shape;1068;p25"/>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69" name="Google Shape;1069;p25"/>
              <p:cNvGrpSpPr/>
              <p:nvPr/>
            </p:nvGrpSpPr>
            <p:grpSpPr>
              <a:xfrm>
                <a:off x="408984" y="4937484"/>
                <a:ext cx="8326033" cy="113087"/>
                <a:chOff x="408984" y="4937484"/>
                <a:chExt cx="8326033" cy="113087"/>
              </a:xfrm>
            </p:grpSpPr>
            <p:grpSp>
              <p:nvGrpSpPr>
                <p:cNvPr id="1070" name="Google Shape;1070;p25"/>
                <p:cNvGrpSpPr/>
                <p:nvPr/>
              </p:nvGrpSpPr>
              <p:grpSpPr>
                <a:xfrm flipH="1">
                  <a:off x="3116092" y="4937484"/>
                  <a:ext cx="204708" cy="113087"/>
                  <a:chOff x="4165490" y="4856571"/>
                  <a:chExt cx="204708" cy="113087"/>
                </a:xfrm>
              </p:grpSpPr>
              <p:sp>
                <p:nvSpPr>
                  <p:cNvPr id="1071" name="Google Shape;1071;p2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2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2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74" name="Google Shape;1074;p25"/>
                <p:cNvGrpSpPr/>
                <p:nvPr/>
              </p:nvGrpSpPr>
              <p:grpSpPr>
                <a:xfrm>
                  <a:off x="408984" y="4937484"/>
                  <a:ext cx="204708" cy="113087"/>
                  <a:chOff x="4165490" y="4856571"/>
                  <a:chExt cx="204708" cy="113087"/>
                </a:xfrm>
              </p:grpSpPr>
              <p:sp>
                <p:nvSpPr>
                  <p:cNvPr id="1075" name="Google Shape;1075;p2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6" name="Google Shape;1076;p2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7" name="Google Shape;1077;p2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78" name="Google Shape;1078;p25"/>
                <p:cNvGrpSpPr/>
                <p:nvPr/>
              </p:nvGrpSpPr>
              <p:grpSpPr>
                <a:xfrm>
                  <a:off x="8530309" y="4937484"/>
                  <a:ext cx="204708" cy="113087"/>
                  <a:chOff x="4165490" y="4856571"/>
                  <a:chExt cx="204708" cy="113087"/>
                </a:xfrm>
              </p:grpSpPr>
              <p:sp>
                <p:nvSpPr>
                  <p:cNvPr id="1079" name="Google Shape;1079;p2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0" name="Google Shape;1080;p2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1" name="Google Shape;1081;p2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82" name="Google Shape;1082;p25"/>
                <p:cNvGrpSpPr/>
                <p:nvPr/>
              </p:nvGrpSpPr>
              <p:grpSpPr>
                <a:xfrm>
                  <a:off x="5823200" y="4937484"/>
                  <a:ext cx="204708" cy="113087"/>
                  <a:chOff x="4165490" y="4856571"/>
                  <a:chExt cx="204708" cy="113087"/>
                </a:xfrm>
              </p:grpSpPr>
              <p:sp>
                <p:nvSpPr>
                  <p:cNvPr id="1083" name="Google Shape;1083;p2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4" name="Google Shape;1084;p2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5" name="Google Shape;1085;p2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086" name="Google Shape;1086;p25"/>
            <p:cNvGrpSpPr/>
            <p:nvPr/>
          </p:nvGrpSpPr>
          <p:grpSpPr>
            <a:xfrm flipH="1">
              <a:off x="326690" y="1017737"/>
              <a:ext cx="461424" cy="732722"/>
              <a:chOff x="8530900" y="1017737"/>
              <a:chExt cx="461424" cy="732722"/>
            </a:xfrm>
          </p:grpSpPr>
          <p:grpSp>
            <p:nvGrpSpPr>
              <p:cNvPr id="1087" name="Google Shape;1087;p25"/>
              <p:cNvGrpSpPr/>
              <p:nvPr/>
            </p:nvGrpSpPr>
            <p:grpSpPr>
              <a:xfrm>
                <a:off x="8776741" y="1232082"/>
                <a:ext cx="215583" cy="229700"/>
                <a:chOff x="423441" y="2517507"/>
                <a:chExt cx="215583" cy="229700"/>
              </a:xfrm>
            </p:grpSpPr>
            <p:sp>
              <p:nvSpPr>
                <p:cNvPr id="1088" name="Google Shape;1088;p25"/>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9" name="Google Shape;1089;p25"/>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90" name="Google Shape;1090;p25"/>
              <p:cNvGrpSpPr/>
              <p:nvPr/>
            </p:nvGrpSpPr>
            <p:grpSpPr>
              <a:xfrm>
                <a:off x="8530900" y="1017737"/>
                <a:ext cx="326056" cy="122381"/>
                <a:chOff x="177600" y="2303162"/>
                <a:chExt cx="326056" cy="122381"/>
              </a:xfrm>
            </p:grpSpPr>
            <p:sp>
              <p:nvSpPr>
                <p:cNvPr id="1091" name="Google Shape;1091;p25"/>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2" name="Google Shape;1092;p25"/>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93" name="Google Shape;1093;p25"/>
              <p:cNvGrpSpPr/>
              <p:nvPr/>
            </p:nvGrpSpPr>
            <p:grpSpPr>
              <a:xfrm>
                <a:off x="8611694" y="1424751"/>
                <a:ext cx="218639" cy="325708"/>
                <a:chOff x="258394" y="2710176"/>
                <a:chExt cx="218639" cy="325708"/>
              </a:xfrm>
            </p:grpSpPr>
            <p:sp>
              <p:nvSpPr>
                <p:cNvPr id="1094" name="Google Shape;1094;p25"/>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5" name="Google Shape;1095;p25"/>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096" name="Google Shape;1096;p25"/>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hree columns">
  <p:cSld name="CUSTOM_1_1_1_1_1">
    <p:spTree>
      <p:nvGrpSpPr>
        <p:cNvPr id="1" name="Shape 104"/>
        <p:cNvGrpSpPr/>
        <p:nvPr/>
      </p:nvGrpSpPr>
      <p:grpSpPr>
        <a:xfrm>
          <a:off x="0" y="0"/>
          <a:ext cx="0" cy="0"/>
          <a:chOff x="0" y="0"/>
          <a:chExt cx="0" cy="0"/>
        </a:xfrm>
      </p:grpSpPr>
      <p:grpSp>
        <p:nvGrpSpPr>
          <p:cNvPr id="105" name="Google Shape;105;p4"/>
          <p:cNvGrpSpPr/>
          <p:nvPr/>
        </p:nvGrpSpPr>
        <p:grpSpPr>
          <a:xfrm>
            <a:off x="-102185" y="-172211"/>
            <a:ext cx="9243340" cy="5315720"/>
            <a:chOff x="-102185" y="-172210"/>
            <a:chExt cx="9243340" cy="5315720"/>
          </a:xfrm>
        </p:grpSpPr>
        <p:sp>
          <p:nvSpPr>
            <p:cNvPr id="106" name="Google Shape;106;p4"/>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7" name="Google Shape;107;p4"/>
            <p:cNvGrpSpPr/>
            <p:nvPr/>
          </p:nvGrpSpPr>
          <p:grpSpPr>
            <a:xfrm>
              <a:off x="-102185" y="4148592"/>
              <a:ext cx="1843078" cy="808698"/>
              <a:chOff x="-25985" y="4224317"/>
              <a:chExt cx="1843078" cy="808698"/>
            </a:xfrm>
          </p:grpSpPr>
          <p:sp>
            <p:nvSpPr>
              <p:cNvPr id="108" name="Google Shape;108;p4"/>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4"/>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4"/>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1" name="Google Shape;111;p4"/>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2" name="Google Shape;112;p4"/>
            <p:cNvGrpSpPr/>
            <p:nvPr/>
          </p:nvGrpSpPr>
          <p:grpSpPr>
            <a:xfrm>
              <a:off x="8587500" y="2130623"/>
              <a:ext cx="461424" cy="1457261"/>
              <a:chOff x="177600" y="1578623"/>
              <a:chExt cx="461424" cy="1457261"/>
            </a:xfrm>
          </p:grpSpPr>
          <p:grpSp>
            <p:nvGrpSpPr>
              <p:cNvPr id="113" name="Google Shape;113;p4"/>
              <p:cNvGrpSpPr/>
              <p:nvPr/>
            </p:nvGrpSpPr>
            <p:grpSpPr>
              <a:xfrm>
                <a:off x="177727" y="1578623"/>
                <a:ext cx="461179" cy="461210"/>
                <a:chOff x="2957865" y="5957044"/>
                <a:chExt cx="794178" cy="794231"/>
              </a:xfrm>
            </p:grpSpPr>
            <p:sp>
              <p:nvSpPr>
                <p:cNvPr id="114" name="Google Shape;114;p4"/>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4"/>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4"/>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4"/>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4"/>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4"/>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4"/>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4"/>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4"/>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4"/>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4" name="Google Shape;124;p4"/>
              <p:cNvGrpSpPr/>
              <p:nvPr/>
            </p:nvGrpSpPr>
            <p:grpSpPr>
              <a:xfrm>
                <a:off x="177600" y="2303162"/>
                <a:ext cx="461424" cy="732722"/>
                <a:chOff x="177600" y="2303162"/>
                <a:chExt cx="461424" cy="732722"/>
              </a:xfrm>
            </p:grpSpPr>
            <p:grpSp>
              <p:nvGrpSpPr>
                <p:cNvPr id="125" name="Google Shape;125;p4"/>
                <p:cNvGrpSpPr/>
                <p:nvPr/>
              </p:nvGrpSpPr>
              <p:grpSpPr>
                <a:xfrm>
                  <a:off x="423441" y="2517507"/>
                  <a:ext cx="215583" cy="229700"/>
                  <a:chOff x="423441" y="2517507"/>
                  <a:chExt cx="215583" cy="229700"/>
                </a:xfrm>
              </p:grpSpPr>
              <p:sp>
                <p:nvSpPr>
                  <p:cNvPr id="126" name="Google Shape;126;p4"/>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4"/>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8" name="Google Shape;128;p4"/>
                <p:cNvGrpSpPr/>
                <p:nvPr/>
              </p:nvGrpSpPr>
              <p:grpSpPr>
                <a:xfrm>
                  <a:off x="177600" y="2303162"/>
                  <a:ext cx="326056" cy="122381"/>
                  <a:chOff x="177600" y="2303162"/>
                  <a:chExt cx="326056" cy="122381"/>
                </a:xfrm>
              </p:grpSpPr>
              <p:sp>
                <p:nvSpPr>
                  <p:cNvPr id="129" name="Google Shape;129;p4"/>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4"/>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1" name="Google Shape;131;p4"/>
                <p:cNvGrpSpPr/>
                <p:nvPr/>
              </p:nvGrpSpPr>
              <p:grpSpPr>
                <a:xfrm>
                  <a:off x="258394" y="2710176"/>
                  <a:ext cx="218639" cy="325708"/>
                  <a:chOff x="258394" y="2710176"/>
                  <a:chExt cx="218639" cy="325708"/>
                </a:xfrm>
              </p:grpSpPr>
              <p:sp>
                <p:nvSpPr>
                  <p:cNvPr id="132" name="Google Shape;132;p4"/>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4"/>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34" name="Google Shape;134;p4"/>
            <p:cNvGrpSpPr/>
            <p:nvPr/>
          </p:nvGrpSpPr>
          <p:grpSpPr>
            <a:xfrm>
              <a:off x="0" y="4804888"/>
              <a:ext cx="9141155" cy="338622"/>
              <a:chOff x="0" y="4804888"/>
              <a:chExt cx="9141155" cy="338622"/>
            </a:xfrm>
          </p:grpSpPr>
          <p:sp>
            <p:nvSpPr>
              <p:cNvPr id="135" name="Google Shape;135;p4"/>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6" name="Google Shape;136;p4"/>
              <p:cNvGrpSpPr/>
              <p:nvPr/>
            </p:nvGrpSpPr>
            <p:grpSpPr>
              <a:xfrm>
                <a:off x="408984" y="4937484"/>
                <a:ext cx="8326033" cy="113087"/>
                <a:chOff x="408984" y="4937484"/>
                <a:chExt cx="8326033" cy="113087"/>
              </a:xfrm>
            </p:grpSpPr>
            <p:grpSp>
              <p:nvGrpSpPr>
                <p:cNvPr id="137" name="Google Shape;137;p4"/>
                <p:cNvGrpSpPr/>
                <p:nvPr/>
              </p:nvGrpSpPr>
              <p:grpSpPr>
                <a:xfrm flipH="1">
                  <a:off x="3116092" y="4937484"/>
                  <a:ext cx="204708" cy="113087"/>
                  <a:chOff x="4165490" y="4856571"/>
                  <a:chExt cx="204708" cy="113087"/>
                </a:xfrm>
              </p:grpSpPr>
              <p:sp>
                <p:nvSpPr>
                  <p:cNvPr id="138" name="Google Shape;138;p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1" name="Google Shape;141;p4"/>
                <p:cNvGrpSpPr/>
                <p:nvPr/>
              </p:nvGrpSpPr>
              <p:grpSpPr>
                <a:xfrm>
                  <a:off x="408984" y="4937484"/>
                  <a:ext cx="204708" cy="113087"/>
                  <a:chOff x="4165490" y="4856571"/>
                  <a:chExt cx="204708" cy="113087"/>
                </a:xfrm>
              </p:grpSpPr>
              <p:sp>
                <p:nvSpPr>
                  <p:cNvPr id="142" name="Google Shape;142;p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5" name="Google Shape;145;p4"/>
                <p:cNvGrpSpPr/>
                <p:nvPr/>
              </p:nvGrpSpPr>
              <p:grpSpPr>
                <a:xfrm>
                  <a:off x="8530309" y="4937484"/>
                  <a:ext cx="204708" cy="113087"/>
                  <a:chOff x="4165490" y="4856571"/>
                  <a:chExt cx="204708" cy="113087"/>
                </a:xfrm>
              </p:grpSpPr>
              <p:sp>
                <p:nvSpPr>
                  <p:cNvPr id="146" name="Google Shape;146;p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149" name="Google Shape;149;p4"/>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0" name="Google Shape;150;p4"/>
          <p:cNvSpPr txBox="1">
            <a:spLocks noGrp="1"/>
          </p:cNvSpPr>
          <p:nvPr>
            <p:ph type="subTitle" idx="1"/>
          </p:nvPr>
        </p:nvSpPr>
        <p:spPr>
          <a:xfrm>
            <a:off x="715100" y="1479900"/>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1" name="Google Shape;151;p4"/>
          <p:cNvSpPr txBox="1">
            <a:spLocks noGrp="1"/>
          </p:cNvSpPr>
          <p:nvPr>
            <p:ph type="subTitle" idx="2"/>
          </p:nvPr>
        </p:nvSpPr>
        <p:spPr>
          <a:xfrm>
            <a:off x="715100" y="2522388"/>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2" name="Google Shape;152;p4"/>
          <p:cNvSpPr txBox="1">
            <a:spLocks noGrp="1"/>
          </p:cNvSpPr>
          <p:nvPr>
            <p:ph type="subTitle" idx="3"/>
          </p:nvPr>
        </p:nvSpPr>
        <p:spPr>
          <a:xfrm>
            <a:off x="715100" y="3581202"/>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3" name="Google Shape;153;p4"/>
          <p:cNvSpPr txBox="1">
            <a:spLocks noGrp="1"/>
          </p:cNvSpPr>
          <p:nvPr>
            <p:ph type="subTitle" idx="4"/>
          </p:nvPr>
        </p:nvSpPr>
        <p:spPr>
          <a:xfrm>
            <a:off x="1917500" y="1479900"/>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154" name="Google Shape;154;p4"/>
          <p:cNvSpPr txBox="1">
            <a:spLocks noGrp="1"/>
          </p:cNvSpPr>
          <p:nvPr>
            <p:ph type="subTitle" idx="5"/>
          </p:nvPr>
        </p:nvSpPr>
        <p:spPr>
          <a:xfrm>
            <a:off x="1917500" y="2522386"/>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55" name="Google Shape;155;p4"/>
          <p:cNvSpPr txBox="1">
            <a:spLocks noGrp="1"/>
          </p:cNvSpPr>
          <p:nvPr>
            <p:ph type="subTitle" idx="6"/>
          </p:nvPr>
        </p:nvSpPr>
        <p:spPr>
          <a:xfrm>
            <a:off x="1917500" y="3581201"/>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6"/>
        <p:cNvGrpSpPr/>
        <p:nvPr/>
      </p:nvGrpSpPr>
      <p:grpSpPr>
        <a:xfrm>
          <a:off x="0" y="0"/>
          <a:ext cx="0" cy="0"/>
          <a:chOff x="0" y="0"/>
          <a:chExt cx="0" cy="0"/>
        </a:xfrm>
      </p:grpSpPr>
      <p:grpSp>
        <p:nvGrpSpPr>
          <p:cNvPr id="157" name="Google Shape;157;p5"/>
          <p:cNvGrpSpPr/>
          <p:nvPr/>
        </p:nvGrpSpPr>
        <p:grpSpPr>
          <a:xfrm>
            <a:off x="-400742" y="-107129"/>
            <a:ext cx="9541897" cy="5250639"/>
            <a:chOff x="-400742" y="-107129"/>
            <a:chExt cx="9541897" cy="5250639"/>
          </a:xfrm>
        </p:grpSpPr>
        <p:grpSp>
          <p:nvGrpSpPr>
            <p:cNvPr id="158" name="Google Shape;158;p5"/>
            <p:cNvGrpSpPr/>
            <p:nvPr/>
          </p:nvGrpSpPr>
          <p:grpSpPr>
            <a:xfrm>
              <a:off x="-102185" y="3374214"/>
              <a:ext cx="9243340" cy="1769296"/>
              <a:chOff x="-102185" y="3374214"/>
              <a:chExt cx="9243340" cy="1769296"/>
            </a:xfrm>
          </p:grpSpPr>
          <p:sp>
            <p:nvSpPr>
              <p:cNvPr id="159" name="Google Shape;159;p5"/>
              <p:cNvSpPr/>
              <p:nvPr/>
            </p:nvSpPr>
            <p:spPr>
              <a:xfrm>
                <a:off x="-292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0" name="Google Shape;160;p5"/>
              <p:cNvGrpSpPr/>
              <p:nvPr/>
            </p:nvGrpSpPr>
            <p:grpSpPr>
              <a:xfrm>
                <a:off x="789520" y="4120930"/>
                <a:ext cx="3096819" cy="773811"/>
                <a:chOff x="762295" y="4183480"/>
                <a:chExt cx="3096819" cy="773811"/>
              </a:xfrm>
            </p:grpSpPr>
            <p:grpSp>
              <p:nvGrpSpPr>
                <p:cNvPr id="161" name="Google Shape;161;p5"/>
                <p:cNvGrpSpPr/>
                <p:nvPr/>
              </p:nvGrpSpPr>
              <p:grpSpPr>
                <a:xfrm>
                  <a:off x="762295" y="4183480"/>
                  <a:ext cx="2318034" cy="773811"/>
                  <a:chOff x="762295" y="4190998"/>
                  <a:chExt cx="2318034" cy="773811"/>
                </a:xfrm>
              </p:grpSpPr>
              <p:sp>
                <p:nvSpPr>
                  <p:cNvPr id="162" name="Google Shape;162;p5"/>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5"/>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5"/>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5"/>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6" name="Google Shape;166;p5"/>
                <p:cNvGrpSpPr/>
                <p:nvPr/>
              </p:nvGrpSpPr>
              <p:grpSpPr>
                <a:xfrm>
                  <a:off x="2515353" y="4350175"/>
                  <a:ext cx="1343761" cy="607116"/>
                  <a:chOff x="2515353" y="4380926"/>
                  <a:chExt cx="1343761" cy="607116"/>
                </a:xfrm>
              </p:grpSpPr>
              <p:sp>
                <p:nvSpPr>
                  <p:cNvPr id="167" name="Google Shape;167;p5"/>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5"/>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5"/>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0" name="Google Shape;170;p5"/>
              <p:cNvGrpSpPr/>
              <p:nvPr/>
            </p:nvGrpSpPr>
            <p:grpSpPr>
              <a:xfrm>
                <a:off x="-102185" y="4148592"/>
                <a:ext cx="1843078" cy="808698"/>
                <a:chOff x="-25985" y="4224317"/>
                <a:chExt cx="1843078" cy="808698"/>
              </a:xfrm>
            </p:grpSpPr>
            <p:sp>
              <p:nvSpPr>
                <p:cNvPr id="171" name="Google Shape;171;p5"/>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5"/>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5"/>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4" name="Google Shape;174;p5"/>
              <p:cNvGrpSpPr/>
              <p:nvPr/>
            </p:nvGrpSpPr>
            <p:grpSpPr>
              <a:xfrm>
                <a:off x="0" y="4804888"/>
                <a:ext cx="9141155" cy="338622"/>
                <a:chOff x="0" y="4804888"/>
                <a:chExt cx="9141155" cy="338622"/>
              </a:xfrm>
            </p:grpSpPr>
            <p:sp>
              <p:nvSpPr>
                <p:cNvPr id="175" name="Google Shape;175;p5"/>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6" name="Google Shape;176;p5"/>
                <p:cNvGrpSpPr/>
                <p:nvPr/>
              </p:nvGrpSpPr>
              <p:grpSpPr>
                <a:xfrm>
                  <a:off x="408984" y="4937484"/>
                  <a:ext cx="8326033" cy="113087"/>
                  <a:chOff x="408984" y="4937484"/>
                  <a:chExt cx="8326033" cy="113087"/>
                </a:xfrm>
              </p:grpSpPr>
              <p:grpSp>
                <p:nvGrpSpPr>
                  <p:cNvPr id="177" name="Google Shape;177;p5"/>
                  <p:cNvGrpSpPr/>
                  <p:nvPr/>
                </p:nvGrpSpPr>
                <p:grpSpPr>
                  <a:xfrm flipH="1">
                    <a:off x="3116092" y="4937484"/>
                    <a:ext cx="204708" cy="113087"/>
                    <a:chOff x="4165490" y="4856571"/>
                    <a:chExt cx="204708" cy="113087"/>
                  </a:xfrm>
                </p:grpSpPr>
                <p:sp>
                  <p:nvSpPr>
                    <p:cNvPr id="178" name="Google Shape;178;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1" name="Google Shape;181;p5"/>
                  <p:cNvGrpSpPr/>
                  <p:nvPr/>
                </p:nvGrpSpPr>
                <p:grpSpPr>
                  <a:xfrm>
                    <a:off x="408984" y="4937484"/>
                    <a:ext cx="204708" cy="113087"/>
                    <a:chOff x="4165490" y="4856571"/>
                    <a:chExt cx="204708" cy="113087"/>
                  </a:xfrm>
                </p:grpSpPr>
                <p:sp>
                  <p:nvSpPr>
                    <p:cNvPr id="182" name="Google Shape;182;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5" name="Google Shape;185;p5"/>
                  <p:cNvGrpSpPr/>
                  <p:nvPr/>
                </p:nvGrpSpPr>
                <p:grpSpPr>
                  <a:xfrm>
                    <a:off x="8530309" y="4937484"/>
                    <a:ext cx="204708" cy="113087"/>
                    <a:chOff x="4165490" y="4856571"/>
                    <a:chExt cx="204708" cy="113087"/>
                  </a:xfrm>
                </p:grpSpPr>
                <p:sp>
                  <p:nvSpPr>
                    <p:cNvPr id="186" name="Google Shape;186;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9" name="Google Shape;189;p5"/>
                  <p:cNvGrpSpPr/>
                  <p:nvPr/>
                </p:nvGrpSpPr>
                <p:grpSpPr>
                  <a:xfrm>
                    <a:off x="5823200" y="4937484"/>
                    <a:ext cx="204708" cy="113087"/>
                    <a:chOff x="4165490" y="4856571"/>
                    <a:chExt cx="204708" cy="113087"/>
                  </a:xfrm>
                </p:grpSpPr>
                <p:sp>
                  <p:nvSpPr>
                    <p:cNvPr id="190" name="Google Shape;190;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193" name="Google Shape;193;p5"/>
            <p:cNvSpPr/>
            <p:nvPr/>
          </p:nvSpPr>
          <p:spPr>
            <a:xfrm>
              <a:off x="-400742" y="-107129"/>
              <a:ext cx="1015397" cy="1015397"/>
            </a:xfrm>
            <a:custGeom>
              <a:avLst/>
              <a:gdLst/>
              <a:ahLst/>
              <a:cxnLst/>
              <a:rect l="l" t="t" r="r" b="b"/>
              <a:pathLst>
                <a:path w="544449" h="544449" extrusionOk="0">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4" name="Google Shape;194;p5"/>
            <p:cNvGrpSpPr/>
            <p:nvPr/>
          </p:nvGrpSpPr>
          <p:grpSpPr>
            <a:xfrm>
              <a:off x="177600" y="1578623"/>
              <a:ext cx="461424" cy="1457261"/>
              <a:chOff x="177600" y="1578623"/>
              <a:chExt cx="461424" cy="1457261"/>
            </a:xfrm>
          </p:grpSpPr>
          <p:grpSp>
            <p:nvGrpSpPr>
              <p:cNvPr id="195" name="Google Shape;195;p5"/>
              <p:cNvGrpSpPr/>
              <p:nvPr/>
            </p:nvGrpSpPr>
            <p:grpSpPr>
              <a:xfrm>
                <a:off x="177727" y="1578623"/>
                <a:ext cx="461179" cy="461210"/>
                <a:chOff x="2957865" y="5957044"/>
                <a:chExt cx="794178" cy="794231"/>
              </a:xfrm>
            </p:grpSpPr>
            <p:sp>
              <p:nvSpPr>
                <p:cNvPr id="196" name="Google Shape;196;p5"/>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5"/>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5"/>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5"/>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5"/>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5"/>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5"/>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5"/>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5"/>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5"/>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6" name="Google Shape;206;p5"/>
              <p:cNvGrpSpPr/>
              <p:nvPr/>
            </p:nvGrpSpPr>
            <p:grpSpPr>
              <a:xfrm>
                <a:off x="177600" y="2303162"/>
                <a:ext cx="461424" cy="732722"/>
                <a:chOff x="177600" y="2303162"/>
                <a:chExt cx="461424" cy="732722"/>
              </a:xfrm>
            </p:grpSpPr>
            <p:grpSp>
              <p:nvGrpSpPr>
                <p:cNvPr id="207" name="Google Shape;207;p5"/>
                <p:cNvGrpSpPr/>
                <p:nvPr/>
              </p:nvGrpSpPr>
              <p:grpSpPr>
                <a:xfrm>
                  <a:off x="423441" y="2517507"/>
                  <a:ext cx="215583" cy="229700"/>
                  <a:chOff x="423441" y="2517507"/>
                  <a:chExt cx="215583" cy="229700"/>
                </a:xfrm>
              </p:grpSpPr>
              <p:sp>
                <p:nvSpPr>
                  <p:cNvPr id="208" name="Google Shape;208;p5"/>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5"/>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0" name="Google Shape;210;p5"/>
                <p:cNvGrpSpPr/>
                <p:nvPr/>
              </p:nvGrpSpPr>
              <p:grpSpPr>
                <a:xfrm>
                  <a:off x="177600" y="2303162"/>
                  <a:ext cx="326056" cy="122381"/>
                  <a:chOff x="177600" y="2303162"/>
                  <a:chExt cx="326056" cy="122381"/>
                </a:xfrm>
              </p:grpSpPr>
              <p:sp>
                <p:nvSpPr>
                  <p:cNvPr id="211" name="Google Shape;211;p5"/>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5"/>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3" name="Google Shape;213;p5"/>
                <p:cNvGrpSpPr/>
                <p:nvPr/>
              </p:nvGrpSpPr>
              <p:grpSpPr>
                <a:xfrm>
                  <a:off x="258394" y="2710176"/>
                  <a:ext cx="218639" cy="325708"/>
                  <a:chOff x="258394" y="2710176"/>
                  <a:chExt cx="218639" cy="325708"/>
                </a:xfrm>
              </p:grpSpPr>
              <p:sp>
                <p:nvSpPr>
                  <p:cNvPr id="214" name="Google Shape;214;p5"/>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5"/>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216" name="Google Shape;216;p5"/>
          <p:cNvSpPr txBox="1">
            <a:spLocks noGrp="1"/>
          </p:cNvSpPr>
          <p:nvPr>
            <p:ph type="ctrTitle"/>
          </p:nvPr>
        </p:nvSpPr>
        <p:spPr>
          <a:xfrm>
            <a:off x="1766400" y="643775"/>
            <a:ext cx="5611200" cy="2286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17"/>
        <p:cNvGrpSpPr/>
        <p:nvPr/>
      </p:nvGrpSpPr>
      <p:grpSpPr>
        <a:xfrm>
          <a:off x="0" y="0"/>
          <a:ext cx="0" cy="0"/>
          <a:chOff x="0" y="0"/>
          <a:chExt cx="0" cy="0"/>
        </a:xfrm>
      </p:grpSpPr>
      <p:grpSp>
        <p:nvGrpSpPr>
          <p:cNvPr id="218" name="Google Shape;218;p6"/>
          <p:cNvGrpSpPr/>
          <p:nvPr/>
        </p:nvGrpSpPr>
        <p:grpSpPr>
          <a:xfrm>
            <a:off x="-102185" y="2513032"/>
            <a:ext cx="10429839" cy="2630478"/>
            <a:chOff x="-102185" y="2513032"/>
            <a:chExt cx="10429839" cy="2630478"/>
          </a:xfrm>
        </p:grpSpPr>
        <p:sp>
          <p:nvSpPr>
            <p:cNvPr id="219" name="Google Shape;219;p6"/>
            <p:cNvSpPr/>
            <p:nvPr/>
          </p:nvSpPr>
          <p:spPr>
            <a:xfrm>
              <a:off x="-2925" y="3908749"/>
              <a:ext cx="9141155" cy="1223325"/>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0" name="Google Shape;220;p6"/>
            <p:cNvGrpSpPr/>
            <p:nvPr/>
          </p:nvGrpSpPr>
          <p:grpSpPr>
            <a:xfrm>
              <a:off x="7054453" y="4287180"/>
              <a:ext cx="3273201" cy="782486"/>
              <a:chOff x="6430928" y="4166042"/>
              <a:chExt cx="3273201" cy="782486"/>
            </a:xfrm>
          </p:grpSpPr>
          <p:grpSp>
            <p:nvGrpSpPr>
              <p:cNvPr id="221" name="Google Shape;221;p6"/>
              <p:cNvGrpSpPr/>
              <p:nvPr/>
            </p:nvGrpSpPr>
            <p:grpSpPr>
              <a:xfrm>
                <a:off x="7386095" y="4166042"/>
                <a:ext cx="2318034" cy="773811"/>
                <a:chOff x="762295" y="4190998"/>
                <a:chExt cx="2318034" cy="773811"/>
              </a:xfrm>
            </p:grpSpPr>
            <p:sp>
              <p:nvSpPr>
                <p:cNvPr id="222" name="Google Shape;222;p6"/>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6"/>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6"/>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6"/>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6" name="Google Shape;226;p6"/>
              <p:cNvGrpSpPr/>
              <p:nvPr/>
            </p:nvGrpSpPr>
            <p:grpSpPr>
              <a:xfrm>
                <a:off x="6430928" y="4341412"/>
                <a:ext cx="1343761" cy="607116"/>
                <a:chOff x="2515353" y="4380926"/>
                <a:chExt cx="1343761" cy="607116"/>
              </a:xfrm>
            </p:grpSpPr>
            <p:sp>
              <p:nvSpPr>
                <p:cNvPr id="227" name="Google Shape;227;p6"/>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6"/>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6"/>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30" name="Google Shape;230;p6"/>
            <p:cNvGrpSpPr/>
            <p:nvPr/>
          </p:nvGrpSpPr>
          <p:grpSpPr>
            <a:xfrm>
              <a:off x="-102185" y="4148592"/>
              <a:ext cx="1843078" cy="808698"/>
              <a:chOff x="-25985" y="4224317"/>
              <a:chExt cx="1843078" cy="808698"/>
            </a:xfrm>
          </p:grpSpPr>
          <p:sp>
            <p:nvSpPr>
              <p:cNvPr id="231" name="Google Shape;231;p6"/>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6"/>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6"/>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4" name="Google Shape;234;p6"/>
            <p:cNvGrpSpPr/>
            <p:nvPr/>
          </p:nvGrpSpPr>
          <p:grpSpPr>
            <a:xfrm>
              <a:off x="8618919" y="2513032"/>
              <a:ext cx="380630" cy="518377"/>
              <a:chOff x="4172519" y="4056020"/>
              <a:chExt cx="380630" cy="518377"/>
            </a:xfrm>
          </p:grpSpPr>
          <p:grpSp>
            <p:nvGrpSpPr>
              <p:cNvPr id="235" name="Google Shape;235;p6"/>
              <p:cNvGrpSpPr/>
              <p:nvPr/>
            </p:nvGrpSpPr>
            <p:grpSpPr>
              <a:xfrm>
                <a:off x="4337566" y="4056020"/>
                <a:ext cx="215583" cy="229700"/>
                <a:chOff x="423441" y="2517507"/>
                <a:chExt cx="215583" cy="229700"/>
              </a:xfrm>
            </p:grpSpPr>
            <p:sp>
              <p:nvSpPr>
                <p:cNvPr id="236" name="Google Shape;236;p6"/>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6"/>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8" name="Google Shape;238;p6"/>
              <p:cNvGrpSpPr/>
              <p:nvPr/>
            </p:nvGrpSpPr>
            <p:grpSpPr>
              <a:xfrm>
                <a:off x="4172519" y="4248689"/>
                <a:ext cx="218639" cy="325708"/>
                <a:chOff x="258394" y="2710176"/>
                <a:chExt cx="218639" cy="325708"/>
              </a:xfrm>
            </p:grpSpPr>
            <p:sp>
              <p:nvSpPr>
                <p:cNvPr id="239" name="Google Shape;239;p6"/>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6"/>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41" name="Google Shape;241;p6"/>
            <p:cNvGrpSpPr/>
            <p:nvPr/>
          </p:nvGrpSpPr>
          <p:grpSpPr>
            <a:xfrm>
              <a:off x="0" y="4804888"/>
              <a:ext cx="9141155" cy="338622"/>
              <a:chOff x="0" y="4804888"/>
              <a:chExt cx="9141155" cy="338622"/>
            </a:xfrm>
          </p:grpSpPr>
          <p:sp>
            <p:nvSpPr>
              <p:cNvPr id="242" name="Google Shape;242;p6"/>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3" name="Google Shape;243;p6"/>
              <p:cNvGrpSpPr/>
              <p:nvPr/>
            </p:nvGrpSpPr>
            <p:grpSpPr>
              <a:xfrm>
                <a:off x="408984" y="4937484"/>
                <a:ext cx="8326033" cy="113087"/>
                <a:chOff x="408984" y="4937484"/>
                <a:chExt cx="8326033" cy="113087"/>
              </a:xfrm>
            </p:grpSpPr>
            <p:grpSp>
              <p:nvGrpSpPr>
                <p:cNvPr id="244" name="Google Shape;244;p6"/>
                <p:cNvGrpSpPr/>
                <p:nvPr/>
              </p:nvGrpSpPr>
              <p:grpSpPr>
                <a:xfrm flipH="1">
                  <a:off x="3116092" y="4937484"/>
                  <a:ext cx="204708" cy="113087"/>
                  <a:chOff x="4165490" y="4856571"/>
                  <a:chExt cx="204708" cy="113087"/>
                </a:xfrm>
              </p:grpSpPr>
              <p:sp>
                <p:nvSpPr>
                  <p:cNvPr id="245" name="Google Shape;245;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8" name="Google Shape;248;p6"/>
                <p:cNvGrpSpPr/>
                <p:nvPr/>
              </p:nvGrpSpPr>
              <p:grpSpPr>
                <a:xfrm>
                  <a:off x="408984" y="4937484"/>
                  <a:ext cx="204708" cy="113087"/>
                  <a:chOff x="4165490" y="4856571"/>
                  <a:chExt cx="204708" cy="113087"/>
                </a:xfrm>
              </p:grpSpPr>
              <p:sp>
                <p:nvSpPr>
                  <p:cNvPr id="249" name="Google Shape;249;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2" name="Google Shape;252;p6"/>
                <p:cNvGrpSpPr/>
                <p:nvPr/>
              </p:nvGrpSpPr>
              <p:grpSpPr>
                <a:xfrm>
                  <a:off x="8530309" y="4937484"/>
                  <a:ext cx="204708" cy="113087"/>
                  <a:chOff x="4165490" y="4856571"/>
                  <a:chExt cx="204708" cy="113087"/>
                </a:xfrm>
              </p:grpSpPr>
              <p:sp>
                <p:nvSpPr>
                  <p:cNvPr id="253" name="Google Shape;253;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6" name="Google Shape;256;p6"/>
                <p:cNvGrpSpPr/>
                <p:nvPr/>
              </p:nvGrpSpPr>
              <p:grpSpPr>
                <a:xfrm>
                  <a:off x="5823200" y="4937484"/>
                  <a:ext cx="204708" cy="113087"/>
                  <a:chOff x="4165490" y="4856571"/>
                  <a:chExt cx="204708" cy="113087"/>
                </a:xfrm>
              </p:grpSpPr>
              <p:sp>
                <p:nvSpPr>
                  <p:cNvPr id="257" name="Google Shape;257;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260" name="Google Shape;260;p6"/>
          <p:cNvSpPr txBox="1">
            <a:spLocks noGrp="1"/>
          </p:cNvSpPr>
          <p:nvPr>
            <p:ph type="title"/>
          </p:nvPr>
        </p:nvSpPr>
        <p:spPr>
          <a:xfrm>
            <a:off x="720000" y="104445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1" name="Google Shape;261;p6"/>
          <p:cNvSpPr txBox="1">
            <a:spLocks noGrp="1"/>
          </p:cNvSpPr>
          <p:nvPr>
            <p:ph type="title" idx="2"/>
          </p:nvPr>
        </p:nvSpPr>
        <p:spPr>
          <a:xfrm>
            <a:off x="720000" y="1742592"/>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2" name="Google Shape;262;p6"/>
          <p:cNvSpPr txBox="1">
            <a:spLocks noGrp="1"/>
          </p:cNvSpPr>
          <p:nvPr>
            <p:ph type="title" idx="3"/>
          </p:nvPr>
        </p:nvSpPr>
        <p:spPr>
          <a:xfrm>
            <a:off x="720000" y="2440728"/>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3" name="Google Shape;263;p6"/>
          <p:cNvSpPr txBox="1">
            <a:spLocks noGrp="1"/>
          </p:cNvSpPr>
          <p:nvPr>
            <p:ph type="title" idx="4"/>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4" name="Google Shape;264;p6"/>
          <p:cNvSpPr txBox="1">
            <a:spLocks noGrp="1"/>
          </p:cNvSpPr>
          <p:nvPr>
            <p:ph type="subTitle" idx="1"/>
          </p:nvPr>
        </p:nvSpPr>
        <p:spPr>
          <a:xfrm>
            <a:off x="1241700" y="102270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5" name="Google Shape;265;p6"/>
          <p:cNvSpPr txBox="1">
            <a:spLocks noGrp="1"/>
          </p:cNvSpPr>
          <p:nvPr>
            <p:ph type="subTitle" idx="5"/>
          </p:nvPr>
        </p:nvSpPr>
        <p:spPr>
          <a:xfrm>
            <a:off x="1241700" y="1720842"/>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6" name="Google Shape;266;p6"/>
          <p:cNvSpPr txBox="1">
            <a:spLocks noGrp="1"/>
          </p:cNvSpPr>
          <p:nvPr>
            <p:ph type="subTitle" idx="6"/>
          </p:nvPr>
        </p:nvSpPr>
        <p:spPr>
          <a:xfrm>
            <a:off x="1241700" y="2418978"/>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7" name="Google Shape;267;p6"/>
          <p:cNvSpPr txBox="1">
            <a:spLocks noGrp="1"/>
          </p:cNvSpPr>
          <p:nvPr>
            <p:ph type="title" idx="7"/>
          </p:nvPr>
        </p:nvSpPr>
        <p:spPr>
          <a:xfrm>
            <a:off x="720000" y="3138864"/>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8" name="Google Shape;268;p6"/>
          <p:cNvSpPr txBox="1">
            <a:spLocks noGrp="1"/>
          </p:cNvSpPr>
          <p:nvPr>
            <p:ph type="title" idx="8"/>
          </p:nvPr>
        </p:nvSpPr>
        <p:spPr>
          <a:xfrm>
            <a:off x="720000" y="3837000"/>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9" name="Google Shape;269;p6"/>
          <p:cNvSpPr txBox="1">
            <a:spLocks noGrp="1"/>
          </p:cNvSpPr>
          <p:nvPr>
            <p:ph type="subTitle" idx="9"/>
          </p:nvPr>
        </p:nvSpPr>
        <p:spPr>
          <a:xfrm>
            <a:off x="1241700" y="3117114"/>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0" name="Google Shape;270;p6"/>
          <p:cNvSpPr txBox="1">
            <a:spLocks noGrp="1"/>
          </p:cNvSpPr>
          <p:nvPr>
            <p:ph type="subTitle" idx="13"/>
          </p:nvPr>
        </p:nvSpPr>
        <p:spPr>
          <a:xfrm>
            <a:off x="1241700" y="3815250"/>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1" name="Google Shape;271;p6"/>
          <p:cNvSpPr txBox="1">
            <a:spLocks noGrp="1"/>
          </p:cNvSpPr>
          <p:nvPr>
            <p:ph type="title" idx="14"/>
          </p:nvPr>
        </p:nvSpPr>
        <p:spPr>
          <a:xfrm>
            <a:off x="4629000" y="104445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2" name="Google Shape;272;p6"/>
          <p:cNvSpPr txBox="1">
            <a:spLocks noGrp="1"/>
          </p:cNvSpPr>
          <p:nvPr>
            <p:ph type="title" idx="15"/>
          </p:nvPr>
        </p:nvSpPr>
        <p:spPr>
          <a:xfrm>
            <a:off x="4629000" y="174259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3" name="Google Shape;273;p6"/>
          <p:cNvSpPr txBox="1">
            <a:spLocks noGrp="1"/>
          </p:cNvSpPr>
          <p:nvPr>
            <p:ph type="title" idx="16"/>
          </p:nvPr>
        </p:nvSpPr>
        <p:spPr>
          <a:xfrm>
            <a:off x="4629000" y="2440735"/>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4" name="Google Shape;274;p6"/>
          <p:cNvSpPr txBox="1">
            <a:spLocks noGrp="1"/>
          </p:cNvSpPr>
          <p:nvPr>
            <p:ph type="subTitle" idx="17"/>
          </p:nvPr>
        </p:nvSpPr>
        <p:spPr>
          <a:xfrm>
            <a:off x="5150700" y="102270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5" name="Google Shape;275;p6"/>
          <p:cNvSpPr txBox="1">
            <a:spLocks noGrp="1"/>
          </p:cNvSpPr>
          <p:nvPr>
            <p:ph type="subTitle" idx="18"/>
          </p:nvPr>
        </p:nvSpPr>
        <p:spPr>
          <a:xfrm>
            <a:off x="5150700" y="172084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6" name="Google Shape;276;p6"/>
          <p:cNvSpPr txBox="1">
            <a:spLocks noGrp="1"/>
          </p:cNvSpPr>
          <p:nvPr>
            <p:ph type="subTitle" idx="19"/>
          </p:nvPr>
        </p:nvSpPr>
        <p:spPr>
          <a:xfrm>
            <a:off x="5150700" y="2418985"/>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7" name="Google Shape;277;p6"/>
          <p:cNvSpPr txBox="1">
            <a:spLocks noGrp="1"/>
          </p:cNvSpPr>
          <p:nvPr>
            <p:ph type="title" idx="20"/>
          </p:nvPr>
        </p:nvSpPr>
        <p:spPr>
          <a:xfrm>
            <a:off x="4629000" y="3138875"/>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8" name="Google Shape;278;p6"/>
          <p:cNvSpPr txBox="1">
            <a:spLocks noGrp="1"/>
          </p:cNvSpPr>
          <p:nvPr>
            <p:ph type="subTitle" idx="21"/>
          </p:nvPr>
        </p:nvSpPr>
        <p:spPr>
          <a:xfrm>
            <a:off x="5150700" y="3117125"/>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79"/>
        <p:cNvGrpSpPr/>
        <p:nvPr/>
      </p:nvGrpSpPr>
      <p:grpSpPr>
        <a:xfrm>
          <a:off x="0" y="0"/>
          <a:ext cx="0" cy="0"/>
          <a:chOff x="0" y="0"/>
          <a:chExt cx="0" cy="0"/>
        </a:xfrm>
      </p:grpSpPr>
      <p:grpSp>
        <p:nvGrpSpPr>
          <p:cNvPr id="280" name="Google Shape;280;p7"/>
          <p:cNvGrpSpPr/>
          <p:nvPr/>
        </p:nvGrpSpPr>
        <p:grpSpPr>
          <a:xfrm>
            <a:off x="-102185" y="1391512"/>
            <a:ext cx="9806314" cy="3751998"/>
            <a:chOff x="-102185" y="1391512"/>
            <a:chExt cx="9806314" cy="3751998"/>
          </a:xfrm>
        </p:grpSpPr>
        <p:sp>
          <p:nvSpPr>
            <p:cNvPr id="281" name="Google Shape;281;p7"/>
            <p:cNvSpPr/>
            <p:nvPr/>
          </p:nvSpPr>
          <p:spPr>
            <a:xfrm flipH="1">
              <a:off x="-2930" y="3788102"/>
              <a:ext cx="9141155" cy="1345657"/>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82" name="Google Shape;282;p7"/>
            <p:cNvGrpSpPr/>
            <p:nvPr/>
          </p:nvGrpSpPr>
          <p:grpSpPr>
            <a:xfrm>
              <a:off x="6430928" y="4166042"/>
              <a:ext cx="3273201" cy="782486"/>
              <a:chOff x="6430928" y="4166042"/>
              <a:chExt cx="3273201" cy="782486"/>
            </a:xfrm>
          </p:grpSpPr>
          <p:grpSp>
            <p:nvGrpSpPr>
              <p:cNvPr id="283" name="Google Shape;283;p7"/>
              <p:cNvGrpSpPr/>
              <p:nvPr/>
            </p:nvGrpSpPr>
            <p:grpSpPr>
              <a:xfrm>
                <a:off x="7386095" y="4166042"/>
                <a:ext cx="2318034" cy="773811"/>
                <a:chOff x="762295" y="4190998"/>
                <a:chExt cx="2318034" cy="773811"/>
              </a:xfrm>
            </p:grpSpPr>
            <p:sp>
              <p:nvSpPr>
                <p:cNvPr id="284" name="Google Shape;284;p7"/>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7"/>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7"/>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7"/>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8" name="Google Shape;288;p7"/>
              <p:cNvGrpSpPr/>
              <p:nvPr/>
            </p:nvGrpSpPr>
            <p:grpSpPr>
              <a:xfrm>
                <a:off x="6430928" y="4341412"/>
                <a:ext cx="1343761" cy="607116"/>
                <a:chOff x="2515353" y="4380926"/>
                <a:chExt cx="1343761" cy="607116"/>
              </a:xfrm>
            </p:grpSpPr>
            <p:sp>
              <p:nvSpPr>
                <p:cNvPr id="289" name="Google Shape;289;p7"/>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7"/>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7"/>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92" name="Google Shape;292;p7"/>
            <p:cNvGrpSpPr/>
            <p:nvPr/>
          </p:nvGrpSpPr>
          <p:grpSpPr>
            <a:xfrm>
              <a:off x="-102185" y="4148592"/>
              <a:ext cx="1843078" cy="808698"/>
              <a:chOff x="-25985" y="4224317"/>
              <a:chExt cx="1843078" cy="808698"/>
            </a:xfrm>
          </p:grpSpPr>
          <p:sp>
            <p:nvSpPr>
              <p:cNvPr id="293" name="Google Shape;293;p7"/>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7"/>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7"/>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6" name="Google Shape;296;p7"/>
            <p:cNvGrpSpPr/>
            <p:nvPr/>
          </p:nvGrpSpPr>
          <p:grpSpPr>
            <a:xfrm>
              <a:off x="0" y="4804888"/>
              <a:ext cx="9141155" cy="338622"/>
              <a:chOff x="0" y="4804888"/>
              <a:chExt cx="9141155" cy="338622"/>
            </a:xfrm>
          </p:grpSpPr>
          <p:sp>
            <p:nvSpPr>
              <p:cNvPr id="297" name="Google Shape;297;p7"/>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98" name="Google Shape;298;p7"/>
              <p:cNvGrpSpPr/>
              <p:nvPr/>
            </p:nvGrpSpPr>
            <p:grpSpPr>
              <a:xfrm>
                <a:off x="408984" y="4937484"/>
                <a:ext cx="8326033" cy="113087"/>
                <a:chOff x="408984" y="4937484"/>
                <a:chExt cx="8326033" cy="113087"/>
              </a:xfrm>
            </p:grpSpPr>
            <p:grpSp>
              <p:nvGrpSpPr>
                <p:cNvPr id="299" name="Google Shape;299;p7"/>
                <p:cNvGrpSpPr/>
                <p:nvPr/>
              </p:nvGrpSpPr>
              <p:grpSpPr>
                <a:xfrm flipH="1">
                  <a:off x="3116092" y="4937484"/>
                  <a:ext cx="204708" cy="113087"/>
                  <a:chOff x="4165490" y="4856571"/>
                  <a:chExt cx="204708" cy="113087"/>
                </a:xfrm>
              </p:grpSpPr>
              <p:sp>
                <p:nvSpPr>
                  <p:cNvPr id="300" name="Google Shape;300;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3" name="Google Shape;303;p7"/>
                <p:cNvGrpSpPr/>
                <p:nvPr/>
              </p:nvGrpSpPr>
              <p:grpSpPr>
                <a:xfrm>
                  <a:off x="408984" y="4937484"/>
                  <a:ext cx="204708" cy="113087"/>
                  <a:chOff x="4165490" y="4856571"/>
                  <a:chExt cx="204708" cy="113087"/>
                </a:xfrm>
              </p:grpSpPr>
              <p:sp>
                <p:nvSpPr>
                  <p:cNvPr id="304" name="Google Shape;304;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7" name="Google Shape;307;p7"/>
                <p:cNvGrpSpPr/>
                <p:nvPr/>
              </p:nvGrpSpPr>
              <p:grpSpPr>
                <a:xfrm>
                  <a:off x="8530309" y="4937484"/>
                  <a:ext cx="204708" cy="113087"/>
                  <a:chOff x="4165490" y="4856571"/>
                  <a:chExt cx="204708" cy="113087"/>
                </a:xfrm>
              </p:grpSpPr>
              <p:sp>
                <p:nvSpPr>
                  <p:cNvPr id="308" name="Google Shape;308;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311" name="Google Shape;311;p7"/>
            <p:cNvGrpSpPr/>
            <p:nvPr/>
          </p:nvGrpSpPr>
          <p:grpSpPr>
            <a:xfrm>
              <a:off x="172291" y="1391512"/>
              <a:ext cx="326065" cy="1692347"/>
              <a:chOff x="172291" y="1391512"/>
              <a:chExt cx="326065" cy="1692347"/>
            </a:xfrm>
          </p:grpSpPr>
          <p:grpSp>
            <p:nvGrpSpPr>
              <p:cNvPr id="312" name="Google Shape;312;p7"/>
              <p:cNvGrpSpPr/>
              <p:nvPr/>
            </p:nvGrpSpPr>
            <p:grpSpPr>
              <a:xfrm>
                <a:off x="172291" y="2021182"/>
                <a:ext cx="215583" cy="229700"/>
                <a:chOff x="423441" y="2517507"/>
                <a:chExt cx="215583" cy="229700"/>
              </a:xfrm>
            </p:grpSpPr>
            <p:sp>
              <p:nvSpPr>
                <p:cNvPr id="313" name="Google Shape;313;p7"/>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7"/>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15" name="Google Shape;315;p7"/>
              <p:cNvGrpSpPr/>
              <p:nvPr/>
            </p:nvGrpSpPr>
            <p:grpSpPr>
              <a:xfrm>
                <a:off x="172300" y="1391512"/>
                <a:ext cx="326056" cy="122381"/>
                <a:chOff x="177600" y="2303162"/>
                <a:chExt cx="326056" cy="122381"/>
              </a:xfrm>
            </p:grpSpPr>
            <p:sp>
              <p:nvSpPr>
                <p:cNvPr id="316" name="Google Shape;316;p7"/>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7"/>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18" name="Google Shape;318;p7"/>
              <p:cNvGrpSpPr/>
              <p:nvPr/>
            </p:nvGrpSpPr>
            <p:grpSpPr>
              <a:xfrm>
                <a:off x="226007" y="2758151"/>
                <a:ext cx="218639" cy="325708"/>
                <a:chOff x="258394" y="2710176"/>
                <a:chExt cx="218639" cy="325708"/>
              </a:xfrm>
            </p:grpSpPr>
            <p:sp>
              <p:nvSpPr>
                <p:cNvPr id="319" name="Google Shape;319;p7"/>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7"/>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321" name="Google Shape;321;p7"/>
            <p:cNvGrpSpPr/>
            <p:nvPr/>
          </p:nvGrpSpPr>
          <p:grpSpPr>
            <a:xfrm>
              <a:off x="8581377" y="2863011"/>
              <a:ext cx="461179" cy="461210"/>
              <a:chOff x="2957865" y="5957044"/>
              <a:chExt cx="794178" cy="794231"/>
            </a:xfrm>
          </p:grpSpPr>
          <p:sp>
            <p:nvSpPr>
              <p:cNvPr id="322" name="Google Shape;322;p7"/>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7"/>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7"/>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7"/>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7"/>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7"/>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7"/>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7"/>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7"/>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7"/>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32" name="Google Shape;332;p7"/>
          <p:cNvSpPr txBox="1">
            <a:spLocks noGrp="1"/>
          </p:cNvSpPr>
          <p:nvPr>
            <p:ph type="subTitle" idx="1"/>
          </p:nvPr>
        </p:nvSpPr>
        <p:spPr>
          <a:xfrm>
            <a:off x="715100" y="1457000"/>
            <a:ext cx="4070100" cy="2772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AutoNum type="arabicPeriod"/>
              <a:defRPr sz="1600"/>
            </a:lvl1pPr>
            <a:lvl2pPr lvl="1" algn="ctr">
              <a:lnSpc>
                <a:spcPct val="100000"/>
              </a:lnSpc>
              <a:spcBef>
                <a:spcPts val="0"/>
              </a:spcBef>
              <a:spcAft>
                <a:spcPts val="0"/>
              </a:spcAft>
              <a:buSzPts val="1600"/>
              <a:buAutoNum type="alphaLcPeriod"/>
              <a:defRPr sz="1600"/>
            </a:lvl2pPr>
            <a:lvl3pPr lvl="2" algn="ctr">
              <a:lnSpc>
                <a:spcPct val="100000"/>
              </a:lnSpc>
              <a:spcBef>
                <a:spcPts val="0"/>
              </a:spcBef>
              <a:spcAft>
                <a:spcPts val="0"/>
              </a:spcAft>
              <a:buSzPts val="1600"/>
              <a:buAutoNum type="romanLcPeriod"/>
              <a:defRPr sz="1600"/>
            </a:lvl3pPr>
            <a:lvl4pPr lvl="3" algn="ctr">
              <a:lnSpc>
                <a:spcPct val="100000"/>
              </a:lnSpc>
              <a:spcBef>
                <a:spcPts val="0"/>
              </a:spcBef>
              <a:spcAft>
                <a:spcPts val="0"/>
              </a:spcAft>
              <a:buSzPts val="1600"/>
              <a:buAutoNum type="arabicPeriod"/>
              <a:defRPr sz="1600"/>
            </a:lvl4pPr>
            <a:lvl5pPr lvl="4" algn="ctr">
              <a:lnSpc>
                <a:spcPct val="100000"/>
              </a:lnSpc>
              <a:spcBef>
                <a:spcPts val="0"/>
              </a:spcBef>
              <a:spcAft>
                <a:spcPts val="0"/>
              </a:spcAft>
              <a:buSzPts val="1600"/>
              <a:buAutoNum type="alphaLcPeriod"/>
              <a:defRPr sz="1600"/>
            </a:lvl5pPr>
            <a:lvl6pPr lvl="5" algn="ctr">
              <a:lnSpc>
                <a:spcPct val="100000"/>
              </a:lnSpc>
              <a:spcBef>
                <a:spcPts val="0"/>
              </a:spcBef>
              <a:spcAft>
                <a:spcPts val="0"/>
              </a:spcAft>
              <a:buSzPts val="1600"/>
              <a:buAutoNum type="romanLcPeriod"/>
              <a:defRPr sz="1600"/>
            </a:lvl6pPr>
            <a:lvl7pPr lvl="6" algn="ctr">
              <a:lnSpc>
                <a:spcPct val="100000"/>
              </a:lnSpc>
              <a:spcBef>
                <a:spcPts val="0"/>
              </a:spcBef>
              <a:spcAft>
                <a:spcPts val="0"/>
              </a:spcAft>
              <a:buSzPts val="1600"/>
              <a:buAutoNum type="arabicPeriod"/>
              <a:defRPr sz="1600"/>
            </a:lvl7pPr>
            <a:lvl8pPr lvl="7" algn="ctr">
              <a:lnSpc>
                <a:spcPct val="100000"/>
              </a:lnSpc>
              <a:spcBef>
                <a:spcPts val="0"/>
              </a:spcBef>
              <a:spcAft>
                <a:spcPts val="0"/>
              </a:spcAft>
              <a:buSzPts val="1600"/>
              <a:buAutoNum type="alphaLcPeriod"/>
              <a:defRPr sz="1600"/>
            </a:lvl8pPr>
            <a:lvl9pPr lvl="8" algn="ctr">
              <a:lnSpc>
                <a:spcPct val="100000"/>
              </a:lnSpc>
              <a:spcBef>
                <a:spcPts val="0"/>
              </a:spcBef>
              <a:spcAft>
                <a:spcPts val="0"/>
              </a:spcAft>
              <a:buSzPts val="1600"/>
              <a:buAutoNum type="romanLcPeriod"/>
              <a:defRPr sz="1600"/>
            </a:lvl9pPr>
          </a:lstStyle>
          <a:p>
            <a:endParaRPr/>
          </a:p>
        </p:txBody>
      </p:sp>
      <p:sp>
        <p:nvSpPr>
          <p:cNvPr id="333" name="Google Shape;333;p7"/>
          <p:cNvSpPr txBox="1">
            <a:spLocks noGrp="1"/>
          </p:cNvSpPr>
          <p:nvPr>
            <p:ph type="title"/>
          </p:nvPr>
        </p:nvSpPr>
        <p:spPr>
          <a:xfrm>
            <a:off x="715100" y="445025"/>
            <a:ext cx="7713900" cy="54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334"/>
        <p:cNvGrpSpPr/>
        <p:nvPr/>
      </p:nvGrpSpPr>
      <p:grpSpPr>
        <a:xfrm>
          <a:off x="0" y="0"/>
          <a:ext cx="0" cy="0"/>
          <a:chOff x="0" y="0"/>
          <a:chExt cx="0" cy="0"/>
        </a:xfrm>
      </p:grpSpPr>
      <p:grpSp>
        <p:nvGrpSpPr>
          <p:cNvPr id="335" name="Google Shape;335;p8"/>
          <p:cNvGrpSpPr/>
          <p:nvPr/>
        </p:nvGrpSpPr>
        <p:grpSpPr>
          <a:xfrm>
            <a:off x="-494115" y="-120529"/>
            <a:ext cx="10461275" cy="5265806"/>
            <a:chOff x="-494115" y="-120529"/>
            <a:chExt cx="10461275" cy="5265806"/>
          </a:xfrm>
        </p:grpSpPr>
        <p:sp>
          <p:nvSpPr>
            <p:cNvPr id="336" name="Google Shape;336;p8"/>
            <p:cNvSpPr/>
            <p:nvPr/>
          </p:nvSpPr>
          <p:spPr>
            <a:xfrm flipH="1">
              <a:off x="1420" y="4407976"/>
              <a:ext cx="9141155" cy="737301"/>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37" name="Google Shape;337;p8"/>
            <p:cNvGrpSpPr/>
            <p:nvPr/>
          </p:nvGrpSpPr>
          <p:grpSpPr>
            <a:xfrm flipH="1">
              <a:off x="7507364" y="4300480"/>
              <a:ext cx="1843078" cy="808698"/>
              <a:chOff x="-25985" y="4224317"/>
              <a:chExt cx="1843078" cy="808698"/>
            </a:xfrm>
          </p:grpSpPr>
          <p:sp>
            <p:nvSpPr>
              <p:cNvPr id="338" name="Google Shape;338;p8"/>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8"/>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8"/>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41" name="Google Shape;341;p8"/>
            <p:cNvGrpSpPr/>
            <p:nvPr/>
          </p:nvGrpSpPr>
          <p:grpSpPr>
            <a:xfrm rot="-149941" flipH="1">
              <a:off x="7323341" y="4473083"/>
              <a:ext cx="1343695" cy="607086"/>
              <a:chOff x="2515353" y="4380926"/>
              <a:chExt cx="1343761" cy="607116"/>
            </a:xfrm>
          </p:grpSpPr>
          <p:sp>
            <p:nvSpPr>
              <p:cNvPr id="342" name="Google Shape;342;p8"/>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8"/>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8"/>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45" name="Google Shape;345;p8"/>
            <p:cNvGrpSpPr/>
            <p:nvPr/>
          </p:nvGrpSpPr>
          <p:grpSpPr>
            <a:xfrm>
              <a:off x="1422" y="4804888"/>
              <a:ext cx="9141155" cy="338622"/>
              <a:chOff x="536989" y="4804888"/>
              <a:chExt cx="9141155" cy="338622"/>
            </a:xfrm>
          </p:grpSpPr>
          <p:sp>
            <p:nvSpPr>
              <p:cNvPr id="346" name="Google Shape;346;p8"/>
              <p:cNvSpPr/>
              <p:nvPr/>
            </p:nvSpPr>
            <p:spPr>
              <a:xfrm flipH="1">
                <a:off x="536989"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47" name="Google Shape;347;p8"/>
              <p:cNvGrpSpPr/>
              <p:nvPr/>
            </p:nvGrpSpPr>
            <p:grpSpPr>
              <a:xfrm>
                <a:off x="685822" y="4917659"/>
                <a:ext cx="8326033" cy="152737"/>
                <a:chOff x="685822" y="4917659"/>
                <a:chExt cx="8326033" cy="152737"/>
              </a:xfrm>
            </p:grpSpPr>
            <p:grpSp>
              <p:nvGrpSpPr>
                <p:cNvPr id="348" name="Google Shape;348;p8"/>
                <p:cNvGrpSpPr/>
                <p:nvPr/>
              </p:nvGrpSpPr>
              <p:grpSpPr>
                <a:xfrm>
                  <a:off x="6248072" y="4917659"/>
                  <a:ext cx="204708" cy="113087"/>
                  <a:chOff x="4165490" y="4856571"/>
                  <a:chExt cx="204708" cy="113087"/>
                </a:xfrm>
              </p:grpSpPr>
              <p:sp>
                <p:nvSpPr>
                  <p:cNvPr id="349" name="Google Shape;349;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52" name="Google Shape;352;p8"/>
                <p:cNvGrpSpPr/>
                <p:nvPr/>
              </p:nvGrpSpPr>
              <p:grpSpPr>
                <a:xfrm flipH="1">
                  <a:off x="8807147" y="4917659"/>
                  <a:ext cx="204708" cy="113087"/>
                  <a:chOff x="4165490" y="4856571"/>
                  <a:chExt cx="204708" cy="113087"/>
                </a:xfrm>
              </p:grpSpPr>
              <p:sp>
                <p:nvSpPr>
                  <p:cNvPr id="353" name="Google Shape;353;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56" name="Google Shape;356;p8"/>
                <p:cNvGrpSpPr/>
                <p:nvPr/>
              </p:nvGrpSpPr>
              <p:grpSpPr>
                <a:xfrm flipH="1">
                  <a:off x="685822" y="4957309"/>
                  <a:ext cx="204708" cy="113087"/>
                  <a:chOff x="4165490" y="4856571"/>
                  <a:chExt cx="204708" cy="113087"/>
                </a:xfrm>
              </p:grpSpPr>
              <p:sp>
                <p:nvSpPr>
                  <p:cNvPr id="357" name="Google Shape;357;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60" name="Google Shape;360;p8"/>
                <p:cNvGrpSpPr/>
                <p:nvPr/>
              </p:nvGrpSpPr>
              <p:grpSpPr>
                <a:xfrm flipH="1">
                  <a:off x="3969972" y="4917659"/>
                  <a:ext cx="204708" cy="113087"/>
                  <a:chOff x="4165490" y="4856571"/>
                  <a:chExt cx="204708" cy="113087"/>
                </a:xfrm>
              </p:grpSpPr>
              <p:sp>
                <p:nvSpPr>
                  <p:cNvPr id="361" name="Google Shape;361;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3" name="Google Shape;363;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364" name="Google Shape;364;p8"/>
            <p:cNvGrpSpPr/>
            <p:nvPr/>
          </p:nvGrpSpPr>
          <p:grpSpPr>
            <a:xfrm>
              <a:off x="8505035" y="-120529"/>
              <a:ext cx="1462125" cy="723809"/>
              <a:chOff x="2776710" y="2065334"/>
              <a:chExt cx="1462125" cy="723809"/>
            </a:xfrm>
          </p:grpSpPr>
          <p:sp>
            <p:nvSpPr>
              <p:cNvPr id="365" name="Google Shape;365;p8"/>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8"/>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67" name="Google Shape;367;p8"/>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68" name="Google Shape;368;p8"/>
            <p:cNvGrpSpPr/>
            <p:nvPr/>
          </p:nvGrpSpPr>
          <p:grpSpPr>
            <a:xfrm>
              <a:off x="153790" y="255698"/>
              <a:ext cx="461179" cy="461210"/>
              <a:chOff x="2957865" y="5957044"/>
              <a:chExt cx="794178" cy="794231"/>
            </a:xfrm>
          </p:grpSpPr>
          <p:sp>
            <p:nvSpPr>
              <p:cNvPr id="369" name="Google Shape;369;p8"/>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8"/>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8"/>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8"/>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8"/>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8"/>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8"/>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8"/>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8"/>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8"/>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79" name="Google Shape;379;p8"/>
            <p:cNvGrpSpPr/>
            <p:nvPr/>
          </p:nvGrpSpPr>
          <p:grpSpPr>
            <a:xfrm>
              <a:off x="8569950" y="2015312"/>
              <a:ext cx="461424" cy="732722"/>
              <a:chOff x="177600" y="2303162"/>
              <a:chExt cx="461424" cy="732722"/>
            </a:xfrm>
          </p:grpSpPr>
          <p:grpSp>
            <p:nvGrpSpPr>
              <p:cNvPr id="380" name="Google Shape;380;p8"/>
              <p:cNvGrpSpPr/>
              <p:nvPr/>
            </p:nvGrpSpPr>
            <p:grpSpPr>
              <a:xfrm>
                <a:off x="423441" y="2517507"/>
                <a:ext cx="215583" cy="229700"/>
                <a:chOff x="423441" y="2517507"/>
                <a:chExt cx="215583" cy="229700"/>
              </a:xfrm>
            </p:grpSpPr>
            <p:sp>
              <p:nvSpPr>
                <p:cNvPr id="381" name="Google Shape;381;p8"/>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8"/>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83" name="Google Shape;383;p8"/>
              <p:cNvGrpSpPr/>
              <p:nvPr/>
            </p:nvGrpSpPr>
            <p:grpSpPr>
              <a:xfrm>
                <a:off x="177600" y="2303162"/>
                <a:ext cx="326056" cy="122381"/>
                <a:chOff x="177600" y="2303162"/>
                <a:chExt cx="326056" cy="122381"/>
              </a:xfrm>
            </p:grpSpPr>
            <p:sp>
              <p:nvSpPr>
                <p:cNvPr id="384" name="Google Shape;384;p8"/>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8"/>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86" name="Google Shape;386;p8"/>
              <p:cNvGrpSpPr/>
              <p:nvPr/>
            </p:nvGrpSpPr>
            <p:grpSpPr>
              <a:xfrm>
                <a:off x="258394" y="2710176"/>
                <a:ext cx="218639" cy="325708"/>
                <a:chOff x="258394" y="2710176"/>
                <a:chExt cx="218639" cy="325708"/>
              </a:xfrm>
            </p:grpSpPr>
            <p:sp>
              <p:nvSpPr>
                <p:cNvPr id="387" name="Google Shape;387;p8"/>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8"/>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389" name="Google Shape;389;p8"/>
          <p:cNvSpPr txBox="1">
            <a:spLocks noGrp="1"/>
          </p:cNvSpPr>
          <p:nvPr>
            <p:ph type="subTitle" idx="1"/>
          </p:nvPr>
        </p:nvSpPr>
        <p:spPr>
          <a:xfrm>
            <a:off x="715050" y="1457000"/>
            <a:ext cx="7713900" cy="3151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AutoNum type="arabicPeriod"/>
              <a:defRPr/>
            </a:lvl1pPr>
            <a:lvl2pPr lvl="1" algn="ctr">
              <a:lnSpc>
                <a:spcPct val="100000"/>
              </a:lnSpc>
              <a:spcBef>
                <a:spcPts val="0"/>
              </a:spcBef>
              <a:spcAft>
                <a:spcPts val="0"/>
              </a:spcAft>
              <a:buSzPts val="1400"/>
              <a:buAutoNum type="alphaLcPeriod"/>
              <a:defRPr/>
            </a:lvl2pPr>
            <a:lvl3pPr lvl="2" algn="ctr">
              <a:lnSpc>
                <a:spcPct val="100000"/>
              </a:lnSpc>
              <a:spcBef>
                <a:spcPts val="0"/>
              </a:spcBef>
              <a:spcAft>
                <a:spcPts val="0"/>
              </a:spcAft>
              <a:buSzPts val="1400"/>
              <a:buAutoNum type="romanLcPeriod"/>
              <a:defRPr/>
            </a:lvl3pPr>
            <a:lvl4pPr lvl="3" algn="ctr">
              <a:lnSpc>
                <a:spcPct val="100000"/>
              </a:lnSpc>
              <a:spcBef>
                <a:spcPts val="0"/>
              </a:spcBef>
              <a:spcAft>
                <a:spcPts val="0"/>
              </a:spcAft>
              <a:buSzPts val="1400"/>
              <a:buAutoNum type="arabicPeriod"/>
              <a:defRPr/>
            </a:lvl4pPr>
            <a:lvl5pPr lvl="4" algn="ctr">
              <a:lnSpc>
                <a:spcPct val="100000"/>
              </a:lnSpc>
              <a:spcBef>
                <a:spcPts val="0"/>
              </a:spcBef>
              <a:spcAft>
                <a:spcPts val="0"/>
              </a:spcAft>
              <a:buSzPts val="1400"/>
              <a:buAutoNum type="alphaLcPeriod"/>
              <a:defRPr/>
            </a:lvl5pPr>
            <a:lvl6pPr lvl="5" algn="ctr">
              <a:lnSpc>
                <a:spcPct val="100000"/>
              </a:lnSpc>
              <a:spcBef>
                <a:spcPts val="0"/>
              </a:spcBef>
              <a:spcAft>
                <a:spcPts val="0"/>
              </a:spcAft>
              <a:buSzPts val="1400"/>
              <a:buAutoNum type="romanLcPeriod"/>
              <a:defRPr/>
            </a:lvl6pPr>
            <a:lvl7pPr lvl="6" algn="ctr">
              <a:lnSpc>
                <a:spcPct val="100000"/>
              </a:lnSpc>
              <a:spcBef>
                <a:spcPts val="0"/>
              </a:spcBef>
              <a:spcAft>
                <a:spcPts val="0"/>
              </a:spcAft>
              <a:buSzPts val="1400"/>
              <a:buAutoNum type="arabicPeriod"/>
              <a:defRPr/>
            </a:lvl7pPr>
            <a:lvl8pPr lvl="7" algn="ctr">
              <a:lnSpc>
                <a:spcPct val="100000"/>
              </a:lnSpc>
              <a:spcBef>
                <a:spcPts val="0"/>
              </a:spcBef>
              <a:spcAft>
                <a:spcPts val="0"/>
              </a:spcAft>
              <a:buSzPts val="1400"/>
              <a:buAutoNum type="alphaLcPeriod"/>
              <a:defRPr/>
            </a:lvl8pPr>
            <a:lvl9pPr lvl="8" algn="ctr">
              <a:lnSpc>
                <a:spcPct val="100000"/>
              </a:lnSpc>
              <a:spcBef>
                <a:spcPts val="0"/>
              </a:spcBef>
              <a:spcAft>
                <a:spcPts val="0"/>
              </a:spcAft>
              <a:buSzPts val="1400"/>
              <a:buAutoNum type="romanLcPeriod"/>
              <a:defRPr/>
            </a:lvl9pPr>
          </a:lstStyle>
          <a:p>
            <a:endParaRPr/>
          </a:p>
        </p:txBody>
      </p:sp>
      <p:sp>
        <p:nvSpPr>
          <p:cNvPr id="390" name="Google Shape;390;p8"/>
          <p:cNvSpPr txBox="1">
            <a:spLocks noGrp="1"/>
          </p:cNvSpPr>
          <p:nvPr>
            <p:ph type="title"/>
          </p:nvPr>
        </p:nvSpPr>
        <p:spPr>
          <a:xfrm>
            <a:off x="715050" y="445025"/>
            <a:ext cx="7713900" cy="50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1"/>
        <p:cNvGrpSpPr/>
        <p:nvPr/>
      </p:nvGrpSpPr>
      <p:grpSpPr>
        <a:xfrm>
          <a:off x="0" y="0"/>
          <a:ext cx="0" cy="0"/>
          <a:chOff x="0" y="0"/>
          <a:chExt cx="0" cy="0"/>
        </a:xfrm>
      </p:grpSpPr>
      <p:grpSp>
        <p:nvGrpSpPr>
          <p:cNvPr id="392" name="Google Shape;392;p9"/>
          <p:cNvGrpSpPr/>
          <p:nvPr/>
        </p:nvGrpSpPr>
        <p:grpSpPr>
          <a:xfrm>
            <a:off x="-102185" y="-172211"/>
            <a:ext cx="9243340" cy="5315720"/>
            <a:chOff x="-102185" y="-172210"/>
            <a:chExt cx="9243340" cy="5315720"/>
          </a:xfrm>
        </p:grpSpPr>
        <p:sp>
          <p:nvSpPr>
            <p:cNvPr id="393" name="Google Shape;393;p9"/>
            <p:cNvSpPr/>
            <p:nvPr/>
          </p:nvSpPr>
          <p:spPr>
            <a:xfrm>
              <a:off x="-3602"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94" name="Google Shape;394;p9"/>
            <p:cNvGrpSpPr/>
            <p:nvPr/>
          </p:nvGrpSpPr>
          <p:grpSpPr>
            <a:xfrm>
              <a:off x="-102185" y="4148592"/>
              <a:ext cx="1843078" cy="808698"/>
              <a:chOff x="-25985" y="4224317"/>
              <a:chExt cx="1843078" cy="808698"/>
            </a:xfrm>
          </p:grpSpPr>
          <p:sp>
            <p:nvSpPr>
              <p:cNvPr id="395" name="Google Shape;395;p9"/>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9"/>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9"/>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98" name="Google Shape;398;p9"/>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99" name="Google Shape;399;p9"/>
            <p:cNvGrpSpPr/>
            <p:nvPr/>
          </p:nvGrpSpPr>
          <p:grpSpPr>
            <a:xfrm>
              <a:off x="408984" y="4937484"/>
              <a:ext cx="8326033" cy="113087"/>
              <a:chOff x="408984" y="4937484"/>
              <a:chExt cx="8326033" cy="113087"/>
            </a:xfrm>
          </p:grpSpPr>
          <p:grpSp>
            <p:nvGrpSpPr>
              <p:cNvPr id="400" name="Google Shape;400;p9"/>
              <p:cNvGrpSpPr/>
              <p:nvPr/>
            </p:nvGrpSpPr>
            <p:grpSpPr>
              <a:xfrm flipH="1">
                <a:off x="3116092" y="4937484"/>
                <a:ext cx="204708" cy="113087"/>
                <a:chOff x="4165490" y="4856571"/>
                <a:chExt cx="204708" cy="113087"/>
              </a:xfrm>
            </p:grpSpPr>
            <p:sp>
              <p:nvSpPr>
                <p:cNvPr id="401" name="Google Shape;401;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04" name="Google Shape;404;p9"/>
              <p:cNvGrpSpPr/>
              <p:nvPr/>
            </p:nvGrpSpPr>
            <p:grpSpPr>
              <a:xfrm>
                <a:off x="408984" y="4937484"/>
                <a:ext cx="204708" cy="113087"/>
                <a:chOff x="4165490" y="4856571"/>
                <a:chExt cx="204708" cy="113087"/>
              </a:xfrm>
            </p:grpSpPr>
            <p:sp>
              <p:nvSpPr>
                <p:cNvPr id="405" name="Google Shape;405;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6" name="Google Shape;406;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7" name="Google Shape;407;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08" name="Google Shape;408;p9"/>
              <p:cNvGrpSpPr/>
              <p:nvPr/>
            </p:nvGrpSpPr>
            <p:grpSpPr>
              <a:xfrm>
                <a:off x="8530309" y="4937484"/>
                <a:ext cx="204708" cy="113087"/>
                <a:chOff x="4165490" y="4856571"/>
                <a:chExt cx="204708" cy="113087"/>
              </a:xfrm>
            </p:grpSpPr>
            <p:sp>
              <p:nvSpPr>
                <p:cNvPr id="409" name="Google Shape;409;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0" name="Google Shape;410;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12" name="Google Shape;412;p9"/>
              <p:cNvGrpSpPr/>
              <p:nvPr/>
            </p:nvGrpSpPr>
            <p:grpSpPr>
              <a:xfrm>
                <a:off x="5823200" y="4937484"/>
                <a:ext cx="204708" cy="113087"/>
                <a:chOff x="4165490" y="4856571"/>
                <a:chExt cx="204708" cy="113087"/>
              </a:xfrm>
            </p:grpSpPr>
            <p:sp>
              <p:nvSpPr>
                <p:cNvPr id="413" name="Google Shape;413;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4" name="Google Shape;414;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5" name="Google Shape;415;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16" name="Google Shape;416;p9"/>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17" name="Google Shape;417;p9"/>
            <p:cNvGrpSpPr/>
            <p:nvPr/>
          </p:nvGrpSpPr>
          <p:grpSpPr>
            <a:xfrm>
              <a:off x="8604825" y="2520273"/>
              <a:ext cx="461424" cy="1457261"/>
              <a:chOff x="177600" y="1578623"/>
              <a:chExt cx="461424" cy="1457261"/>
            </a:xfrm>
          </p:grpSpPr>
          <p:grpSp>
            <p:nvGrpSpPr>
              <p:cNvPr id="418" name="Google Shape;418;p9"/>
              <p:cNvGrpSpPr/>
              <p:nvPr/>
            </p:nvGrpSpPr>
            <p:grpSpPr>
              <a:xfrm>
                <a:off x="177727" y="1578623"/>
                <a:ext cx="461179" cy="461210"/>
                <a:chOff x="2957865" y="5957044"/>
                <a:chExt cx="794178" cy="794231"/>
              </a:xfrm>
            </p:grpSpPr>
            <p:sp>
              <p:nvSpPr>
                <p:cNvPr id="419" name="Google Shape;419;p9"/>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0" name="Google Shape;420;p9"/>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1" name="Google Shape;421;p9"/>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2" name="Google Shape;422;p9"/>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9"/>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4" name="Google Shape;424;p9"/>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9"/>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6" name="Google Shape;426;p9"/>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7" name="Google Shape;427;p9"/>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9"/>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29" name="Google Shape;429;p9"/>
              <p:cNvGrpSpPr/>
              <p:nvPr/>
            </p:nvGrpSpPr>
            <p:grpSpPr>
              <a:xfrm>
                <a:off x="177600" y="2303162"/>
                <a:ext cx="461424" cy="732722"/>
                <a:chOff x="177600" y="2303162"/>
                <a:chExt cx="461424" cy="732722"/>
              </a:xfrm>
            </p:grpSpPr>
            <p:grpSp>
              <p:nvGrpSpPr>
                <p:cNvPr id="430" name="Google Shape;430;p9"/>
                <p:cNvGrpSpPr/>
                <p:nvPr/>
              </p:nvGrpSpPr>
              <p:grpSpPr>
                <a:xfrm>
                  <a:off x="423441" y="2517507"/>
                  <a:ext cx="215583" cy="229700"/>
                  <a:chOff x="423441" y="2517507"/>
                  <a:chExt cx="215583" cy="229700"/>
                </a:xfrm>
              </p:grpSpPr>
              <p:sp>
                <p:nvSpPr>
                  <p:cNvPr id="431" name="Google Shape;431;p9"/>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2" name="Google Shape;432;p9"/>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33" name="Google Shape;433;p9"/>
                <p:cNvGrpSpPr/>
                <p:nvPr/>
              </p:nvGrpSpPr>
              <p:grpSpPr>
                <a:xfrm>
                  <a:off x="177600" y="2303162"/>
                  <a:ext cx="326056" cy="122381"/>
                  <a:chOff x="177600" y="2303162"/>
                  <a:chExt cx="326056" cy="122381"/>
                </a:xfrm>
              </p:grpSpPr>
              <p:sp>
                <p:nvSpPr>
                  <p:cNvPr id="434" name="Google Shape;434;p9"/>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5" name="Google Shape;435;p9"/>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36" name="Google Shape;436;p9"/>
                <p:cNvGrpSpPr/>
                <p:nvPr/>
              </p:nvGrpSpPr>
              <p:grpSpPr>
                <a:xfrm>
                  <a:off x="258394" y="2710176"/>
                  <a:ext cx="218639" cy="325708"/>
                  <a:chOff x="258394" y="2710176"/>
                  <a:chExt cx="218639" cy="325708"/>
                </a:xfrm>
              </p:grpSpPr>
              <p:sp>
                <p:nvSpPr>
                  <p:cNvPr id="437" name="Google Shape;437;p9"/>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8" name="Google Shape;438;p9"/>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439" name="Google Shape;439;p9"/>
          <p:cNvSpPr txBox="1">
            <a:spLocks noGrp="1"/>
          </p:cNvSpPr>
          <p:nvPr>
            <p:ph type="title"/>
          </p:nvPr>
        </p:nvSpPr>
        <p:spPr>
          <a:xfrm>
            <a:off x="720000" y="445025"/>
            <a:ext cx="7708800" cy="977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41"/>
        <p:cNvGrpSpPr/>
        <p:nvPr/>
      </p:nvGrpSpPr>
      <p:grpSpPr>
        <a:xfrm>
          <a:off x="0" y="0"/>
          <a:ext cx="0" cy="0"/>
          <a:chOff x="0" y="0"/>
          <a:chExt cx="0" cy="0"/>
        </a:xfrm>
      </p:grpSpPr>
      <p:grpSp>
        <p:nvGrpSpPr>
          <p:cNvPr id="442" name="Google Shape;442;p11"/>
          <p:cNvGrpSpPr/>
          <p:nvPr/>
        </p:nvGrpSpPr>
        <p:grpSpPr>
          <a:xfrm>
            <a:off x="-22376" y="-139736"/>
            <a:ext cx="9239281" cy="5283245"/>
            <a:chOff x="-22376" y="-139735"/>
            <a:chExt cx="9239281" cy="5283245"/>
          </a:xfrm>
        </p:grpSpPr>
        <p:sp>
          <p:nvSpPr>
            <p:cNvPr id="443" name="Google Shape;443;p11"/>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4" name="Google Shape;444;p11"/>
            <p:cNvGrpSpPr/>
            <p:nvPr/>
          </p:nvGrpSpPr>
          <p:grpSpPr>
            <a:xfrm flipH="1">
              <a:off x="7373827" y="4128767"/>
              <a:ext cx="1843078" cy="808698"/>
              <a:chOff x="-25985" y="4224317"/>
              <a:chExt cx="1843078" cy="808698"/>
            </a:xfrm>
          </p:grpSpPr>
          <p:sp>
            <p:nvSpPr>
              <p:cNvPr id="445" name="Google Shape;445;p1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 name="Google Shape;446;p1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 name="Google Shape;447;p1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8" name="Google Shape;448;p11"/>
            <p:cNvSpPr/>
            <p:nvPr/>
          </p:nvSpPr>
          <p:spPr>
            <a:xfrm flipH="1">
              <a:off x="1422"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9" name="Google Shape;449;p11"/>
            <p:cNvGrpSpPr/>
            <p:nvPr/>
          </p:nvGrpSpPr>
          <p:grpSpPr>
            <a:xfrm>
              <a:off x="408984" y="4937484"/>
              <a:ext cx="8326033" cy="113087"/>
              <a:chOff x="408984" y="4937484"/>
              <a:chExt cx="8326033" cy="113087"/>
            </a:xfrm>
          </p:grpSpPr>
          <p:grpSp>
            <p:nvGrpSpPr>
              <p:cNvPr id="450" name="Google Shape;450;p11"/>
              <p:cNvGrpSpPr/>
              <p:nvPr/>
            </p:nvGrpSpPr>
            <p:grpSpPr>
              <a:xfrm flipH="1">
                <a:off x="3116092" y="4937484"/>
                <a:ext cx="204708" cy="113087"/>
                <a:chOff x="4165490" y="4856571"/>
                <a:chExt cx="204708" cy="113087"/>
              </a:xfrm>
            </p:grpSpPr>
            <p:sp>
              <p:nvSpPr>
                <p:cNvPr id="451" name="Google Shape;451;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 name="Google Shape;452;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3" name="Google Shape;453;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54" name="Google Shape;454;p11"/>
              <p:cNvGrpSpPr/>
              <p:nvPr/>
            </p:nvGrpSpPr>
            <p:grpSpPr>
              <a:xfrm>
                <a:off x="408984" y="4937484"/>
                <a:ext cx="204708" cy="113087"/>
                <a:chOff x="4165490" y="4856571"/>
                <a:chExt cx="204708" cy="113087"/>
              </a:xfrm>
            </p:grpSpPr>
            <p:sp>
              <p:nvSpPr>
                <p:cNvPr id="455" name="Google Shape;455;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6" name="Google Shape;456;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7" name="Google Shape;457;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58" name="Google Shape;458;p11"/>
              <p:cNvGrpSpPr/>
              <p:nvPr/>
            </p:nvGrpSpPr>
            <p:grpSpPr>
              <a:xfrm>
                <a:off x="8530309" y="4937484"/>
                <a:ext cx="204708" cy="113087"/>
                <a:chOff x="4165490" y="4856571"/>
                <a:chExt cx="204708" cy="113087"/>
              </a:xfrm>
            </p:grpSpPr>
            <p:sp>
              <p:nvSpPr>
                <p:cNvPr id="459" name="Google Shape;459;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0" name="Google Shape;460;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1" name="Google Shape;461;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62" name="Google Shape;462;p11"/>
              <p:cNvGrpSpPr/>
              <p:nvPr/>
            </p:nvGrpSpPr>
            <p:grpSpPr>
              <a:xfrm>
                <a:off x="5823200" y="4937484"/>
                <a:ext cx="204708" cy="113087"/>
                <a:chOff x="4165490" y="4856571"/>
                <a:chExt cx="204708" cy="113087"/>
              </a:xfrm>
            </p:grpSpPr>
            <p:sp>
              <p:nvSpPr>
                <p:cNvPr id="463" name="Google Shape;463;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4" name="Google Shape;464;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5" name="Google Shape;465;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66" name="Google Shape;466;p11"/>
            <p:cNvSpPr/>
            <p:nvPr/>
          </p:nvSpPr>
          <p:spPr>
            <a:xfrm>
              <a:off x="8076335" y="-139735"/>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67" name="Google Shape;467;p11"/>
            <p:cNvGrpSpPr/>
            <p:nvPr/>
          </p:nvGrpSpPr>
          <p:grpSpPr>
            <a:xfrm>
              <a:off x="97275" y="1914123"/>
              <a:ext cx="461424" cy="1457261"/>
              <a:chOff x="177600" y="1578623"/>
              <a:chExt cx="461424" cy="1457261"/>
            </a:xfrm>
          </p:grpSpPr>
          <p:grpSp>
            <p:nvGrpSpPr>
              <p:cNvPr id="468" name="Google Shape;468;p11"/>
              <p:cNvGrpSpPr/>
              <p:nvPr/>
            </p:nvGrpSpPr>
            <p:grpSpPr>
              <a:xfrm>
                <a:off x="177727" y="1578623"/>
                <a:ext cx="461179" cy="461210"/>
                <a:chOff x="2957865" y="5957044"/>
                <a:chExt cx="794178" cy="794231"/>
              </a:xfrm>
            </p:grpSpPr>
            <p:sp>
              <p:nvSpPr>
                <p:cNvPr id="469" name="Google Shape;469;p11"/>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0" name="Google Shape;470;p11"/>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1" name="Google Shape;471;p11"/>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2" name="Google Shape;472;p11"/>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3" name="Google Shape;473;p11"/>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474;p11"/>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5" name="Google Shape;475;p11"/>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6" name="Google Shape;476;p11"/>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7" name="Google Shape;477;p11"/>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8" name="Google Shape;478;p11"/>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9" name="Google Shape;479;p11"/>
              <p:cNvGrpSpPr/>
              <p:nvPr/>
            </p:nvGrpSpPr>
            <p:grpSpPr>
              <a:xfrm>
                <a:off x="177600" y="2303162"/>
                <a:ext cx="461424" cy="732722"/>
                <a:chOff x="177600" y="2303162"/>
                <a:chExt cx="461424" cy="732722"/>
              </a:xfrm>
            </p:grpSpPr>
            <p:grpSp>
              <p:nvGrpSpPr>
                <p:cNvPr id="480" name="Google Shape;480;p11"/>
                <p:cNvGrpSpPr/>
                <p:nvPr/>
              </p:nvGrpSpPr>
              <p:grpSpPr>
                <a:xfrm>
                  <a:off x="423441" y="2517507"/>
                  <a:ext cx="215583" cy="229700"/>
                  <a:chOff x="423441" y="2517507"/>
                  <a:chExt cx="215583" cy="229700"/>
                </a:xfrm>
              </p:grpSpPr>
              <p:sp>
                <p:nvSpPr>
                  <p:cNvPr id="481" name="Google Shape;481;p11"/>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2" name="Google Shape;482;p11"/>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83" name="Google Shape;483;p11"/>
                <p:cNvGrpSpPr/>
                <p:nvPr/>
              </p:nvGrpSpPr>
              <p:grpSpPr>
                <a:xfrm>
                  <a:off x="177600" y="2303162"/>
                  <a:ext cx="326056" cy="122381"/>
                  <a:chOff x="177600" y="2303162"/>
                  <a:chExt cx="326056" cy="122381"/>
                </a:xfrm>
              </p:grpSpPr>
              <p:sp>
                <p:nvSpPr>
                  <p:cNvPr id="484" name="Google Shape;484;p11"/>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5" name="Google Shape;485;p11"/>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86" name="Google Shape;486;p11"/>
                <p:cNvGrpSpPr/>
                <p:nvPr/>
              </p:nvGrpSpPr>
              <p:grpSpPr>
                <a:xfrm>
                  <a:off x="258394" y="2710176"/>
                  <a:ext cx="218639" cy="325708"/>
                  <a:chOff x="258394" y="2710176"/>
                  <a:chExt cx="218639" cy="325708"/>
                </a:xfrm>
              </p:grpSpPr>
              <p:sp>
                <p:nvSpPr>
                  <p:cNvPr id="487" name="Google Shape;487;p11"/>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8" name="Google Shape;488;p11"/>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489" name="Google Shape;489;p11"/>
          <p:cNvSpPr txBox="1">
            <a:spLocks noGrp="1"/>
          </p:cNvSpPr>
          <p:nvPr>
            <p:ph type="title"/>
          </p:nvPr>
        </p:nvSpPr>
        <p:spPr>
          <a:xfrm>
            <a:off x="720000" y="445025"/>
            <a:ext cx="7708800" cy="51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1pPr>
            <a:lvl2pPr marL="914400" marR="0" lvl="1"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2pPr>
            <a:lvl3pPr marL="1371600" marR="0" lvl="2"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3pPr>
            <a:lvl4pPr marL="1828800" marR="0" lvl="3"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4pPr>
            <a:lvl5pPr marL="2286000" marR="0" lvl="4"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5pPr>
            <a:lvl6pPr marL="2743200" marR="0" lvl="5"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6pPr>
            <a:lvl7pPr marL="3200400" marR="0" lvl="6"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7pPr>
            <a:lvl8pPr marL="3657600" marR="0" lvl="7"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8pPr>
            <a:lvl9pPr marL="4114800" marR="0" lvl="8" indent="-317500" algn="l" rtl="0">
              <a:lnSpc>
                <a:spcPct val="115000"/>
              </a:lnSpc>
              <a:spcBef>
                <a:spcPts val="1600"/>
              </a:spcBef>
              <a:spcAft>
                <a:spcPts val="160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9pPr>
          </a:lstStyle>
          <a:p>
            <a:endParaRPr/>
          </a:p>
        </p:txBody>
      </p:sp>
      <p:sp>
        <p:nvSpPr>
          <p:cNvPr id="8" name="Google Shape;8;p1"/>
          <p:cNvSpPr txBox="1"/>
          <p:nvPr/>
        </p:nvSpPr>
        <p:spPr>
          <a:xfrm>
            <a:off x="2706914" y="5680855"/>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Kho ppt Phan Linh_0916.604.268</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 id="2147483667" r:id="rId17"/>
    <p:sldLayoutId id="2147483668" r:id="rId18"/>
    <p:sldLayoutId id="2147483669" r:id="rId19"/>
    <p:sldLayoutId id="2147483670" r:id="rId20"/>
    <p:sldLayoutId id="2147483671"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Google Shape;1101;p26"/>
          <p:cNvPicPr preferRelativeResize="0"/>
          <p:nvPr/>
        </p:nvPicPr>
        <p:blipFill rotWithShape="1">
          <a:blip r:embed="rId3">
            <a:alphaModFix/>
          </a:blip>
          <a:srcRect/>
          <a:stretch/>
        </p:blipFill>
        <p:spPr>
          <a:xfrm>
            <a:off x="1" y="1"/>
            <a:ext cx="9170431" cy="52130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pic>
        <p:nvPicPr>
          <p:cNvPr id="1612" name="Google Shape;1612;p36"/>
          <p:cNvPicPr preferRelativeResize="0"/>
          <p:nvPr/>
        </p:nvPicPr>
        <p:blipFill rotWithShape="1">
          <a:blip r:embed="rId3">
            <a:alphaModFix/>
          </a:blip>
          <a:srcRect/>
          <a:stretch/>
        </p:blipFill>
        <p:spPr>
          <a:xfrm>
            <a:off x="502094" y="565521"/>
            <a:ext cx="5037468" cy="3480825"/>
          </a:xfrm>
          <a:prstGeom prst="rect">
            <a:avLst/>
          </a:prstGeom>
          <a:noFill/>
          <a:ln>
            <a:noFill/>
          </a:ln>
        </p:spPr>
      </p:pic>
      <p:sp>
        <p:nvSpPr>
          <p:cNvPr id="1613" name="Google Shape;1613;p36"/>
          <p:cNvSpPr/>
          <p:nvPr/>
        </p:nvSpPr>
        <p:spPr>
          <a:xfrm>
            <a:off x="5803012" y="1664897"/>
            <a:ext cx="3030280" cy="1430931"/>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Những bộ phận nào của cây ngô có thể làm thức ăn cho con người và động vật?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grpSp>
        <p:nvGrpSpPr>
          <p:cNvPr id="1618" name="Google Shape;1618;p37"/>
          <p:cNvGrpSpPr/>
          <p:nvPr/>
        </p:nvGrpSpPr>
        <p:grpSpPr>
          <a:xfrm>
            <a:off x="282497" y="143480"/>
            <a:ext cx="461179" cy="461210"/>
            <a:chOff x="2957865" y="5957044"/>
            <a:chExt cx="794178" cy="794231"/>
          </a:xfrm>
        </p:grpSpPr>
        <p:sp>
          <p:nvSpPr>
            <p:cNvPr id="1619" name="Google Shape;1619;p37"/>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0" name="Google Shape;1620;p37"/>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1" name="Google Shape;1621;p37"/>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2" name="Google Shape;1622;p37"/>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3" name="Google Shape;1623;p37"/>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4" name="Google Shape;1624;p37"/>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5" name="Google Shape;1625;p37"/>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6" name="Google Shape;1626;p37"/>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7" name="Google Shape;1627;p37"/>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8" name="Google Shape;1628;p37"/>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1629" name="Google Shape;1629;p37" descr="Trẻ 6 tháng có ăn được ngô không? Cách cho bé ăn ngô an toàn"/>
          <p:cNvPicPr preferRelativeResize="0"/>
          <p:nvPr/>
        </p:nvPicPr>
        <p:blipFill rotWithShape="1">
          <a:blip r:embed="rId3">
            <a:alphaModFix/>
          </a:blip>
          <a:srcRect/>
          <a:stretch/>
        </p:blipFill>
        <p:spPr>
          <a:xfrm>
            <a:off x="282497" y="753545"/>
            <a:ext cx="3292138" cy="1722657"/>
          </a:xfrm>
          <a:prstGeom prst="rect">
            <a:avLst/>
          </a:prstGeom>
          <a:noFill/>
          <a:ln>
            <a:noFill/>
          </a:ln>
        </p:spPr>
      </p:pic>
      <p:pic>
        <p:nvPicPr>
          <p:cNvPr id="1630" name="Google Shape;1630;p37" descr="Nền Châu Chấu ăn Ngô Trong Vườn Trái Châu Chấu Nông Thôn Hình Chụp Và Hình  ảnh Để Tải Về Miễn Phí - Pngtree"/>
          <p:cNvPicPr preferRelativeResize="0"/>
          <p:nvPr/>
        </p:nvPicPr>
        <p:blipFill rotWithShape="1">
          <a:blip r:embed="rId4">
            <a:alphaModFix/>
          </a:blip>
          <a:srcRect/>
          <a:stretch/>
        </p:blipFill>
        <p:spPr>
          <a:xfrm>
            <a:off x="3676794" y="753545"/>
            <a:ext cx="2583984" cy="1722657"/>
          </a:xfrm>
          <a:prstGeom prst="rect">
            <a:avLst/>
          </a:prstGeom>
          <a:noFill/>
          <a:ln>
            <a:noFill/>
          </a:ln>
        </p:spPr>
      </p:pic>
      <p:pic>
        <p:nvPicPr>
          <p:cNvPr id="1631" name="Google Shape;1631;p37"/>
          <p:cNvPicPr preferRelativeResize="0"/>
          <p:nvPr/>
        </p:nvPicPr>
        <p:blipFill rotWithShape="1">
          <a:blip r:embed="rId5">
            <a:alphaModFix/>
          </a:blip>
          <a:srcRect/>
          <a:stretch/>
        </p:blipFill>
        <p:spPr>
          <a:xfrm>
            <a:off x="6362937" y="753545"/>
            <a:ext cx="2669430" cy="1722657"/>
          </a:xfrm>
          <a:prstGeom prst="rect">
            <a:avLst/>
          </a:prstGeom>
          <a:noFill/>
          <a:ln>
            <a:noFill/>
          </a:ln>
        </p:spPr>
      </p:pic>
      <p:sp>
        <p:nvSpPr>
          <p:cNvPr id="1632" name="Google Shape;1632;p37"/>
          <p:cNvSpPr/>
          <p:nvPr/>
        </p:nvSpPr>
        <p:spPr>
          <a:xfrm>
            <a:off x="349000" y="2708645"/>
            <a:ext cx="3030280" cy="811305"/>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Bắp ngô là thức ăn của con người</a:t>
            </a:r>
            <a:endParaRPr sz="2000" b="0" i="0" u="none" strike="noStrike" cap="none">
              <a:solidFill>
                <a:schemeClr val="dk1"/>
              </a:solidFill>
              <a:latin typeface="Arial"/>
              <a:ea typeface="Arial"/>
              <a:cs typeface="Arial"/>
              <a:sym typeface="Arial"/>
            </a:endParaRPr>
          </a:p>
        </p:txBody>
      </p:sp>
      <p:sp>
        <p:nvSpPr>
          <p:cNvPr id="1633" name="Google Shape;1633;p37"/>
          <p:cNvSpPr/>
          <p:nvPr/>
        </p:nvSpPr>
        <p:spPr>
          <a:xfrm>
            <a:off x="4249581" y="2708645"/>
            <a:ext cx="4182037" cy="811305"/>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Lá ngô, thân ngô là thức ăn của động vật (châu chấu, sâu)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2"/>
                                        </p:tgtEl>
                                        <p:attrNameLst>
                                          <p:attrName>style.visibility</p:attrName>
                                        </p:attrNameLst>
                                      </p:cBhvr>
                                      <p:to>
                                        <p:strVal val="visible"/>
                                      </p:to>
                                    </p:set>
                                    <p:animEffect transition="in" filter="fade">
                                      <p:cBhvr>
                                        <p:cTn id="7" dur="500"/>
                                        <p:tgtEl>
                                          <p:spTgt spid="16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3"/>
                                        </p:tgtEl>
                                        <p:attrNameLst>
                                          <p:attrName>style.visibility</p:attrName>
                                        </p:attrNameLst>
                                      </p:cBhvr>
                                      <p:to>
                                        <p:strVal val="visible"/>
                                      </p:to>
                                    </p:set>
                                    <p:animEffect transition="in" filter="fade">
                                      <p:cBhvr>
                                        <p:cTn id="12" dur="500"/>
                                        <p:tgtEl>
                                          <p:spTgt spid="1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pic>
        <p:nvPicPr>
          <p:cNvPr id="1638" name="Google Shape;1638;p38" descr="Sự thực về quan niệm thỏ thích ăn cà rốt - VnExpress"/>
          <p:cNvPicPr preferRelativeResize="0"/>
          <p:nvPr/>
        </p:nvPicPr>
        <p:blipFill rotWithShape="1">
          <a:blip r:embed="rId3">
            <a:alphaModFix/>
          </a:blip>
          <a:srcRect/>
          <a:stretch/>
        </p:blipFill>
        <p:spPr>
          <a:xfrm>
            <a:off x="4909468" y="1163836"/>
            <a:ext cx="1987845" cy="1281672"/>
          </a:xfrm>
          <a:prstGeom prst="rect">
            <a:avLst/>
          </a:prstGeom>
          <a:noFill/>
          <a:ln>
            <a:noFill/>
          </a:ln>
        </p:spPr>
      </p:pic>
      <p:grpSp>
        <p:nvGrpSpPr>
          <p:cNvPr id="1639" name="Google Shape;1639;p38"/>
          <p:cNvGrpSpPr/>
          <p:nvPr/>
        </p:nvGrpSpPr>
        <p:grpSpPr>
          <a:xfrm>
            <a:off x="7660001" y="1746245"/>
            <a:ext cx="2119901" cy="2438750"/>
            <a:chOff x="9897806" y="-2895769"/>
            <a:chExt cx="2472187" cy="2844024"/>
          </a:xfrm>
        </p:grpSpPr>
        <p:sp>
          <p:nvSpPr>
            <p:cNvPr id="1640" name="Google Shape;1640;p38"/>
            <p:cNvSpPr/>
            <p:nvPr/>
          </p:nvSpPr>
          <p:spPr>
            <a:xfrm>
              <a:off x="9897806" y="-2895769"/>
              <a:ext cx="2472187" cy="2386613"/>
            </a:xfrm>
            <a:custGeom>
              <a:avLst/>
              <a:gdLst/>
              <a:ahLst/>
              <a:cxnLst/>
              <a:rect l="l" t="t" r="r" b="b"/>
              <a:pathLst>
                <a:path w="179144" h="172943" extrusionOk="0">
                  <a:moveTo>
                    <a:pt x="179140" y="101498"/>
                  </a:moveTo>
                  <a:cubicBezTo>
                    <a:pt x="178332" y="151348"/>
                    <a:pt x="139784" y="172944"/>
                    <a:pt x="91951" y="172944"/>
                  </a:cubicBezTo>
                  <a:cubicBezTo>
                    <a:pt x="44119" y="172944"/>
                    <a:pt x="0" y="147998"/>
                    <a:pt x="0" y="98148"/>
                  </a:cubicBezTo>
                  <a:cubicBezTo>
                    <a:pt x="0" y="48297"/>
                    <a:pt x="39820" y="0"/>
                    <a:pt x="87672" y="0"/>
                  </a:cubicBezTo>
                  <a:cubicBezTo>
                    <a:pt x="135525" y="0"/>
                    <a:pt x="179705" y="66885"/>
                    <a:pt x="179140" y="1014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1" name="Google Shape;1641;p38"/>
            <p:cNvSpPr/>
            <p:nvPr/>
          </p:nvSpPr>
          <p:spPr>
            <a:xfrm>
              <a:off x="10730399" y="-2558716"/>
              <a:ext cx="744193" cy="652561"/>
            </a:xfrm>
            <a:custGeom>
              <a:avLst/>
              <a:gdLst/>
              <a:ahLst/>
              <a:cxnLst/>
              <a:rect l="l" t="t" r="r" b="b"/>
              <a:pathLst>
                <a:path w="53927" h="47287" extrusionOk="0">
                  <a:moveTo>
                    <a:pt x="0" y="0"/>
                  </a:moveTo>
                  <a:cubicBezTo>
                    <a:pt x="0" y="0"/>
                    <a:pt x="3370" y="47287"/>
                    <a:pt x="26520" y="47287"/>
                  </a:cubicBezTo>
                  <a:cubicBezTo>
                    <a:pt x="49669" y="47287"/>
                    <a:pt x="53927" y="525"/>
                    <a:pt x="53927" y="52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2" name="Google Shape;1642;p38"/>
            <p:cNvSpPr/>
            <p:nvPr/>
          </p:nvSpPr>
          <p:spPr>
            <a:xfrm>
              <a:off x="10752689" y="-2515820"/>
              <a:ext cx="94130" cy="118363"/>
            </a:xfrm>
            <a:custGeom>
              <a:avLst/>
              <a:gdLst/>
              <a:ahLst/>
              <a:cxnLst/>
              <a:rect l="l" t="t" r="r" b="b"/>
              <a:pathLst>
                <a:path w="6821" h="8577" extrusionOk="0">
                  <a:moveTo>
                    <a:pt x="0" y="8578"/>
                  </a:moveTo>
                  <a:lnTo>
                    <a:pt x="682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3" name="Google Shape;1643;p38"/>
            <p:cNvSpPr/>
            <p:nvPr/>
          </p:nvSpPr>
          <p:spPr>
            <a:xfrm>
              <a:off x="11373023" y="-2494358"/>
              <a:ext cx="160977" cy="82151"/>
            </a:xfrm>
            <a:custGeom>
              <a:avLst/>
              <a:gdLst/>
              <a:ahLst/>
              <a:cxnLst/>
              <a:rect l="l" t="t" r="r" b="b"/>
              <a:pathLst>
                <a:path w="11665" h="5953" extrusionOk="0">
                  <a:moveTo>
                    <a:pt x="0" y="0"/>
                  </a:moveTo>
                  <a:lnTo>
                    <a:pt x="5813" y="5954"/>
                  </a:lnTo>
                  <a:lnTo>
                    <a:pt x="11666" y="163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4" name="Google Shape;1644;p38"/>
            <p:cNvSpPr/>
            <p:nvPr/>
          </p:nvSpPr>
          <p:spPr>
            <a:xfrm>
              <a:off x="11301710" y="-2247569"/>
              <a:ext cx="64612" cy="116693"/>
            </a:xfrm>
            <a:custGeom>
              <a:avLst/>
              <a:gdLst/>
              <a:ahLst/>
              <a:cxnLst/>
              <a:rect l="l" t="t" r="r" b="b"/>
              <a:pathLst>
                <a:path w="4682" h="8456" extrusionOk="0">
                  <a:moveTo>
                    <a:pt x="0" y="0"/>
                  </a:moveTo>
                  <a:lnTo>
                    <a:pt x="4682" y="84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5" name="Google Shape;1645;p38"/>
            <p:cNvSpPr/>
            <p:nvPr/>
          </p:nvSpPr>
          <p:spPr>
            <a:xfrm>
              <a:off x="10730399" y="-2289913"/>
              <a:ext cx="163765" cy="145659"/>
            </a:xfrm>
            <a:custGeom>
              <a:avLst/>
              <a:gdLst/>
              <a:ahLst/>
              <a:cxnLst/>
              <a:rect l="l" t="t" r="r" b="b"/>
              <a:pathLst>
                <a:path w="11867" h="10555" extrusionOk="0">
                  <a:moveTo>
                    <a:pt x="11867" y="0"/>
                  </a:moveTo>
                  <a:lnTo>
                    <a:pt x="6922" y="10555"/>
                  </a:lnTo>
                  <a:lnTo>
                    <a:pt x="0" y="904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6" name="Google Shape;1646;p38"/>
            <p:cNvSpPr/>
            <p:nvPr/>
          </p:nvSpPr>
          <p:spPr>
            <a:xfrm>
              <a:off x="10583327" y="-2298539"/>
              <a:ext cx="1038224" cy="774693"/>
            </a:xfrm>
            <a:custGeom>
              <a:avLst/>
              <a:gdLst/>
              <a:ahLst/>
              <a:cxnLst/>
              <a:rect l="l" t="t" r="r" b="b"/>
              <a:pathLst>
                <a:path w="75220" h="56127" extrusionOk="0">
                  <a:moveTo>
                    <a:pt x="0" y="0"/>
                  </a:moveTo>
                  <a:cubicBezTo>
                    <a:pt x="0" y="0"/>
                    <a:pt x="4722" y="56127"/>
                    <a:pt x="36994" y="56127"/>
                  </a:cubicBezTo>
                  <a:cubicBezTo>
                    <a:pt x="69266" y="56127"/>
                    <a:pt x="75220" y="505"/>
                    <a:pt x="75220" y="50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7" name="Google Shape;1647;p38"/>
            <p:cNvSpPr/>
            <p:nvPr/>
          </p:nvSpPr>
          <p:spPr>
            <a:xfrm>
              <a:off x="11496149" y="-2127797"/>
              <a:ext cx="170751" cy="99171"/>
            </a:xfrm>
            <a:custGeom>
              <a:avLst/>
              <a:gdLst/>
              <a:ahLst/>
              <a:cxnLst/>
              <a:rect l="l" t="t" r="r" b="b"/>
              <a:pathLst>
                <a:path w="12371" h="7185" extrusionOk="0">
                  <a:moveTo>
                    <a:pt x="0" y="0"/>
                  </a:moveTo>
                  <a:lnTo>
                    <a:pt x="5086" y="7185"/>
                  </a:lnTo>
                  <a:lnTo>
                    <a:pt x="1237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8" name="Google Shape;1648;p38"/>
            <p:cNvSpPr/>
            <p:nvPr/>
          </p:nvSpPr>
          <p:spPr>
            <a:xfrm>
              <a:off x="11401441" y="-1887674"/>
              <a:ext cx="220067" cy="71304"/>
            </a:xfrm>
            <a:custGeom>
              <a:avLst/>
              <a:gdLst/>
              <a:ahLst/>
              <a:cxnLst/>
              <a:rect l="l" t="t" r="r" b="b"/>
              <a:pathLst>
                <a:path w="15944" h="5166" extrusionOk="0">
                  <a:moveTo>
                    <a:pt x="15944" y="1231"/>
                  </a:moveTo>
                  <a:lnTo>
                    <a:pt x="5974" y="5166"/>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9" name="Google Shape;1649;p38"/>
            <p:cNvSpPr/>
            <p:nvPr/>
          </p:nvSpPr>
          <p:spPr>
            <a:xfrm>
              <a:off x="11301710" y="-1747572"/>
              <a:ext cx="194436" cy="108087"/>
            </a:xfrm>
            <a:custGeom>
              <a:avLst/>
              <a:gdLst/>
              <a:ahLst/>
              <a:cxnLst/>
              <a:rect l="l" t="t" r="r" b="b"/>
              <a:pathLst>
                <a:path w="14087" h="7831" extrusionOk="0">
                  <a:moveTo>
                    <a:pt x="0" y="0"/>
                  </a:moveTo>
                  <a:lnTo>
                    <a:pt x="4218" y="7831"/>
                  </a:lnTo>
                  <a:lnTo>
                    <a:pt x="14088" y="68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0" name="Google Shape;1650;p38"/>
            <p:cNvSpPr/>
            <p:nvPr/>
          </p:nvSpPr>
          <p:spPr>
            <a:xfrm>
              <a:off x="10495865" y="-2183501"/>
              <a:ext cx="111138" cy="40386"/>
            </a:xfrm>
            <a:custGeom>
              <a:avLst/>
              <a:gdLst/>
              <a:ahLst/>
              <a:cxnLst/>
              <a:rect l="l" t="t" r="r" b="b"/>
              <a:pathLst>
                <a:path w="8052" h="2926" extrusionOk="0">
                  <a:moveTo>
                    <a:pt x="0" y="0"/>
                  </a:moveTo>
                  <a:lnTo>
                    <a:pt x="8053" y="29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1" name="Google Shape;1651;p38"/>
            <p:cNvSpPr/>
            <p:nvPr/>
          </p:nvSpPr>
          <p:spPr>
            <a:xfrm>
              <a:off x="10606997" y="-1911357"/>
              <a:ext cx="168529" cy="59323"/>
            </a:xfrm>
            <a:custGeom>
              <a:avLst/>
              <a:gdLst/>
              <a:ahLst/>
              <a:cxnLst/>
              <a:rect l="l" t="t" r="r" b="b"/>
              <a:pathLst>
                <a:path w="12210" h="4298" extrusionOk="0">
                  <a:moveTo>
                    <a:pt x="0" y="1716"/>
                  </a:moveTo>
                  <a:lnTo>
                    <a:pt x="6418" y="4299"/>
                  </a:lnTo>
                  <a:lnTo>
                    <a:pt x="1221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2" name="Google Shape;1652;p38"/>
            <p:cNvSpPr/>
            <p:nvPr/>
          </p:nvSpPr>
          <p:spPr>
            <a:xfrm>
              <a:off x="10730399" y="-1736696"/>
              <a:ext cx="163794" cy="106403"/>
            </a:xfrm>
            <a:custGeom>
              <a:avLst/>
              <a:gdLst/>
              <a:ahLst/>
              <a:cxnLst/>
              <a:rect l="l" t="t" r="r" b="b"/>
              <a:pathLst>
                <a:path w="11867" h="7709" extrusionOk="0">
                  <a:moveTo>
                    <a:pt x="11867" y="0"/>
                  </a:moveTo>
                  <a:lnTo>
                    <a:pt x="8436" y="7710"/>
                  </a:lnTo>
                  <a:lnTo>
                    <a:pt x="0" y="771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3" name="Google Shape;1653;p38"/>
            <p:cNvSpPr/>
            <p:nvPr/>
          </p:nvSpPr>
          <p:spPr>
            <a:xfrm>
              <a:off x="10371897" y="-2079325"/>
              <a:ext cx="1461643" cy="1035436"/>
            </a:xfrm>
            <a:custGeom>
              <a:avLst/>
              <a:gdLst/>
              <a:ahLst/>
              <a:cxnLst/>
              <a:rect l="l" t="t" r="r" b="b"/>
              <a:pathLst>
                <a:path w="105897" h="75018" extrusionOk="0">
                  <a:moveTo>
                    <a:pt x="0" y="0"/>
                  </a:moveTo>
                  <a:cubicBezTo>
                    <a:pt x="0" y="0"/>
                    <a:pt x="6640" y="75018"/>
                    <a:pt x="52091" y="75018"/>
                  </a:cubicBezTo>
                  <a:cubicBezTo>
                    <a:pt x="97542" y="75018"/>
                    <a:pt x="105897" y="1574"/>
                    <a:pt x="105897" y="15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4" name="Google Shape;1654;p38"/>
            <p:cNvSpPr/>
            <p:nvPr/>
          </p:nvSpPr>
          <p:spPr>
            <a:xfrm>
              <a:off x="10271338" y="-1972913"/>
              <a:ext cx="206692" cy="60441"/>
            </a:xfrm>
            <a:custGeom>
              <a:avLst/>
              <a:gdLst/>
              <a:ahLst/>
              <a:cxnLst/>
              <a:rect l="l" t="t" r="r" b="b"/>
              <a:pathLst>
                <a:path w="14975" h="4379" extrusionOk="0">
                  <a:moveTo>
                    <a:pt x="0" y="0"/>
                  </a:moveTo>
                  <a:lnTo>
                    <a:pt x="9102" y="4379"/>
                  </a:lnTo>
                  <a:lnTo>
                    <a:pt x="14976" y="127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5" name="Google Shape;1655;p38"/>
            <p:cNvSpPr/>
            <p:nvPr/>
          </p:nvSpPr>
          <p:spPr>
            <a:xfrm>
              <a:off x="11808401" y="-2004947"/>
              <a:ext cx="120896" cy="92477"/>
            </a:xfrm>
            <a:custGeom>
              <a:avLst/>
              <a:gdLst/>
              <a:ahLst/>
              <a:cxnLst/>
              <a:rect l="l" t="t" r="r" b="b"/>
              <a:pathLst>
                <a:path w="8759" h="6700" extrusionOk="0">
                  <a:moveTo>
                    <a:pt x="0" y="6701"/>
                  </a:moveTo>
                  <a:lnTo>
                    <a:pt x="875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6" name="Google Shape;1656;p38"/>
            <p:cNvSpPr/>
            <p:nvPr/>
          </p:nvSpPr>
          <p:spPr>
            <a:xfrm>
              <a:off x="11425677" y="-1325831"/>
              <a:ext cx="198894" cy="108074"/>
            </a:xfrm>
            <a:custGeom>
              <a:avLst/>
              <a:gdLst/>
              <a:ahLst/>
              <a:cxnLst/>
              <a:rect l="l" t="t" r="r" b="b"/>
              <a:pathLst>
                <a:path w="14410" h="7830" extrusionOk="0">
                  <a:moveTo>
                    <a:pt x="0" y="0"/>
                  </a:moveTo>
                  <a:lnTo>
                    <a:pt x="4440" y="7831"/>
                  </a:lnTo>
                  <a:lnTo>
                    <a:pt x="14410" y="700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7" name="Google Shape;1657;p38"/>
            <p:cNvSpPr/>
            <p:nvPr/>
          </p:nvSpPr>
          <p:spPr>
            <a:xfrm>
              <a:off x="11293925" y="-1217763"/>
              <a:ext cx="39544" cy="115610"/>
            </a:xfrm>
            <a:custGeom>
              <a:avLst/>
              <a:gdLst/>
              <a:ahLst/>
              <a:cxnLst/>
              <a:rect l="l" t="t" r="r" b="b"/>
              <a:pathLst>
                <a:path w="2865" h="8376" extrusionOk="0">
                  <a:moveTo>
                    <a:pt x="0" y="0"/>
                  </a:moveTo>
                  <a:cubicBezTo>
                    <a:pt x="383" y="222"/>
                    <a:pt x="2866" y="8376"/>
                    <a:pt x="2866" y="837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8" name="Google Shape;1658;p38"/>
            <p:cNvSpPr/>
            <p:nvPr/>
          </p:nvSpPr>
          <p:spPr>
            <a:xfrm>
              <a:off x="11593645" y="-1562048"/>
              <a:ext cx="179115" cy="76038"/>
            </a:xfrm>
            <a:custGeom>
              <a:avLst/>
              <a:gdLst/>
              <a:ahLst/>
              <a:cxnLst/>
              <a:rect l="l" t="t" r="r" b="b"/>
              <a:pathLst>
                <a:path w="12977" h="5509" extrusionOk="0">
                  <a:moveTo>
                    <a:pt x="0" y="0"/>
                  </a:moveTo>
                  <a:lnTo>
                    <a:pt x="5389" y="5510"/>
                  </a:lnTo>
                  <a:lnTo>
                    <a:pt x="12977" y="131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9" name="Google Shape;1659;p38"/>
            <p:cNvSpPr/>
            <p:nvPr/>
          </p:nvSpPr>
          <p:spPr>
            <a:xfrm>
              <a:off x="10333459" y="-1789350"/>
              <a:ext cx="203628" cy="66293"/>
            </a:xfrm>
            <a:custGeom>
              <a:avLst/>
              <a:gdLst/>
              <a:ahLst/>
              <a:cxnLst/>
              <a:rect l="l" t="t" r="r" b="b"/>
              <a:pathLst>
                <a:path w="14753" h="4803" extrusionOk="0">
                  <a:moveTo>
                    <a:pt x="0" y="2725"/>
                  </a:moveTo>
                  <a:lnTo>
                    <a:pt x="7851" y="4804"/>
                  </a:lnTo>
                  <a:lnTo>
                    <a:pt x="1475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0" name="Google Shape;1660;p38"/>
            <p:cNvSpPr/>
            <p:nvPr/>
          </p:nvSpPr>
          <p:spPr>
            <a:xfrm>
              <a:off x="10435137" y="-1523886"/>
              <a:ext cx="177155" cy="84678"/>
            </a:xfrm>
            <a:custGeom>
              <a:avLst/>
              <a:gdLst/>
              <a:ahLst/>
              <a:cxnLst/>
              <a:rect l="l" t="t" r="r" b="b"/>
              <a:pathLst>
                <a:path w="12835" h="6135" extrusionOk="0">
                  <a:moveTo>
                    <a:pt x="0" y="1655"/>
                  </a:moveTo>
                  <a:lnTo>
                    <a:pt x="8355" y="6136"/>
                  </a:lnTo>
                  <a:lnTo>
                    <a:pt x="1283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1" name="Google Shape;1661;p38"/>
            <p:cNvSpPr/>
            <p:nvPr/>
          </p:nvSpPr>
          <p:spPr>
            <a:xfrm>
              <a:off x="10562997" y="-1303265"/>
              <a:ext cx="183849" cy="60165"/>
            </a:xfrm>
            <a:custGeom>
              <a:avLst/>
              <a:gdLst/>
              <a:ahLst/>
              <a:cxnLst/>
              <a:rect l="l" t="t" r="r" b="b"/>
              <a:pathLst>
                <a:path w="13320" h="4359" extrusionOk="0">
                  <a:moveTo>
                    <a:pt x="0" y="4359"/>
                  </a:moveTo>
                  <a:cubicBezTo>
                    <a:pt x="222" y="4097"/>
                    <a:pt x="8416" y="4359"/>
                    <a:pt x="8416" y="4359"/>
                  </a:cubicBezTo>
                  <a:lnTo>
                    <a:pt x="1332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2" name="Google Shape;1662;p38"/>
            <p:cNvSpPr/>
            <p:nvPr/>
          </p:nvSpPr>
          <p:spPr>
            <a:xfrm>
              <a:off x="10721483" y="-1202429"/>
              <a:ext cx="154036" cy="112256"/>
            </a:xfrm>
            <a:custGeom>
              <a:avLst/>
              <a:gdLst/>
              <a:ahLst/>
              <a:cxnLst/>
              <a:rect l="l" t="t" r="r" b="b"/>
              <a:pathLst>
                <a:path w="11160" h="8133" extrusionOk="0">
                  <a:moveTo>
                    <a:pt x="0" y="8134"/>
                  </a:moveTo>
                  <a:cubicBezTo>
                    <a:pt x="303" y="7911"/>
                    <a:pt x="8517" y="6761"/>
                    <a:pt x="8517" y="6761"/>
                  </a:cubicBezTo>
                  <a:lnTo>
                    <a:pt x="1116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3" name="Google Shape;1663;p38"/>
            <p:cNvSpPr/>
            <p:nvPr/>
          </p:nvSpPr>
          <p:spPr>
            <a:xfrm>
              <a:off x="10145714" y="-1913303"/>
              <a:ext cx="1917940" cy="1255503"/>
            </a:xfrm>
            <a:custGeom>
              <a:avLst/>
              <a:gdLst/>
              <a:ahLst/>
              <a:cxnLst/>
              <a:rect l="l" t="t" r="r" b="b"/>
              <a:pathLst>
                <a:path w="138956" h="90962" extrusionOk="0">
                  <a:moveTo>
                    <a:pt x="0" y="0"/>
                  </a:moveTo>
                  <a:cubicBezTo>
                    <a:pt x="0" y="0"/>
                    <a:pt x="8699" y="90962"/>
                    <a:pt x="68358" y="90962"/>
                  </a:cubicBezTo>
                  <a:cubicBezTo>
                    <a:pt x="128018" y="90962"/>
                    <a:pt x="138956" y="5894"/>
                    <a:pt x="138956" y="589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64" name="Google Shape;1664;p38"/>
            <p:cNvGrpSpPr/>
            <p:nvPr/>
          </p:nvGrpSpPr>
          <p:grpSpPr>
            <a:xfrm>
              <a:off x="10028056" y="-1791201"/>
              <a:ext cx="2121185" cy="1079949"/>
              <a:chOff x="8903178" y="5005391"/>
              <a:chExt cx="153689" cy="78247"/>
            </a:xfrm>
          </p:grpSpPr>
          <p:sp>
            <p:nvSpPr>
              <p:cNvPr id="1665" name="Google Shape;1665;p38"/>
              <p:cNvSpPr/>
              <p:nvPr/>
            </p:nvSpPr>
            <p:spPr>
              <a:xfrm>
                <a:off x="9040943" y="5009568"/>
                <a:ext cx="15924" cy="7346"/>
              </a:xfrm>
              <a:custGeom>
                <a:avLst/>
                <a:gdLst/>
                <a:ahLst/>
                <a:cxnLst/>
                <a:rect l="l" t="t" r="r" b="b"/>
                <a:pathLst>
                  <a:path w="15924" h="7346" extrusionOk="0">
                    <a:moveTo>
                      <a:pt x="0" y="0"/>
                    </a:moveTo>
                    <a:lnTo>
                      <a:pt x="6782" y="7347"/>
                    </a:lnTo>
                    <a:lnTo>
                      <a:pt x="15924" y="31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6" name="Google Shape;1666;p38"/>
              <p:cNvSpPr/>
              <p:nvPr/>
            </p:nvSpPr>
            <p:spPr>
              <a:xfrm>
                <a:off x="9037533" y="5021941"/>
                <a:ext cx="19334" cy="6559"/>
              </a:xfrm>
              <a:custGeom>
                <a:avLst/>
                <a:gdLst/>
                <a:ahLst/>
                <a:cxnLst/>
                <a:rect l="l" t="t" r="r" b="b"/>
                <a:pathLst>
                  <a:path w="19334" h="6559" extrusionOk="0">
                    <a:moveTo>
                      <a:pt x="0" y="0"/>
                    </a:moveTo>
                    <a:lnTo>
                      <a:pt x="6802" y="6559"/>
                    </a:lnTo>
                    <a:lnTo>
                      <a:pt x="19335" y="250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7" name="Google Shape;1667;p38"/>
              <p:cNvSpPr/>
              <p:nvPr/>
            </p:nvSpPr>
            <p:spPr>
              <a:xfrm>
                <a:off x="9030590" y="5038611"/>
                <a:ext cx="22301" cy="7588"/>
              </a:xfrm>
              <a:custGeom>
                <a:avLst/>
                <a:gdLst/>
                <a:ahLst/>
                <a:cxnLst/>
                <a:rect l="l" t="t" r="r" b="b"/>
                <a:pathLst>
                  <a:path w="22301" h="7588" extrusionOk="0">
                    <a:moveTo>
                      <a:pt x="22302" y="0"/>
                    </a:moveTo>
                    <a:cubicBezTo>
                      <a:pt x="21514" y="706"/>
                      <a:pt x="6943" y="7589"/>
                      <a:pt x="6943" y="7589"/>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8" name="Google Shape;1668;p38"/>
              <p:cNvSpPr/>
              <p:nvPr/>
            </p:nvSpPr>
            <p:spPr>
              <a:xfrm>
                <a:off x="9024797" y="5048440"/>
                <a:ext cx="16145" cy="8739"/>
              </a:xfrm>
              <a:custGeom>
                <a:avLst/>
                <a:gdLst/>
                <a:ahLst/>
                <a:cxnLst/>
                <a:rect l="l" t="t" r="r" b="b"/>
                <a:pathLst>
                  <a:path w="16145" h="8739" extrusionOk="0">
                    <a:moveTo>
                      <a:pt x="0" y="0"/>
                    </a:moveTo>
                    <a:lnTo>
                      <a:pt x="5793" y="8739"/>
                    </a:lnTo>
                    <a:lnTo>
                      <a:pt x="16146" y="438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9" name="Google Shape;1669;p38"/>
              <p:cNvSpPr/>
              <p:nvPr/>
            </p:nvSpPr>
            <p:spPr>
              <a:xfrm>
                <a:off x="8903178" y="5005391"/>
                <a:ext cx="10817" cy="5287"/>
              </a:xfrm>
              <a:custGeom>
                <a:avLst/>
                <a:gdLst/>
                <a:ahLst/>
                <a:cxnLst/>
                <a:rect l="l" t="t" r="r" b="b"/>
                <a:pathLst>
                  <a:path w="10817" h="5287" extrusionOk="0">
                    <a:moveTo>
                      <a:pt x="0" y="0"/>
                    </a:moveTo>
                    <a:lnTo>
                      <a:pt x="10818" y="528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0" name="Google Shape;1670;p38"/>
              <p:cNvSpPr/>
              <p:nvPr/>
            </p:nvSpPr>
            <p:spPr>
              <a:xfrm>
                <a:off x="8908587" y="5022869"/>
                <a:ext cx="16266" cy="4561"/>
              </a:xfrm>
              <a:custGeom>
                <a:avLst/>
                <a:gdLst/>
                <a:ahLst/>
                <a:cxnLst/>
                <a:rect l="l" t="t" r="r" b="b"/>
                <a:pathLst>
                  <a:path w="16266" h="4561" extrusionOk="0">
                    <a:moveTo>
                      <a:pt x="0" y="0"/>
                    </a:moveTo>
                    <a:lnTo>
                      <a:pt x="8537" y="4561"/>
                    </a:lnTo>
                    <a:lnTo>
                      <a:pt x="1626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1" name="Google Shape;1671;p38"/>
              <p:cNvSpPr/>
              <p:nvPr/>
            </p:nvSpPr>
            <p:spPr>
              <a:xfrm>
                <a:off x="8913996" y="5039580"/>
                <a:ext cx="15742" cy="5529"/>
              </a:xfrm>
              <a:custGeom>
                <a:avLst/>
                <a:gdLst/>
                <a:ahLst/>
                <a:cxnLst/>
                <a:rect l="l" t="t" r="r" b="b"/>
                <a:pathLst>
                  <a:path w="15742" h="5529" extrusionOk="0">
                    <a:moveTo>
                      <a:pt x="0" y="2523"/>
                    </a:moveTo>
                    <a:cubicBezTo>
                      <a:pt x="1534" y="2846"/>
                      <a:pt x="11080" y="5530"/>
                      <a:pt x="11080" y="5530"/>
                    </a:cubicBezTo>
                    <a:lnTo>
                      <a:pt x="1574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2" name="Google Shape;1672;p38"/>
              <p:cNvSpPr/>
              <p:nvPr/>
            </p:nvSpPr>
            <p:spPr>
              <a:xfrm>
                <a:off x="8921867" y="5055766"/>
                <a:ext cx="15722" cy="4198"/>
              </a:xfrm>
              <a:custGeom>
                <a:avLst/>
                <a:gdLst/>
                <a:ahLst/>
                <a:cxnLst/>
                <a:rect l="l" t="t" r="r" b="b"/>
                <a:pathLst>
                  <a:path w="15722" h="4198" extrusionOk="0">
                    <a:moveTo>
                      <a:pt x="0" y="3088"/>
                    </a:moveTo>
                    <a:lnTo>
                      <a:pt x="11181" y="4198"/>
                    </a:lnTo>
                    <a:lnTo>
                      <a:pt x="1572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3" name="Google Shape;1673;p38"/>
              <p:cNvSpPr/>
              <p:nvPr/>
            </p:nvSpPr>
            <p:spPr>
              <a:xfrm>
                <a:off x="8930263" y="5067250"/>
                <a:ext cx="16408" cy="4985"/>
              </a:xfrm>
              <a:custGeom>
                <a:avLst/>
                <a:gdLst/>
                <a:ahLst/>
                <a:cxnLst/>
                <a:rect l="l" t="t" r="r" b="b"/>
                <a:pathLst>
                  <a:path w="16408" h="4985" extrusionOk="0">
                    <a:moveTo>
                      <a:pt x="0" y="4662"/>
                    </a:moveTo>
                    <a:lnTo>
                      <a:pt x="12856" y="4985"/>
                    </a:lnTo>
                    <a:lnTo>
                      <a:pt x="1640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4" name="Google Shape;1674;p38"/>
              <p:cNvSpPr/>
              <p:nvPr/>
            </p:nvSpPr>
            <p:spPr>
              <a:xfrm>
                <a:off x="9013778" y="5062527"/>
                <a:ext cx="19092" cy="9385"/>
              </a:xfrm>
              <a:custGeom>
                <a:avLst/>
                <a:gdLst/>
                <a:ahLst/>
                <a:cxnLst/>
                <a:rect l="l" t="t" r="r" b="b"/>
                <a:pathLst>
                  <a:path w="19092" h="9385" extrusionOk="0">
                    <a:moveTo>
                      <a:pt x="0" y="0"/>
                    </a:moveTo>
                    <a:lnTo>
                      <a:pt x="5268" y="9385"/>
                    </a:lnTo>
                    <a:lnTo>
                      <a:pt x="19093" y="722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5" name="Google Shape;1675;p38"/>
              <p:cNvSpPr/>
              <p:nvPr/>
            </p:nvSpPr>
            <p:spPr>
              <a:xfrm>
                <a:off x="9003364" y="5070802"/>
                <a:ext cx="15681" cy="10252"/>
              </a:xfrm>
              <a:custGeom>
                <a:avLst/>
                <a:gdLst/>
                <a:ahLst/>
                <a:cxnLst/>
                <a:rect l="l" t="t" r="r" b="b"/>
                <a:pathLst>
                  <a:path w="15681" h="10252" extrusionOk="0">
                    <a:moveTo>
                      <a:pt x="0" y="0"/>
                    </a:moveTo>
                    <a:lnTo>
                      <a:pt x="2947" y="10253"/>
                    </a:lnTo>
                    <a:lnTo>
                      <a:pt x="15682" y="1025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6" name="Google Shape;1676;p38"/>
              <p:cNvSpPr/>
              <p:nvPr/>
            </p:nvSpPr>
            <p:spPr>
              <a:xfrm>
                <a:off x="8946671" y="5074213"/>
                <a:ext cx="11080" cy="9425"/>
              </a:xfrm>
              <a:custGeom>
                <a:avLst/>
                <a:gdLst/>
                <a:ahLst/>
                <a:cxnLst/>
                <a:rect l="l" t="t" r="r" b="b"/>
                <a:pathLst>
                  <a:path w="11080" h="9425" extrusionOk="0">
                    <a:moveTo>
                      <a:pt x="10152" y="0"/>
                    </a:moveTo>
                    <a:lnTo>
                      <a:pt x="11080" y="7972"/>
                    </a:lnTo>
                    <a:lnTo>
                      <a:pt x="0" y="94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77" name="Google Shape;1677;p38"/>
            <p:cNvSpPr/>
            <p:nvPr/>
          </p:nvSpPr>
          <p:spPr>
            <a:xfrm>
              <a:off x="11102274" y="-2280721"/>
              <a:ext cx="27848" cy="2228976"/>
            </a:xfrm>
            <a:custGeom>
              <a:avLst/>
              <a:gdLst/>
              <a:ahLst/>
              <a:cxnLst/>
              <a:rect l="l" t="t" r="r" b="b"/>
              <a:pathLst>
                <a:path w="2018" h="161520" extrusionOk="0">
                  <a:moveTo>
                    <a:pt x="0" y="16152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78" name="Google Shape;1678;p38"/>
          <p:cNvGrpSpPr/>
          <p:nvPr/>
        </p:nvGrpSpPr>
        <p:grpSpPr>
          <a:xfrm flipH="1">
            <a:off x="6983542" y="2039666"/>
            <a:ext cx="1451580" cy="2774815"/>
            <a:chOff x="5008932" y="1759421"/>
            <a:chExt cx="178119" cy="340489"/>
          </a:xfrm>
        </p:grpSpPr>
        <p:grpSp>
          <p:nvGrpSpPr>
            <p:cNvPr id="1679" name="Google Shape;1679;p38"/>
            <p:cNvGrpSpPr/>
            <p:nvPr/>
          </p:nvGrpSpPr>
          <p:grpSpPr>
            <a:xfrm>
              <a:off x="5098312" y="1818603"/>
              <a:ext cx="88739" cy="102960"/>
              <a:chOff x="5185002" y="1629168"/>
              <a:chExt cx="88739" cy="102960"/>
            </a:xfrm>
          </p:grpSpPr>
          <p:sp>
            <p:nvSpPr>
              <p:cNvPr id="1680" name="Google Shape;1680;p38"/>
              <p:cNvSpPr/>
              <p:nvPr/>
            </p:nvSpPr>
            <p:spPr>
              <a:xfrm>
                <a:off x="5185158" y="1647771"/>
                <a:ext cx="75896" cy="83258"/>
              </a:xfrm>
              <a:custGeom>
                <a:avLst/>
                <a:gdLst/>
                <a:ahLst/>
                <a:cxnLst/>
                <a:rect l="l" t="t" r="r" b="b"/>
                <a:pathLst>
                  <a:path w="75896" h="83258" extrusionOk="0">
                    <a:moveTo>
                      <a:pt x="20815" y="1136"/>
                    </a:moveTo>
                    <a:cubicBezTo>
                      <a:pt x="14901" y="-4293"/>
                      <a:pt x="-13011" y="9935"/>
                      <a:pt x="7293" y="39704"/>
                    </a:cubicBezTo>
                    <a:cubicBezTo>
                      <a:pt x="13367" y="48605"/>
                      <a:pt x="57971" y="89555"/>
                      <a:pt x="72623" y="82431"/>
                    </a:cubicBezTo>
                    <a:cubicBezTo>
                      <a:pt x="90000" y="73974"/>
                      <a:pt x="33106" y="12458"/>
                      <a:pt x="20795" y="1136"/>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1" name="Google Shape;1681;p38"/>
              <p:cNvSpPr/>
              <p:nvPr/>
            </p:nvSpPr>
            <p:spPr>
              <a:xfrm>
                <a:off x="5239597" y="1664770"/>
                <a:ext cx="33704" cy="67358"/>
              </a:xfrm>
              <a:custGeom>
                <a:avLst/>
                <a:gdLst/>
                <a:ahLst/>
                <a:cxnLst/>
                <a:rect l="l" t="t" r="r" b="b"/>
                <a:pathLst>
                  <a:path w="33704" h="67358" extrusionOk="0">
                    <a:moveTo>
                      <a:pt x="33705" y="1554"/>
                    </a:moveTo>
                    <a:lnTo>
                      <a:pt x="19476" y="0"/>
                    </a:lnTo>
                    <a:cubicBezTo>
                      <a:pt x="19476" y="0"/>
                      <a:pt x="15298" y="8901"/>
                      <a:pt x="13159" y="14067"/>
                    </a:cubicBezTo>
                    <a:cubicBezTo>
                      <a:pt x="2260" y="40648"/>
                      <a:pt x="-9526" y="60648"/>
                      <a:pt x="12170" y="67066"/>
                    </a:cubicBezTo>
                    <a:cubicBezTo>
                      <a:pt x="30354" y="72455"/>
                      <a:pt x="33684" y="1554"/>
                      <a:pt x="33684" y="15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2" name="Google Shape;1682;p38"/>
              <p:cNvSpPr/>
              <p:nvPr/>
            </p:nvSpPr>
            <p:spPr>
              <a:xfrm>
                <a:off x="5185002" y="1675830"/>
                <a:ext cx="18095" cy="23542"/>
              </a:xfrm>
              <a:custGeom>
                <a:avLst/>
                <a:gdLst/>
                <a:ahLst/>
                <a:cxnLst/>
                <a:rect l="l" t="t" r="r" b="b"/>
                <a:pathLst>
                  <a:path w="18095" h="23542" extrusionOk="0">
                    <a:moveTo>
                      <a:pt x="18065" y="23391"/>
                    </a:moveTo>
                    <a:cubicBezTo>
                      <a:pt x="17682" y="22947"/>
                      <a:pt x="17318" y="22483"/>
                      <a:pt x="16915" y="22039"/>
                    </a:cubicBezTo>
                    <a:cubicBezTo>
                      <a:pt x="13564" y="18245"/>
                      <a:pt x="9750" y="14249"/>
                      <a:pt x="6460" y="9990"/>
                    </a:cubicBezTo>
                    <a:cubicBezTo>
                      <a:pt x="3978" y="6761"/>
                      <a:pt x="1717" y="3431"/>
                      <a:pt x="143" y="40"/>
                    </a:cubicBezTo>
                    <a:cubicBezTo>
                      <a:pt x="123" y="0"/>
                      <a:pt x="83" y="0"/>
                      <a:pt x="42" y="0"/>
                    </a:cubicBezTo>
                    <a:cubicBezTo>
                      <a:pt x="2" y="0"/>
                      <a:pt x="-18" y="60"/>
                      <a:pt x="22" y="81"/>
                    </a:cubicBezTo>
                    <a:cubicBezTo>
                      <a:pt x="1556" y="3512"/>
                      <a:pt x="3715" y="6923"/>
                      <a:pt x="6178" y="10192"/>
                    </a:cubicBezTo>
                    <a:cubicBezTo>
                      <a:pt x="9427" y="14491"/>
                      <a:pt x="13100" y="18669"/>
                      <a:pt x="16652" y="22281"/>
                    </a:cubicBezTo>
                    <a:cubicBezTo>
                      <a:pt x="17076" y="22705"/>
                      <a:pt x="17500" y="23109"/>
                      <a:pt x="17924" y="23512"/>
                    </a:cubicBezTo>
                    <a:cubicBezTo>
                      <a:pt x="17964" y="23553"/>
                      <a:pt x="18025" y="23553"/>
                      <a:pt x="18065" y="23512"/>
                    </a:cubicBezTo>
                    <a:cubicBezTo>
                      <a:pt x="18105" y="23472"/>
                      <a:pt x="18105" y="23412"/>
                      <a:pt x="18065" y="2337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3" name="Google Shape;1683;p38"/>
              <p:cNvSpPr/>
              <p:nvPr/>
            </p:nvSpPr>
            <p:spPr>
              <a:xfrm>
                <a:off x="5186974" y="1683483"/>
                <a:ext cx="4354" cy="2438"/>
              </a:xfrm>
              <a:custGeom>
                <a:avLst/>
                <a:gdLst/>
                <a:ahLst/>
                <a:cxnLst/>
                <a:rect l="l" t="t" r="r" b="b"/>
                <a:pathLst>
                  <a:path w="4354" h="2438" extrusionOk="0">
                    <a:moveTo>
                      <a:pt x="4306" y="2277"/>
                    </a:moveTo>
                    <a:cubicBezTo>
                      <a:pt x="3903" y="2014"/>
                      <a:pt x="3519" y="1752"/>
                      <a:pt x="3116" y="1510"/>
                    </a:cubicBezTo>
                    <a:cubicBezTo>
                      <a:pt x="2167" y="965"/>
                      <a:pt x="1178" y="501"/>
                      <a:pt x="189" y="16"/>
                    </a:cubicBezTo>
                    <a:cubicBezTo>
                      <a:pt x="129" y="-24"/>
                      <a:pt x="48" y="16"/>
                      <a:pt x="8" y="77"/>
                    </a:cubicBezTo>
                    <a:cubicBezTo>
                      <a:pt x="-13" y="137"/>
                      <a:pt x="8" y="218"/>
                      <a:pt x="68" y="238"/>
                    </a:cubicBezTo>
                    <a:lnTo>
                      <a:pt x="4206" y="2438"/>
                    </a:lnTo>
                    <a:cubicBezTo>
                      <a:pt x="4206" y="2438"/>
                      <a:pt x="4306" y="2438"/>
                      <a:pt x="4347" y="2398"/>
                    </a:cubicBezTo>
                    <a:cubicBezTo>
                      <a:pt x="4367" y="2357"/>
                      <a:pt x="4347" y="2297"/>
                      <a:pt x="4306" y="225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4" name="Google Shape;1684;p38"/>
              <p:cNvSpPr/>
              <p:nvPr/>
            </p:nvSpPr>
            <p:spPr>
              <a:xfrm>
                <a:off x="5207973" y="1650665"/>
                <a:ext cx="43119" cy="50704"/>
              </a:xfrm>
              <a:custGeom>
                <a:avLst/>
                <a:gdLst/>
                <a:ahLst/>
                <a:cxnLst/>
                <a:rect l="l" t="t" r="r" b="b"/>
                <a:pathLst>
                  <a:path w="43119" h="50704" extrusionOk="0">
                    <a:moveTo>
                      <a:pt x="18" y="139"/>
                    </a:moveTo>
                    <a:cubicBezTo>
                      <a:pt x="785" y="1067"/>
                      <a:pt x="1572" y="1956"/>
                      <a:pt x="2399" y="2823"/>
                    </a:cubicBezTo>
                    <a:cubicBezTo>
                      <a:pt x="4317" y="4842"/>
                      <a:pt x="6335" y="6759"/>
                      <a:pt x="8111" y="8878"/>
                    </a:cubicBezTo>
                    <a:cubicBezTo>
                      <a:pt x="12955" y="14509"/>
                      <a:pt x="24156" y="26800"/>
                      <a:pt x="33097" y="37658"/>
                    </a:cubicBezTo>
                    <a:cubicBezTo>
                      <a:pt x="37093" y="42522"/>
                      <a:pt x="40666" y="47063"/>
                      <a:pt x="42926" y="50656"/>
                    </a:cubicBezTo>
                    <a:cubicBezTo>
                      <a:pt x="42946" y="50696"/>
                      <a:pt x="43027" y="50716"/>
                      <a:pt x="43067" y="50696"/>
                    </a:cubicBezTo>
                    <a:cubicBezTo>
                      <a:pt x="43128" y="50676"/>
                      <a:pt x="43128" y="50615"/>
                      <a:pt x="43108" y="50555"/>
                    </a:cubicBezTo>
                    <a:cubicBezTo>
                      <a:pt x="40262" y="45893"/>
                      <a:pt x="35378" y="39555"/>
                      <a:pt x="30029" y="33137"/>
                    </a:cubicBezTo>
                    <a:cubicBezTo>
                      <a:pt x="21896" y="23409"/>
                      <a:pt x="12733" y="13480"/>
                      <a:pt x="8495" y="8575"/>
                    </a:cubicBezTo>
                    <a:lnTo>
                      <a:pt x="179" y="18"/>
                    </a:lnTo>
                    <a:cubicBezTo>
                      <a:pt x="179" y="18"/>
                      <a:pt x="79" y="-22"/>
                      <a:pt x="38" y="18"/>
                    </a:cubicBezTo>
                    <a:cubicBezTo>
                      <a:pt x="-2" y="58"/>
                      <a:pt x="-22" y="119"/>
                      <a:pt x="38" y="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5" name="Google Shape;1685;p38"/>
              <p:cNvSpPr/>
              <p:nvPr/>
            </p:nvSpPr>
            <p:spPr>
              <a:xfrm>
                <a:off x="5248982" y="1700796"/>
                <a:ext cx="1776" cy="8360"/>
              </a:xfrm>
              <a:custGeom>
                <a:avLst/>
                <a:gdLst/>
                <a:ahLst/>
                <a:cxnLst/>
                <a:rect l="l" t="t" r="r" b="b"/>
                <a:pathLst>
                  <a:path w="1776" h="8360" extrusionOk="0">
                    <a:moveTo>
                      <a:pt x="1574" y="81"/>
                    </a:moveTo>
                    <a:lnTo>
                      <a:pt x="0" y="8174"/>
                    </a:lnTo>
                    <a:cubicBezTo>
                      <a:pt x="0" y="8174"/>
                      <a:pt x="20" y="8335"/>
                      <a:pt x="101" y="8355"/>
                    </a:cubicBezTo>
                    <a:cubicBezTo>
                      <a:pt x="182" y="8376"/>
                      <a:pt x="262" y="8335"/>
                      <a:pt x="283" y="8255"/>
                    </a:cubicBezTo>
                    <a:cubicBezTo>
                      <a:pt x="666" y="6923"/>
                      <a:pt x="1029" y="5590"/>
                      <a:pt x="1272" y="4218"/>
                    </a:cubicBezTo>
                    <a:cubicBezTo>
                      <a:pt x="1474" y="3128"/>
                      <a:pt x="1675" y="2038"/>
                      <a:pt x="1756" y="949"/>
                    </a:cubicBezTo>
                    <a:cubicBezTo>
                      <a:pt x="1776" y="666"/>
                      <a:pt x="1756" y="404"/>
                      <a:pt x="1776" y="121"/>
                    </a:cubicBezTo>
                    <a:cubicBezTo>
                      <a:pt x="1776" y="60"/>
                      <a:pt x="1736" y="20"/>
                      <a:pt x="1675" y="0"/>
                    </a:cubicBezTo>
                    <a:cubicBezTo>
                      <a:pt x="1615" y="0"/>
                      <a:pt x="1574" y="20"/>
                      <a:pt x="1574" y="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6" name="Google Shape;1686;p38"/>
              <p:cNvSpPr/>
              <p:nvPr/>
            </p:nvSpPr>
            <p:spPr>
              <a:xfrm>
                <a:off x="5258372" y="1668978"/>
                <a:ext cx="11804" cy="2863"/>
              </a:xfrm>
              <a:custGeom>
                <a:avLst/>
                <a:gdLst/>
                <a:ahLst/>
                <a:cxnLst/>
                <a:rect l="l" t="t" r="r" b="b"/>
                <a:pathLst>
                  <a:path w="11804" h="2863" extrusionOk="0">
                    <a:moveTo>
                      <a:pt x="35" y="172"/>
                    </a:moveTo>
                    <a:cubicBezTo>
                      <a:pt x="1751" y="1665"/>
                      <a:pt x="3587" y="2432"/>
                      <a:pt x="5545" y="2714"/>
                    </a:cubicBezTo>
                    <a:cubicBezTo>
                      <a:pt x="7483" y="2997"/>
                      <a:pt x="9521" y="2836"/>
                      <a:pt x="11660" y="2573"/>
                    </a:cubicBezTo>
                    <a:cubicBezTo>
                      <a:pt x="11741" y="2573"/>
                      <a:pt x="11822" y="2472"/>
                      <a:pt x="11802" y="2392"/>
                    </a:cubicBezTo>
                    <a:cubicBezTo>
                      <a:pt x="11782" y="2311"/>
                      <a:pt x="11701" y="2250"/>
                      <a:pt x="11620" y="2250"/>
                    </a:cubicBezTo>
                    <a:cubicBezTo>
                      <a:pt x="9077" y="2553"/>
                      <a:pt x="6675" y="2674"/>
                      <a:pt x="4415" y="2129"/>
                    </a:cubicBezTo>
                    <a:cubicBezTo>
                      <a:pt x="2942" y="1766"/>
                      <a:pt x="1509" y="1140"/>
                      <a:pt x="157" y="30"/>
                    </a:cubicBezTo>
                    <a:cubicBezTo>
                      <a:pt x="116" y="-10"/>
                      <a:pt x="56" y="-10"/>
                      <a:pt x="15" y="30"/>
                    </a:cubicBezTo>
                    <a:cubicBezTo>
                      <a:pt x="-5" y="71"/>
                      <a:pt x="-5" y="131"/>
                      <a:pt x="15" y="17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7" name="Google Shape;1687;p38"/>
              <p:cNvSpPr/>
              <p:nvPr/>
            </p:nvSpPr>
            <p:spPr>
              <a:xfrm>
                <a:off x="5246198" y="1629168"/>
                <a:ext cx="27543" cy="41820"/>
              </a:xfrm>
              <a:custGeom>
                <a:avLst/>
                <a:gdLst/>
                <a:ahLst/>
                <a:cxnLst/>
                <a:rect l="l" t="t" r="r" b="b"/>
                <a:pathLst>
                  <a:path w="27543" h="41820" extrusionOk="0">
                    <a:moveTo>
                      <a:pt x="7910" y="25147"/>
                    </a:moveTo>
                    <a:cubicBezTo>
                      <a:pt x="927" y="18447"/>
                      <a:pt x="-3755" y="19355"/>
                      <a:pt x="4055" y="27711"/>
                    </a:cubicBezTo>
                    <a:lnTo>
                      <a:pt x="12330" y="35057"/>
                    </a:lnTo>
                    <a:lnTo>
                      <a:pt x="13057" y="38165"/>
                    </a:lnTo>
                    <a:cubicBezTo>
                      <a:pt x="17295" y="42444"/>
                      <a:pt x="20565" y="43069"/>
                      <a:pt x="25630" y="39497"/>
                    </a:cubicBezTo>
                    <a:cubicBezTo>
                      <a:pt x="25630" y="39497"/>
                      <a:pt x="26539" y="29688"/>
                      <a:pt x="27527" y="19436"/>
                    </a:cubicBezTo>
                    <a:cubicBezTo>
                      <a:pt x="27709" y="17579"/>
                      <a:pt x="26357" y="2361"/>
                      <a:pt x="22805" y="2059"/>
                    </a:cubicBezTo>
                    <a:cubicBezTo>
                      <a:pt x="21453" y="1938"/>
                      <a:pt x="23330" y="15944"/>
                      <a:pt x="21877" y="18144"/>
                    </a:cubicBezTo>
                    <a:cubicBezTo>
                      <a:pt x="22260" y="14188"/>
                      <a:pt x="20585" y="1958"/>
                      <a:pt x="17194" y="767"/>
                    </a:cubicBezTo>
                    <a:cubicBezTo>
                      <a:pt x="13864" y="-383"/>
                      <a:pt x="18223" y="14047"/>
                      <a:pt x="17114" y="17862"/>
                    </a:cubicBezTo>
                    <a:cubicBezTo>
                      <a:pt x="16387" y="16045"/>
                      <a:pt x="13904" y="-20"/>
                      <a:pt x="10272" y="0"/>
                    </a:cubicBezTo>
                    <a:cubicBezTo>
                      <a:pt x="7729" y="0"/>
                      <a:pt x="12209" y="16832"/>
                      <a:pt x="12169" y="18487"/>
                    </a:cubicBezTo>
                    <a:cubicBezTo>
                      <a:pt x="10473" y="14975"/>
                      <a:pt x="6921" y="-545"/>
                      <a:pt x="3995" y="1352"/>
                    </a:cubicBezTo>
                    <a:cubicBezTo>
                      <a:pt x="2986" y="1998"/>
                      <a:pt x="7930" y="25147"/>
                      <a:pt x="7930" y="25147"/>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88" name="Google Shape;1688;p38"/>
            <p:cNvGrpSpPr/>
            <p:nvPr/>
          </p:nvGrpSpPr>
          <p:grpSpPr>
            <a:xfrm>
              <a:off x="5066118" y="1907321"/>
              <a:ext cx="54126" cy="192589"/>
              <a:chOff x="5066118" y="1907321"/>
              <a:chExt cx="54126" cy="192589"/>
            </a:xfrm>
          </p:grpSpPr>
          <p:grpSp>
            <p:nvGrpSpPr>
              <p:cNvPr id="1689" name="Google Shape;1689;p38"/>
              <p:cNvGrpSpPr/>
              <p:nvPr/>
            </p:nvGrpSpPr>
            <p:grpSpPr>
              <a:xfrm>
                <a:off x="5066118" y="1907321"/>
                <a:ext cx="50326" cy="191808"/>
                <a:chOff x="5066118" y="1907321"/>
                <a:chExt cx="50326" cy="191808"/>
              </a:xfrm>
            </p:grpSpPr>
            <p:sp>
              <p:nvSpPr>
                <p:cNvPr id="1690" name="Google Shape;1690;p38"/>
                <p:cNvSpPr/>
                <p:nvPr/>
              </p:nvSpPr>
              <p:spPr>
                <a:xfrm>
                  <a:off x="5066118" y="1907321"/>
                  <a:ext cx="50326" cy="191808"/>
                </a:xfrm>
                <a:custGeom>
                  <a:avLst/>
                  <a:gdLst/>
                  <a:ahLst/>
                  <a:cxnLst/>
                  <a:rect l="l" t="t" r="r" b="b"/>
                  <a:pathLst>
                    <a:path w="50326" h="191808" extrusionOk="0">
                      <a:moveTo>
                        <a:pt x="8145" y="93083"/>
                      </a:moveTo>
                      <a:cubicBezTo>
                        <a:pt x="8145" y="92761"/>
                        <a:pt x="8125" y="92438"/>
                        <a:pt x="8125" y="92135"/>
                      </a:cubicBezTo>
                      <a:cubicBezTo>
                        <a:pt x="8125" y="92135"/>
                        <a:pt x="-11251" y="24342"/>
                        <a:pt x="9840" y="6339"/>
                      </a:cubicBezTo>
                      <a:cubicBezTo>
                        <a:pt x="19306" y="-1734"/>
                        <a:pt x="38398" y="204"/>
                        <a:pt x="38398" y="204"/>
                      </a:cubicBezTo>
                      <a:cubicBezTo>
                        <a:pt x="38398" y="204"/>
                        <a:pt x="51315" y="16229"/>
                        <a:pt x="50266" y="50357"/>
                      </a:cubicBezTo>
                      <a:cubicBezTo>
                        <a:pt x="49781" y="66241"/>
                        <a:pt x="48187" y="78048"/>
                        <a:pt x="41930" y="93104"/>
                      </a:cubicBezTo>
                      <a:cubicBezTo>
                        <a:pt x="42314" y="94658"/>
                        <a:pt x="42334" y="96393"/>
                        <a:pt x="41971" y="98311"/>
                      </a:cubicBezTo>
                      <a:cubicBezTo>
                        <a:pt x="34705" y="135668"/>
                        <a:pt x="31032" y="159766"/>
                        <a:pt x="28771" y="172037"/>
                      </a:cubicBezTo>
                      <a:cubicBezTo>
                        <a:pt x="27924" y="176558"/>
                        <a:pt x="40295" y="186770"/>
                        <a:pt x="48106" y="190544"/>
                      </a:cubicBezTo>
                      <a:cubicBezTo>
                        <a:pt x="51376" y="192139"/>
                        <a:pt x="38439" y="192583"/>
                        <a:pt x="27056" y="189737"/>
                      </a:cubicBezTo>
                      <a:cubicBezTo>
                        <a:pt x="22071" y="188506"/>
                        <a:pt x="17731" y="192280"/>
                        <a:pt x="13897" y="188546"/>
                      </a:cubicBezTo>
                      <a:cubicBezTo>
                        <a:pt x="9759" y="184530"/>
                        <a:pt x="14583" y="172683"/>
                        <a:pt x="14583" y="172683"/>
                      </a:cubicBezTo>
                      <a:cubicBezTo>
                        <a:pt x="14583" y="172683"/>
                        <a:pt x="-3218" y="116576"/>
                        <a:pt x="8145" y="930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91" name="Google Shape;1691;p38"/>
                <p:cNvGrpSpPr/>
                <p:nvPr/>
              </p:nvGrpSpPr>
              <p:grpSpPr>
                <a:xfrm>
                  <a:off x="5074242" y="2000344"/>
                  <a:ext cx="31989" cy="78449"/>
                  <a:chOff x="5074242" y="2000344"/>
                  <a:chExt cx="31989" cy="78449"/>
                </a:xfrm>
              </p:grpSpPr>
              <p:sp>
                <p:nvSpPr>
                  <p:cNvPr id="1692" name="Google Shape;1692;p38"/>
                  <p:cNvSpPr/>
                  <p:nvPr/>
                </p:nvSpPr>
                <p:spPr>
                  <a:xfrm>
                    <a:off x="5074242" y="2007448"/>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3" name="Google Shape;1693;p38"/>
                  <p:cNvSpPr/>
                  <p:nvPr/>
                </p:nvSpPr>
                <p:spPr>
                  <a:xfrm>
                    <a:off x="5084798" y="2000344"/>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4" name="Google Shape;1694;p38"/>
                  <p:cNvSpPr/>
                  <p:nvPr/>
                </p:nvSpPr>
                <p:spPr>
                  <a:xfrm>
                    <a:off x="5097553" y="2013220"/>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5" name="Google Shape;1695;p38"/>
                  <p:cNvSpPr/>
                  <p:nvPr/>
                </p:nvSpPr>
                <p:spPr>
                  <a:xfrm>
                    <a:off x="5086767" y="2018592"/>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6" name="Google Shape;1696;p38"/>
                  <p:cNvSpPr/>
                  <p:nvPr/>
                </p:nvSpPr>
                <p:spPr>
                  <a:xfrm>
                    <a:off x="5074242" y="2025128"/>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7" name="Google Shape;1697;p38"/>
                  <p:cNvSpPr/>
                  <p:nvPr/>
                </p:nvSpPr>
                <p:spPr>
                  <a:xfrm>
                    <a:off x="5094112" y="2029246"/>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8" name="Google Shape;1698;p38"/>
                  <p:cNvSpPr/>
                  <p:nvPr/>
                </p:nvSpPr>
                <p:spPr>
                  <a:xfrm>
                    <a:off x="5080122" y="2041429"/>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9" name="Google Shape;1699;p38"/>
                  <p:cNvSpPr/>
                  <p:nvPr/>
                </p:nvSpPr>
                <p:spPr>
                  <a:xfrm>
                    <a:off x="5077148" y="205312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0" name="Google Shape;1700;p38"/>
                  <p:cNvSpPr/>
                  <p:nvPr/>
                </p:nvSpPr>
                <p:spPr>
                  <a:xfrm>
                    <a:off x="5091761" y="2045270"/>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1" name="Google Shape;1701;p38"/>
                  <p:cNvSpPr/>
                  <p:nvPr/>
                </p:nvSpPr>
                <p:spPr>
                  <a:xfrm>
                    <a:off x="5085988" y="2058913"/>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2" name="Google Shape;1702;p38"/>
                  <p:cNvSpPr/>
                  <p:nvPr/>
                </p:nvSpPr>
                <p:spPr>
                  <a:xfrm>
                    <a:off x="5083082" y="207302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3" name="Google Shape;1703;p38"/>
                  <p:cNvSpPr/>
                  <p:nvPr/>
                </p:nvSpPr>
                <p:spPr>
                  <a:xfrm>
                    <a:off x="5100459" y="2000344"/>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04" name="Google Shape;1704;p38"/>
              <p:cNvGrpSpPr/>
              <p:nvPr/>
            </p:nvGrpSpPr>
            <p:grpSpPr>
              <a:xfrm>
                <a:off x="5076644" y="2079762"/>
                <a:ext cx="43600" cy="20148"/>
                <a:chOff x="5076644" y="2079762"/>
                <a:chExt cx="43600" cy="20148"/>
              </a:xfrm>
            </p:grpSpPr>
            <p:sp>
              <p:nvSpPr>
                <p:cNvPr id="1705" name="Google Shape;1705;p38"/>
                <p:cNvSpPr/>
                <p:nvPr/>
              </p:nvSpPr>
              <p:spPr>
                <a:xfrm>
                  <a:off x="5076644" y="2079762"/>
                  <a:ext cx="43600" cy="20148"/>
                </a:xfrm>
                <a:custGeom>
                  <a:avLst/>
                  <a:gdLst/>
                  <a:ahLst/>
                  <a:cxnLst/>
                  <a:rect l="l" t="t" r="r" b="b"/>
                  <a:pathLst>
                    <a:path w="43600" h="20148" extrusionOk="0">
                      <a:moveTo>
                        <a:pt x="3209" y="828"/>
                      </a:moveTo>
                      <a:cubicBezTo>
                        <a:pt x="3209" y="828"/>
                        <a:pt x="0" y="15419"/>
                        <a:pt x="0" y="17397"/>
                      </a:cubicBezTo>
                      <a:cubicBezTo>
                        <a:pt x="0" y="21535"/>
                        <a:pt x="43231" y="19779"/>
                        <a:pt x="43231" y="19779"/>
                      </a:cubicBezTo>
                      <a:cubicBezTo>
                        <a:pt x="43231" y="19779"/>
                        <a:pt x="43816" y="16933"/>
                        <a:pt x="43513" y="16348"/>
                      </a:cubicBezTo>
                      <a:cubicBezTo>
                        <a:pt x="43210" y="15763"/>
                        <a:pt x="31000" y="9708"/>
                        <a:pt x="26237" y="6741"/>
                      </a:cubicBezTo>
                      <a:cubicBezTo>
                        <a:pt x="21474" y="3774"/>
                        <a:pt x="23068" y="1574"/>
                        <a:pt x="22988" y="0"/>
                      </a:cubicBezTo>
                      <a:cubicBezTo>
                        <a:pt x="22988" y="0"/>
                        <a:pt x="18285" y="1171"/>
                        <a:pt x="17760" y="3613"/>
                      </a:cubicBezTo>
                      <a:lnTo>
                        <a:pt x="18326" y="8578"/>
                      </a:lnTo>
                      <a:lnTo>
                        <a:pt x="14995" y="2341"/>
                      </a:lnTo>
                      <a:lnTo>
                        <a:pt x="3209" y="8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06" name="Google Shape;1706;p38"/>
                <p:cNvGrpSpPr/>
                <p:nvPr/>
              </p:nvGrpSpPr>
              <p:grpSpPr>
                <a:xfrm>
                  <a:off x="5077310" y="2083714"/>
                  <a:ext cx="31162" cy="11729"/>
                  <a:chOff x="5077310" y="2083714"/>
                  <a:chExt cx="31162" cy="11729"/>
                </a:xfrm>
              </p:grpSpPr>
              <p:sp>
                <p:nvSpPr>
                  <p:cNvPr id="1707" name="Google Shape;1707;p38"/>
                  <p:cNvSpPr/>
                  <p:nvPr/>
                </p:nvSpPr>
                <p:spPr>
                  <a:xfrm>
                    <a:off x="5100107" y="2084482"/>
                    <a:ext cx="5224" cy="8306"/>
                  </a:xfrm>
                  <a:custGeom>
                    <a:avLst/>
                    <a:gdLst/>
                    <a:ahLst/>
                    <a:cxnLst/>
                    <a:rect l="l" t="t" r="r" b="b"/>
                    <a:pathLst>
                      <a:path w="5224" h="8306" extrusionOk="0">
                        <a:moveTo>
                          <a:pt x="393" y="8197"/>
                        </a:moveTo>
                        <a:cubicBezTo>
                          <a:pt x="655" y="8116"/>
                          <a:pt x="796" y="8156"/>
                          <a:pt x="1039" y="8015"/>
                        </a:cubicBezTo>
                        <a:cubicBezTo>
                          <a:pt x="1200" y="7914"/>
                          <a:pt x="1301" y="7753"/>
                          <a:pt x="1422" y="7632"/>
                        </a:cubicBezTo>
                        <a:cubicBezTo>
                          <a:pt x="2391" y="6562"/>
                          <a:pt x="3360" y="5351"/>
                          <a:pt x="4147" y="4059"/>
                        </a:cubicBezTo>
                        <a:cubicBezTo>
                          <a:pt x="4409" y="3615"/>
                          <a:pt x="4672" y="3151"/>
                          <a:pt x="4833" y="2667"/>
                        </a:cubicBezTo>
                        <a:cubicBezTo>
                          <a:pt x="5095" y="1900"/>
                          <a:pt x="5196" y="1133"/>
                          <a:pt x="5217" y="366"/>
                        </a:cubicBezTo>
                        <a:cubicBezTo>
                          <a:pt x="5257" y="184"/>
                          <a:pt x="5136" y="23"/>
                          <a:pt x="4974" y="2"/>
                        </a:cubicBezTo>
                        <a:cubicBezTo>
                          <a:pt x="4793" y="-17"/>
                          <a:pt x="4631" y="83"/>
                          <a:pt x="4591" y="265"/>
                        </a:cubicBezTo>
                        <a:cubicBezTo>
                          <a:pt x="4328" y="1012"/>
                          <a:pt x="3864" y="1617"/>
                          <a:pt x="3440" y="2324"/>
                        </a:cubicBezTo>
                        <a:cubicBezTo>
                          <a:pt x="2492" y="3918"/>
                          <a:pt x="1261" y="5452"/>
                          <a:pt x="272" y="6945"/>
                        </a:cubicBezTo>
                        <a:cubicBezTo>
                          <a:pt x="191" y="7087"/>
                          <a:pt x="90" y="7208"/>
                          <a:pt x="50" y="7349"/>
                        </a:cubicBezTo>
                        <a:cubicBezTo>
                          <a:pt x="-11" y="7591"/>
                          <a:pt x="50" y="7692"/>
                          <a:pt x="50" y="7934"/>
                        </a:cubicBezTo>
                        <a:cubicBezTo>
                          <a:pt x="-31" y="8035"/>
                          <a:pt x="-11" y="8176"/>
                          <a:pt x="90" y="8257"/>
                        </a:cubicBezTo>
                        <a:cubicBezTo>
                          <a:pt x="191" y="8338"/>
                          <a:pt x="332" y="8318"/>
                          <a:pt x="413" y="82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8" name="Google Shape;1708;p38"/>
                  <p:cNvSpPr/>
                  <p:nvPr/>
                </p:nvSpPr>
                <p:spPr>
                  <a:xfrm>
                    <a:off x="5101809" y="2085744"/>
                    <a:ext cx="6663" cy="8724"/>
                  </a:xfrm>
                  <a:custGeom>
                    <a:avLst/>
                    <a:gdLst/>
                    <a:ahLst/>
                    <a:cxnLst/>
                    <a:rect l="l" t="t" r="r" b="b"/>
                    <a:pathLst>
                      <a:path w="6663" h="8724" extrusionOk="0">
                        <a:moveTo>
                          <a:pt x="346" y="8650"/>
                        </a:moveTo>
                        <a:cubicBezTo>
                          <a:pt x="507" y="8630"/>
                          <a:pt x="628" y="8650"/>
                          <a:pt x="790" y="8590"/>
                        </a:cubicBezTo>
                        <a:cubicBezTo>
                          <a:pt x="1940" y="8166"/>
                          <a:pt x="2828" y="7157"/>
                          <a:pt x="3655" y="6188"/>
                        </a:cubicBezTo>
                        <a:cubicBezTo>
                          <a:pt x="5008" y="4593"/>
                          <a:pt x="5936" y="2636"/>
                          <a:pt x="6623" y="759"/>
                        </a:cubicBezTo>
                        <a:cubicBezTo>
                          <a:pt x="6743" y="456"/>
                          <a:pt x="6582" y="133"/>
                          <a:pt x="6300" y="32"/>
                        </a:cubicBezTo>
                        <a:cubicBezTo>
                          <a:pt x="6017" y="-69"/>
                          <a:pt x="5674" y="73"/>
                          <a:pt x="5573" y="375"/>
                        </a:cubicBezTo>
                        <a:cubicBezTo>
                          <a:pt x="5089" y="1526"/>
                          <a:pt x="4443" y="2656"/>
                          <a:pt x="3736" y="3766"/>
                        </a:cubicBezTo>
                        <a:cubicBezTo>
                          <a:pt x="3010" y="4896"/>
                          <a:pt x="2182" y="5966"/>
                          <a:pt x="1254" y="6935"/>
                        </a:cubicBezTo>
                        <a:cubicBezTo>
                          <a:pt x="891" y="7318"/>
                          <a:pt x="406" y="7580"/>
                          <a:pt x="144" y="8045"/>
                        </a:cubicBezTo>
                        <a:cubicBezTo>
                          <a:pt x="83" y="8166"/>
                          <a:pt x="144" y="8166"/>
                          <a:pt x="103" y="8307"/>
                        </a:cubicBezTo>
                        <a:cubicBezTo>
                          <a:pt x="3" y="8388"/>
                          <a:pt x="-38" y="8529"/>
                          <a:pt x="43" y="8630"/>
                        </a:cubicBezTo>
                        <a:cubicBezTo>
                          <a:pt x="103" y="8731"/>
                          <a:pt x="245" y="8751"/>
                          <a:pt x="346" y="86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9" name="Google Shape;1709;p38"/>
                  <p:cNvSpPr/>
                  <p:nvPr/>
                </p:nvSpPr>
                <p:spPr>
                  <a:xfrm>
                    <a:off x="5077310" y="2087307"/>
                    <a:ext cx="14208" cy="1213"/>
                  </a:xfrm>
                  <a:custGeom>
                    <a:avLst/>
                    <a:gdLst/>
                    <a:ahLst/>
                    <a:cxnLst/>
                    <a:rect l="l" t="t" r="r" b="b"/>
                    <a:pathLst>
                      <a:path w="14208" h="1213" extrusionOk="0">
                        <a:moveTo>
                          <a:pt x="182" y="1173"/>
                        </a:moveTo>
                        <a:cubicBezTo>
                          <a:pt x="2947" y="1294"/>
                          <a:pt x="7447" y="527"/>
                          <a:pt x="11322" y="346"/>
                        </a:cubicBezTo>
                        <a:cubicBezTo>
                          <a:pt x="12291" y="305"/>
                          <a:pt x="13240" y="285"/>
                          <a:pt x="14087" y="346"/>
                        </a:cubicBezTo>
                        <a:cubicBezTo>
                          <a:pt x="14148" y="346"/>
                          <a:pt x="14209" y="305"/>
                          <a:pt x="14209" y="245"/>
                        </a:cubicBezTo>
                        <a:cubicBezTo>
                          <a:pt x="14209" y="184"/>
                          <a:pt x="14168" y="124"/>
                          <a:pt x="14108" y="124"/>
                        </a:cubicBezTo>
                        <a:cubicBezTo>
                          <a:pt x="12836" y="-18"/>
                          <a:pt x="11383" y="-38"/>
                          <a:pt x="9889" y="63"/>
                        </a:cubicBezTo>
                        <a:cubicBezTo>
                          <a:pt x="6378" y="265"/>
                          <a:pt x="2604" y="931"/>
                          <a:pt x="182" y="830"/>
                        </a:cubicBezTo>
                        <a:cubicBezTo>
                          <a:pt x="81" y="830"/>
                          <a:pt x="0" y="911"/>
                          <a:pt x="0" y="1012"/>
                        </a:cubicBezTo>
                        <a:cubicBezTo>
                          <a:pt x="0" y="1113"/>
                          <a:pt x="81" y="1193"/>
                          <a:pt x="182" y="1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0" name="Google Shape;1710;p38"/>
                  <p:cNvSpPr/>
                  <p:nvPr/>
                </p:nvSpPr>
                <p:spPr>
                  <a:xfrm>
                    <a:off x="5077973" y="2090709"/>
                    <a:ext cx="8762" cy="862"/>
                  </a:xfrm>
                  <a:custGeom>
                    <a:avLst/>
                    <a:gdLst/>
                    <a:ahLst/>
                    <a:cxnLst/>
                    <a:rect l="l" t="t" r="r" b="b"/>
                    <a:pathLst>
                      <a:path w="8762" h="862" extrusionOk="0">
                        <a:moveTo>
                          <a:pt x="205" y="859"/>
                        </a:moveTo>
                        <a:lnTo>
                          <a:pt x="8560" y="537"/>
                        </a:lnTo>
                        <a:cubicBezTo>
                          <a:pt x="8661" y="537"/>
                          <a:pt x="8742" y="476"/>
                          <a:pt x="8762" y="375"/>
                        </a:cubicBezTo>
                        <a:cubicBezTo>
                          <a:pt x="8762" y="274"/>
                          <a:pt x="8702" y="193"/>
                          <a:pt x="8601" y="173"/>
                        </a:cubicBezTo>
                        <a:cubicBezTo>
                          <a:pt x="7451" y="32"/>
                          <a:pt x="5937" y="-49"/>
                          <a:pt x="4363" y="32"/>
                        </a:cubicBezTo>
                        <a:cubicBezTo>
                          <a:pt x="2950" y="113"/>
                          <a:pt x="1497" y="315"/>
                          <a:pt x="165" y="496"/>
                        </a:cubicBezTo>
                        <a:cubicBezTo>
                          <a:pt x="64" y="496"/>
                          <a:pt x="-17" y="597"/>
                          <a:pt x="3" y="698"/>
                        </a:cubicBezTo>
                        <a:cubicBezTo>
                          <a:pt x="3" y="799"/>
                          <a:pt x="104" y="880"/>
                          <a:pt x="205" y="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1" name="Google Shape;1711;p38"/>
                  <p:cNvSpPr/>
                  <p:nvPr/>
                </p:nvSpPr>
                <p:spPr>
                  <a:xfrm>
                    <a:off x="5098728" y="2090483"/>
                    <a:ext cx="664" cy="899"/>
                  </a:xfrm>
                  <a:custGeom>
                    <a:avLst/>
                    <a:gdLst/>
                    <a:ahLst/>
                    <a:cxnLst/>
                    <a:rect l="l" t="t" r="r" b="b"/>
                    <a:pathLst>
                      <a:path w="664" h="899" extrusionOk="0">
                        <a:moveTo>
                          <a:pt x="581" y="621"/>
                        </a:moveTo>
                        <a:cubicBezTo>
                          <a:pt x="581" y="621"/>
                          <a:pt x="682" y="500"/>
                          <a:pt x="661" y="419"/>
                        </a:cubicBezTo>
                        <a:cubicBezTo>
                          <a:pt x="621" y="258"/>
                          <a:pt x="480" y="218"/>
                          <a:pt x="359" y="96"/>
                        </a:cubicBezTo>
                        <a:cubicBezTo>
                          <a:pt x="318" y="16"/>
                          <a:pt x="217" y="-25"/>
                          <a:pt x="117" y="16"/>
                        </a:cubicBezTo>
                        <a:cubicBezTo>
                          <a:pt x="36" y="56"/>
                          <a:pt x="-4" y="157"/>
                          <a:pt x="36" y="258"/>
                        </a:cubicBezTo>
                        <a:cubicBezTo>
                          <a:pt x="36" y="399"/>
                          <a:pt x="-45" y="541"/>
                          <a:pt x="36" y="682"/>
                        </a:cubicBezTo>
                        <a:cubicBezTo>
                          <a:pt x="97" y="763"/>
                          <a:pt x="157" y="742"/>
                          <a:pt x="238" y="783"/>
                        </a:cubicBezTo>
                        <a:cubicBezTo>
                          <a:pt x="278" y="884"/>
                          <a:pt x="379" y="924"/>
                          <a:pt x="480" y="884"/>
                        </a:cubicBezTo>
                        <a:cubicBezTo>
                          <a:pt x="581" y="843"/>
                          <a:pt x="621" y="722"/>
                          <a:pt x="581" y="6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2" name="Google Shape;1712;p38"/>
                  <p:cNvSpPr/>
                  <p:nvPr/>
                </p:nvSpPr>
                <p:spPr>
                  <a:xfrm>
                    <a:off x="5102269" y="2092974"/>
                    <a:ext cx="749" cy="753"/>
                  </a:xfrm>
                  <a:custGeom>
                    <a:avLst/>
                    <a:gdLst/>
                    <a:ahLst/>
                    <a:cxnLst/>
                    <a:rect l="l" t="t" r="r" b="b"/>
                    <a:pathLst>
                      <a:path w="749" h="753" extrusionOk="0">
                        <a:moveTo>
                          <a:pt x="653" y="310"/>
                        </a:moveTo>
                        <a:cubicBezTo>
                          <a:pt x="673" y="108"/>
                          <a:pt x="814" y="289"/>
                          <a:pt x="693" y="108"/>
                        </a:cubicBezTo>
                        <a:cubicBezTo>
                          <a:pt x="653" y="27"/>
                          <a:pt x="532" y="87"/>
                          <a:pt x="451" y="47"/>
                        </a:cubicBezTo>
                        <a:cubicBezTo>
                          <a:pt x="310" y="-34"/>
                          <a:pt x="148" y="-13"/>
                          <a:pt x="47" y="128"/>
                        </a:cubicBezTo>
                        <a:cubicBezTo>
                          <a:pt x="-34" y="269"/>
                          <a:pt x="-13" y="431"/>
                          <a:pt x="128" y="532"/>
                        </a:cubicBezTo>
                        <a:cubicBezTo>
                          <a:pt x="188" y="612"/>
                          <a:pt x="209" y="754"/>
                          <a:pt x="330" y="754"/>
                        </a:cubicBezTo>
                        <a:cubicBezTo>
                          <a:pt x="532" y="754"/>
                          <a:pt x="330" y="754"/>
                          <a:pt x="491" y="632"/>
                        </a:cubicBezTo>
                        <a:cubicBezTo>
                          <a:pt x="592" y="673"/>
                          <a:pt x="693" y="632"/>
                          <a:pt x="733" y="552"/>
                        </a:cubicBezTo>
                        <a:cubicBezTo>
                          <a:pt x="774" y="471"/>
                          <a:pt x="733" y="350"/>
                          <a:pt x="653" y="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3" name="Google Shape;1713;p38"/>
                  <p:cNvSpPr/>
                  <p:nvPr/>
                </p:nvSpPr>
                <p:spPr>
                  <a:xfrm>
                    <a:off x="5093577" y="2083714"/>
                    <a:ext cx="11665" cy="11729"/>
                  </a:xfrm>
                  <a:custGeom>
                    <a:avLst/>
                    <a:gdLst/>
                    <a:ahLst/>
                    <a:cxnLst/>
                    <a:rect l="l" t="t" r="r" b="b"/>
                    <a:pathLst>
                      <a:path w="11665" h="11729" extrusionOk="0">
                        <a:moveTo>
                          <a:pt x="0" y="185"/>
                        </a:moveTo>
                        <a:cubicBezTo>
                          <a:pt x="283" y="3293"/>
                          <a:pt x="1675" y="5977"/>
                          <a:pt x="3734" y="7995"/>
                        </a:cubicBezTo>
                        <a:cubicBezTo>
                          <a:pt x="5792" y="10014"/>
                          <a:pt x="8517" y="11366"/>
                          <a:pt x="11545" y="11729"/>
                        </a:cubicBezTo>
                        <a:cubicBezTo>
                          <a:pt x="11605" y="11729"/>
                          <a:pt x="11666" y="11689"/>
                          <a:pt x="11666" y="11628"/>
                        </a:cubicBezTo>
                        <a:cubicBezTo>
                          <a:pt x="11666" y="11568"/>
                          <a:pt x="11625" y="11507"/>
                          <a:pt x="11565" y="11507"/>
                        </a:cubicBezTo>
                        <a:cubicBezTo>
                          <a:pt x="8598" y="11144"/>
                          <a:pt x="5893" y="9852"/>
                          <a:pt x="3895" y="7854"/>
                        </a:cubicBezTo>
                        <a:cubicBezTo>
                          <a:pt x="1897" y="5876"/>
                          <a:pt x="606" y="3212"/>
                          <a:pt x="384" y="165"/>
                        </a:cubicBezTo>
                        <a:cubicBezTo>
                          <a:pt x="384" y="64"/>
                          <a:pt x="283" y="-17"/>
                          <a:pt x="182" y="3"/>
                        </a:cubicBezTo>
                        <a:cubicBezTo>
                          <a:pt x="81" y="3"/>
                          <a:pt x="0" y="104"/>
                          <a:pt x="20" y="2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714" name="Google Shape;1714;p38"/>
            <p:cNvGrpSpPr/>
            <p:nvPr/>
          </p:nvGrpSpPr>
          <p:grpSpPr>
            <a:xfrm>
              <a:off x="5030890" y="1904537"/>
              <a:ext cx="50866" cy="195009"/>
              <a:chOff x="5030890" y="1904537"/>
              <a:chExt cx="50866" cy="195009"/>
            </a:xfrm>
          </p:grpSpPr>
          <p:grpSp>
            <p:nvGrpSpPr>
              <p:cNvPr id="1715" name="Google Shape;1715;p38"/>
              <p:cNvGrpSpPr/>
              <p:nvPr/>
            </p:nvGrpSpPr>
            <p:grpSpPr>
              <a:xfrm>
                <a:off x="5030890" y="1904537"/>
                <a:ext cx="50866" cy="194592"/>
                <a:chOff x="5030890" y="1904537"/>
                <a:chExt cx="50866" cy="194592"/>
              </a:xfrm>
            </p:grpSpPr>
            <p:sp>
              <p:nvSpPr>
                <p:cNvPr id="1716" name="Google Shape;1716;p38"/>
                <p:cNvSpPr/>
                <p:nvPr/>
              </p:nvSpPr>
              <p:spPr>
                <a:xfrm>
                  <a:off x="5030890" y="1904537"/>
                  <a:ext cx="50866" cy="194592"/>
                </a:xfrm>
                <a:custGeom>
                  <a:avLst/>
                  <a:gdLst/>
                  <a:ahLst/>
                  <a:cxnLst/>
                  <a:rect l="l" t="t" r="r" b="b"/>
                  <a:pathLst>
                    <a:path w="50866" h="194592" extrusionOk="0">
                      <a:moveTo>
                        <a:pt x="5288" y="95867"/>
                      </a:moveTo>
                      <a:cubicBezTo>
                        <a:pt x="5288" y="95544"/>
                        <a:pt x="5268" y="95221"/>
                        <a:pt x="5288" y="94918"/>
                      </a:cubicBezTo>
                      <a:cubicBezTo>
                        <a:pt x="5288" y="94918"/>
                        <a:pt x="-12614" y="24441"/>
                        <a:pt x="17458" y="0"/>
                      </a:cubicBezTo>
                      <a:lnTo>
                        <a:pt x="35562" y="2987"/>
                      </a:lnTo>
                      <a:cubicBezTo>
                        <a:pt x="35562" y="2987"/>
                        <a:pt x="51849" y="14471"/>
                        <a:pt x="50820" y="48620"/>
                      </a:cubicBezTo>
                      <a:cubicBezTo>
                        <a:pt x="50335" y="64503"/>
                        <a:pt x="45350" y="80831"/>
                        <a:pt x="39094" y="95887"/>
                      </a:cubicBezTo>
                      <a:cubicBezTo>
                        <a:pt x="39457" y="97441"/>
                        <a:pt x="39497" y="99177"/>
                        <a:pt x="39114" y="101094"/>
                      </a:cubicBezTo>
                      <a:cubicBezTo>
                        <a:pt x="31869" y="138452"/>
                        <a:pt x="28175" y="162549"/>
                        <a:pt x="25915" y="174821"/>
                      </a:cubicBezTo>
                      <a:cubicBezTo>
                        <a:pt x="25087" y="179341"/>
                        <a:pt x="37459" y="189554"/>
                        <a:pt x="45250" y="193328"/>
                      </a:cubicBezTo>
                      <a:cubicBezTo>
                        <a:pt x="48519" y="194922"/>
                        <a:pt x="35582" y="195366"/>
                        <a:pt x="24199" y="192521"/>
                      </a:cubicBezTo>
                      <a:cubicBezTo>
                        <a:pt x="19234" y="191289"/>
                        <a:pt x="14875" y="195064"/>
                        <a:pt x="11040" y="191330"/>
                      </a:cubicBezTo>
                      <a:cubicBezTo>
                        <a:pt x="6923" y="187313"/>
                        <a:pt x="11726" y="175466"/>
                        <a:pt x="11726" y="175466"/>
                      </a:cubicBezTo>
                      <a:cubicBezTo>
                        <a:pt x="11726" y="175466"/>
                        <a:pt x="-6075" y="119359"/>
                        <a:pt x="5268" y="9584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17" name="Google Shape;1717;p38"/>
                <p:cNvGrpSpPr/>
                <p:nvPr/>
              </p:nvGrpSpPr>
              <p:grpSpPr>
                <a:xfrm>
                  <a:off x="5032041" y="1994995"/>
                  <a:ext cx="33992" cy="83742"/>
                  <a:chOff x="5032041" y="1994995"/>
                  <a:chExt cx="33992" cy="83742"/>
                </a:xfrm>
              </p:grpSpPr>
              <p:sp>
                <p:nvSpPr>
                  <p:cNvPr id="1718" name="Google Shape;1718;p38"/>
                  <p:cNvSpPr/>
                  <p:nvPr/>
                </p:nvSpPr>
                <p:spPr>
                  <a:xfrm>
                    <a:off x="5038317" y="200198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9" name="Google Shape;1719;p38"/>
                  <p:cNvSpPr/>
                  <p:nvPr/>
                </p:nvSpPr>
                <p:spPr>
                  <a:xfrm>
                    <a:off x="5042132" y="2010980"/>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0" name="Google Shape;1720;p38"/>
                  <p:cNvSpPr/>
                  <p:nvPr/>
                </p:nvSpPr>
                <p:spPr>
                  <a:xfrm>
                    <a:off x="5050911" y="1994995"/>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1" name="Google Shape;1721;p38"/>
                  <p:cNvSpPr/>
                  <p:nvPr/>
                </p:nvSpPr>
                <p:spPr>
                  <a:xfrm>
                    <a:off x="5060261" y="2007583"/>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2" name="Google Shape;1722;p38"/>
                  <p:cNvSpPr/>
                  <p:nvPr/>
                </p:nvSpPr>
                <p:spPr>
                  <a:xfrm>
                    <a:off x="5054887" y="202325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3" name="Google Shape;1723;p38"/>
                  <p:cNvSpPr/>
                  <p:nvPr/>
                </p:nvSpPr>
                <p:spPr>
                  <a:xfrm>
                    <a:off x="5055204" y="203999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4" name="Google Shape;1724;p38"/>
                  <p:cNvSpPr/>
                  <p:nvPr/>
                </p:nvSpPr>
                <p:spPr>
                  <a:xfrm>
                    <a:off x="5044291" y="2035824"/>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5" name="Google Shape;1725;p38"/>
                  <p:cNvSpPr/>
                  <p:nvPr/>
                </p:nvSpPr>
                <p:spPr>
                  <a:xfrm>
                    <a:off x="5037833" y="205094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6" name="Google Shape;1726;p38"/>
                  <p:cNvSpPr/>
                  <p:nvPr/>
                </p:nvSpPr>
                <p:spPr>
                  <a:xfrm>
                    <a:off x="5050084" y="2056733"/>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7" name="Google Shape;1727;p38"/>
                  <p:cNvSpPr/>
                  <p:nvPr/>
                </p:nvSpPr>
                <p:spPr>
                  <a:xfrm>
                    <a:off x="5042759" y="2072965"/>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8" name="Google Shape;1728;p38"/>
                  <p:cNvSpPr/>
                  <p:nvPr/>
                </p:nvSpPr>
                <p:spPr>
                  <a:xfrm>
                    <a:off x="5032041" y="202325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29" name="Google Shape;1729;p38"/>
              <p:cNvGrpSpPr/>
              <p:nvPr/>
            </p:nvGrpSpPr>
            <p:grpSpPr>
              <a:xfrm>
                <a:off x="5037106" y="2080105"/>
                <a:ext cx="41816" cy="19441"/>
                <a:chOff x="5037106" y="2080105"/>
                <a:chExt cx="41816" cy="19441"/>
              </a:xfrm>
            </p:grpSpPr>
            <p:sp>
              <p:nvSpPr>
                <p:cNvPr id="1730" name="Google Shape;1730;p38"/>
                <p:cNvSpPr/>
                <p:nvPr/>
              </p:nvSpPr>
              <p:spPr>
                <a:xfrm>
                  <a:off x="5037106" y="2080105"/>
                  <a:ext cx="41816" cy="19441"/>
                </a:xfrm>
                <a:custGeom>
                  <a:avLst/>
                  <a:gdLst/>
                  <a:ahLst/>
                  <a:cxnLst/>
                  <a:rect l="l" t="t" r="r" b="b"/>
                  <a:pathLst>
                    <a:path w="41816" h="19441" extrusionOk="0">
                      <a:moveTo>
                        <a:pt x="3108" y="989"/>
                      </a:moveTo>
                      <a:cubicBezTo>
                        <a:pt x="3108" y="989"/>
                        <a:pt x="0" y="15076"/>
                        <a:pt x="0" y="16993"/>
                      </a:cubicBezTo>
                      <a:cubicBezTo>
                        <a:pt x="0" y="20990"/>
                        <a:pt x="41455" y="18891"/>
                        <a:pt x="41455" y="18891"/>
                      </a:cubicBezTo>
                      <a:cubicBezTo>
                        <a:pt x="41455" y="18891"/>
                        <a:pt x="42020" y="16126"/>
                        <a:pt x="41737" y="15581"/>
                      </a:cubicBezTo>
                      <a:cubicBezTo>
                        <a:pt x="41455" y="15036"/>
                        <a:pt x="29749" y="9284"/>
                        <a:pt x="25188" y="6458"/>
                      </a:cubicBezTo>
                      <a:cubicBezTo>
                        <a:pt x="20627" y="3633"/>
                        <a:pt x="22160" y="1514"/>
                        <a:pt x="22080" y="0"/>
                      </a:cubicBezTo>
                      <a:cubicBezTo>
                        <a:pt x="22080" y="0"/>
                        <a:pt x="17579" y="1170"/>
                        <a:pt x="17054" y="3532"/>
                      </a:cubicBezTo>
                      <a:lnTo>
                        <a:pt x="17579" y="8315"/>
                      </a:lnTo>
                      <a:lnTo>
                        <a:pt x="14410" y="2341"/>
                      </a:lnTo>
                      <a:lnTo>
                        <a:pt x="3108" y="98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31" name="Google Shape;1731;p38"/>
                <p:cNvGrpSpPr/>
                <p:nvPr/>
              </p:nvGrpSpPr>
              <p:grpSpPr>
                <a:xfrm>
                  <a:off x="5037752" y="2083957"/>
                  <a:ext cx="29865" cy="11224"/>
                  <a:chOff x="5037752" y="2083957"/>
                  <a:chExt cx="29865" cy="11224"/>
                </a:xfrm>
              </p:grpSpPr>
              <p:sp>
                <p:nvSpPr>
                  <p:cNvPr id="1732" name="Google Shape;1732;p38"/>
                  <p:cNvSpPr/>
                  <p:nvPr/>
                </p:nvSpPr>
                <p:spPr>
                  <a:xfrm>
                    <a:off x="5059580" y="2084603"/>
                    <a:ext cx="5062" cy="8064"/>
                  </a:xfrm>
                  <a:custGeom>
                    <a:avLst/>
                    <a:gdLst/>
                    <a:ahLst/>
                    <a:cxnLst/>
                    <a:rect l="l" t="t" r="r" b="b"/>
                    <a:pathLst>
                      <a:path w="5062" h="8064" extrusionOk="0">
                        <a:moveTo>
                          <a:pt x="393" y="7975"/>
                        </a:moveTo>
                        <a:cubicBezTo>
                          <a:pt x="655" y="7894"/>
                          <a:pt x="776" y="7934"/>
                          <a:pt x="1019" y="7793"/>
                        </a:cubicBezTo>
                        <a:cubicBezTo>
                          <a:pt x="1160" y="7712"/>
                          <a:pt x="1261" y="7551"/>
                          <a:pt x="1382" y="7410"/>
                        </a:cubicBezTo>
                        <a:cubicBezTo>
                          <a:pt x="2310" y="6380"/>
                          <a:pt x="3259" y="5189"/>
                          <a:pt x="4006" y="3938"/>
                        </a:cubicBezTo>
                        <a:cubicBezTo>
                          <a:pt x="4268" y="3494"/>
                          <a:pt x="4510" y="3070"/>
                          <a:pt x="4672" y="2606"/>
                        </a:cubicBezTo>
                        <a:cubicBezTo>
                          <a:pt x="4934" y="1859"/>
                          <a:pt x="5035" y="1133"/>
                          <a:pt x="5055" y="366"/>
                        </a:cubicBezTo>
                        <a:cubicBezTo>
                          <a:pt x="5095" y="204"/>
                          <a:pt x="4974" y="43"/>
                          <a:pt x="4813" y="3"/>
                        </a:cubicBezTo>
                        <a:cubicBezTo>
                          <a:pt x="4652" y="-18"/>
                          <a:pt x="4490" y="83"/>
                          <a:pt x="4450" y="265"/>
                        </a:cubicBezTo>
                        <a:cubicBezTo>
                          <a:pt x="4187" y="971"/>
                          <a:pt x="3743" y="1577"/>
                          <a:pt x="3340" y="2263"/>
                        </a:cubicBezTo>
                        <a:cubicBezTo>
                          <a:pt x="2432" y="3797"/>
                          <a:pt x="1241" y="5290"/>
                          <a:pt x="272" y="6743"/>
                        </a:cubicBezTo>
                        <a:cubicBezTo>
                          <a:pt x="191" y="6865"/>
                          <a:pt x="90" y="6986"/>
                          <a:pt x="50" y="7147"/>
                        </a:cubicBezTo>
                        <a:cubicBezTo>
                          <a:pt x="-11" y="7389"/>
                          <a:pt x="50" y="7470"/>
                          <a:pt x="50" y="7712"/>
                        </a:cubicBezTo>
                        <a:cubicBezTo>
                          <a:pt x="-31" y="7813"/>
                          <a:pt x="-11" y="7954"/>
                          <a:pt x="90" y="8015"/>
                        </a:cubicBezTo>
                        <a:cubicBezTo>
                          <a:pt x="191" y="8096"/>
                          <a:pt x="312" y="8076"/>
                          <a:pt x="393" y="79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3" name="Google Shape;1733;p38"/>
                  <p:cNvSpPr/>
                  <p:nvPr/>
                </p:nvSpPr>
                <p:spPr>
                  <a:xfrm>
                    <a:off x="5061211" y="2085804"/>
                    <a:ext cx="6406" cy="8442"/>
                  </a:xfrm>
                  <a:custGeom>
                    <a:avLst/>
                    <a:gdLst/>
                    <a:ahLst/>
                    <a:cxnLst/>
                    <a:rect l="l" t="t" r="r" b="b"/>
                    <a:pathLst>
                      <a:path w="6406" h="8442" extrusionOk="0">
                        <a:moveTo>
                          <a:pt x="357" y="8408"/>
                        </a:moveTo>
                        <a:cubicBezTo>
                          <a:pt x="518" y="8388"/>
                          <a:pt x="639" y="8408"/>
                          <a:pt x="781" y="8348"/>
                        </a:cubicBezTo>
                        <a:cubicBezTo>
                          <a:pt x="1891" y="7924"/>
                          <a:pt x="2738" y="6955"/>
                          <a:pt x="3526" y="6006"/>
                        </a:cubicBezTo>
                        <a:cubicBezTo>
                          <a:pt x="4838" y="4472"/>
                          <a:pt x="5725" y="2555"/>
                          <a:pt x="6371" y="739"/>
                        </a:cubicBezTo>
                        <a:cubicBezTo>
                          <a:pt x="6472" y="456"/>
                          <a:pt x="6351" y="133"/>
                          <a:pt x="6069" y="32"/>
                        </a:cubicBezTo>
                        <a:cubicBezTo>
                          <a:pt x="5786" y="-69"/>
                          <a:pt x="5483" y="73"/>
                          <a:pt x="5362" y="376"/>
                        </a:cubicBezTo>
                        <a:cubicBezTo>
                          <a:pt x="4898" y="1485"/>
                          <a:pt x="4272" y="2596"/>
                          <a:pt x="3586" y="3665"/>
                        </a:cubicBezTo>
                        <a:cubicBezTo>
                          <a:pt x="2880" y="4775"/>
                          <a:pt x="2073" y="5804"/>
                          <a:pt x="1205" y="6733"/>
                        </a:cubicBezTo>
                        <a:cubicBezTo>
                          <a:pt x="861" y="7096"/>
                          <a:pt x="377" y="7359"/>
                          <a:pt x="135" y="7803"/>
                        </a:cubicBezTo>
                        <a:cubicBezTo>
                          <a:pt x="74" y="7904"/>
                          <a:pt x="135" y="7924"/>
                          <a:pt x="94" y="8045"/>
                        </a:cubicBezTo>
                        <a:cubicBezTo>
                          <a:pt x="-6" y="8105"/>
                          <a:pt x="-27" y="8247"/>
                          <a:pt x="34" y="8348"/>
                        </a:cubicBezTo>
                        <a:cubicBezTo>
                          <a:pt x="94" y="8449"/>
                          <a:pt x="236" y="8469"/>
                          <a:pt x="337" y="8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4" name="Google Shape;1734;p38"/>
                  <p:cNvSpPr/>
                  <p:nvPr/>
                </p:nvSpPr>
                <p:spPr>
                  <a:xfrm>
                    <a:off x="5037752" y="2087479"/>
                    <a:ext cx="13663" cy="1264"/>
                  </a:xfrm>
                  <a:custGeom>
                    <a:avLst/>
                    <a:gdLst/>
                    <a:ahLst/>
                    <a:cxnLst/>
                    <a:rect l="l" t="t" r="r" b="b"/>
                    <a:pathLst>
                      <a:path w="13663" h="1264" extrusionOk="0">
                        <a:moveTo>
                          <a:pt x="182" y="1244"/>
                        </a:moveTo>
                        <a:cubicBezTo>
                          <a:pt x="2826" y="1325"/>
                          <a:pt x="7144" y="558"/>
                          <a:pt x="10878" y="356"/>
                        </a:cubicBezTo>
                        <a:cubicBezTo>
                          <a:pt x="11807" y="295"/>
                          <a:pt x="12715" y="275"/>
                          <a:pt x="13542" y="315"/>
                        </a:cubicBezTo>
                        <a:cubicBezTo>
                          <a:pt x="13603" y="315"/>
                          <a:pt x="13664" y="275"/>
                          <a:pt x="13664" y="215"/>
                        </a:cubicBezTo>
                        <a:cubicBezTo>
                          <a:pt x="13664" y="154"/>
                          <a:pt x="13623" y="93"/>
                          <a:pt x="13563" y="93"/>
                        </a:cubicBezTo>
                        <a:cubicBezTo>
                          <a:pt x="12331" y="-28"/>
                          <a:pt x="10959" y="-28"/>
                          <a:pt x="9526" y="73"/>
                        </a:cubicBezTo>
                        <a:cubicBezTo>
                          <a:pt x="6156" y="295"/>
                          <a:pt x="2523" y="982"/>
                          <a:pt x="202" y="901"/>
                        </a:cubicBezTo>
                        <a:cubicBezTo>
                          <a:pt x="101" y="901"/>
                          <a:pt x="20" y="982"/>
                          <a:pt x="0" y="1082"/>
                        </a:cubicBezTo>
                        <a:cubicBezTo>
                          <a:pt x="0" y="1183"/>
                          <a:pt x="81" y="1264"/>
                          <a:pt x="182" y="12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5" name="Google Shape;1735;p38"/>
                  <p:cNvSpPr/>
                  <p:nvPr/>
                </p:nvSpPr>
                <p:spPr>
                  <a:xfrm>
                    <a:off x="5038375" y="2090812"/>
                    <a:ext cx="8419" cy="900"/>
                  </a:xfrm>
                  <a:custGeom>
                    <a:avLst/>
                    <a:gdLst/>
                    <a:ahLst/>
                    <a:cxnLst/>
                    <a:rect l="l" t="t" r="r" b="b"/>
                    <a:pathLst>
                      <a:path w="8419" h="900" extrusionOk="0">
                        <a:moveTo>
                          <a:pt x="205" y="898"/>
                        </a:moveTo>
                        <a:lnTo>
                          <a:pt x="8218" y="514"/>
                        </a:lnTo>
                        <a:cubicBezTo>
                          <a:pt x="8218" y="514"/>
                          <a:pt x="8399" y="454"/>
                          <a:pt x="8419" y="353"/>
                        </a:cubicBezTo>
                        <a:cubicBezTo>
                          <a:pt x="8419" y="252"/>
                          <a:pt x="8359" y="171"/>
                          <a:pt x="8258" y="151"/>
                        </a:cubicBezTo>
                        <a:cubicBezTo>
                          <a:pt x="7148" y="10"/>
                          <a:pt x="5695" y="-51"/>
                          <a:pt x="4181" y="50"/>
                        </a:cubicBezTo>
                        <a:cubicBezTo>
                          <a:pt x="2829" y="131"/>
                          <a:pt x="1436" y="353"/>
                          <a:pt x="165" y="534"/>
                        </a:cubicBezTo>
                        <a:cubicBezTo>
                          <a:pt x="64" y="534"/>
                          <a:pt x="-17" y="635"/>
                          <a:pt x="3" y="736"/>
                        </a:cubicBezTo>
                        <a:cubicBezTo>
                          <a:pt x="3" y="837"/>
                          <a:pt x="104" y="918"/>
                          <a:pt x="205" y="8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6" name="Google Shape;1736;p38"/>
                  <p:cNvSpPr/>
                  <p:nvPr/>
                </p:nvSpPr>
                <p:spPr>
                  <a:xfrm>
                    <a:off x="5058262" y="2090463"/>
                    <a:ext cx="664" cy="878"/>
                  </a:xfrm>
                  <a:custGeom>
                    <a:avLst/>
                    <a:gdLst/>
                    <a:ahLst/>
                    <a:cxnLst/>
                    <a:rect l="l" t="t" r="r" b="b"/>
                    <a:pathLst>
                      <a:path w="664" h="878" extrusionOk="0">
                        <a:moveTo>
                          <a:pt x="581" y="601"/>
                        </a:moveTo>
                        <a:cubicBezTo>
                          <a:pt x="581" y="601"/>
                          <a:pt x="682" y="500"/>
                          <a:pt x="662" y="399"/>
                        </a:cubicBezTo>
                        <a:cubicBezTo>
                          <a:pt x="621" y="258"/>
                          <a:pt x="480" y="197"/>
                          <a:pt x="359" y="96"/>
                        </a:cubicBezTo>
                        <a:cubicBezTo>
                          <a:pt x="318" y="16"/>
                          <a:pt x="218" y="-25"/>
                          <a:pt x="117" y="16"/>
                        </a:cubicBezTo>
                        <a:cubicBezTo>
                          <a:pt x="36" y="56"/>
                          <a:pt x="-5" y="157"/>
                          <a:pt x="36" y="258"/>
                        </a:cubicBezTo>
                        <a:cubicBezTo>
                          <a:pt x="36" y="399"/>
                          <a:pt x="-45" y="541"/>
                          <a:pt x="36" y="662"/>
                        </a:cubicBezTo>
                        <a:cubicBezTo>
                          <a:pt x="96" y="742"/>
                          <a:pt x="137" y="722"/>
                          <a:pt x="238" y="763"/>
                        </a:cubicBezTo>
                        <a:cubicBezTo>
                          <a:pt x="278" y="863"/>
                          <a:pt x="399" y="904"/>
                          <a:pt x="480" y="863"/>
                        </a:cubicBezTo>
                        <a:cubicBezTo>
                          <a:pt x="561" y="823"/>
                          <a:pt x="621" y="702"/>
                          <a:pt x="581" y="62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7" name="Google Shape;1737;p38"/>
                  <p:cNvSpPr/>
                  <p:nvPr/>
                </p:nvSpPr>
                <p:spPr>
                  <a:xfrm>
                    <a:off x="5061642" y="2092853"/>
                    <a:ext cx="745" cy="754"/>
                  </a:xfrm>
                  <a:custGeom>
                    <a:avLst/>
                    <a:gdLst/>
                    <a:ahLst/>
                    <a:cxnLst/>
                    <a:rect l="l" t="t" r="r" b="b"/>
                    <a:pathLst>
                      <a:path w="745" h="754" extrusionOk="0">
                        <a:moveTo>
                          <a:pt x="653" y="269"/>
                        </a:moveTo>
                        <a:cubicBezTo>
                          <a:pt x="693" y="67"/>
                          <a:pt x="814" y="269"/>
                          <a:pt x="693" y="88"/>
                        </a:cubicBezTo>
                        <a:cubicBezTo>
                          <a:pt x="653" y="7"/>
                          <a:pt x="532" y="67"/>
                          <a:pt x="451" y="47"/>
                        </a:cubicBezTo>
                        <a:cubicBezTo>
                          <a:pt x="310" y="-34"/>
                          <a:pt x="148" y="-13"/>
                          <a:pt x="47" y="128"/>
                        </a:cubicBezTo>
                        <a:cubicBezTo>
                          <a:pt x="-34" y="269"/>
                          <a:pt x="-13" y="431"/>
                          <a:pt x="128" y="532"/>
                        </a:cubicBezTo>
                        <a:cubicBezTo>
                          <a:pt x="188" y="612"/>
                          <a:pt x="209" y="754"/>
                          <a:pt x="310" y="754"/>
                        </a:cubicBezTo>
                        <a:cubicBezTo>
                          <a:pt x="532" y="754"/>
                          <a:pt x="310" y="774"/>
                          <a:pt x="471" y="612"/>
                        </a:cubicBezTo>
                        <a:cubicBezTo>
                          <a:pt x="552" y="653"/>
                          <a:pt x="673" y="612"/>
                          <a:pt x="713" y="532"/>
                        </a:cubicBezTo>
                        <a:cubicBezTo>
                          <a:pt x="754" y="451"/>
                          <a:pt x="713" y="330"/>
                          <a:pt x="633" y="2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8" name="Google Shape;1738;p38"/>
                  <p:cNvSpPr/>
                  <p:nvPr/>
                </p:nvSpPr>
                <p:spPr>
                  <a:xfrm>
                    <a:off x="5053330" y="2083957"/>
                    <a:ext cx="11184" cy="11224"/>
                  </a:xfrm>
                  <a:custGeom>
                    <a:avLst/>
                    <a:gdLst/>
                    <a:ahLst/>
                    <a:cxnLst/>
                    <a:rect l="l" t="t" r="r" b="b"/>
                    <a:pathLst>
                      <a:path w="11184" h="11224" extrusionOk="0">
                        <a:moveTo>
                          <a:pt x="23" y="205"/>
                        </a:moveTo>
                        <a:cubicBezTo>
                          <a:pt x="286" y="3192"/>
                          <a:pt x="1618" y="5775"/>
                          <a:pt x="3575" y="7693"/>
                        </a:cubicBezTo>
                        <a:cubicBezTo>
                          <a:pt x="5553" y="9630"/>
                          <a:pt x="8157" y="10901"/>
                          <a:pt x="11063" y="11224"/>
                        </a:cubicBezTo>
                        <a:cubicBezTo>
                          <a:pt x="11124" y="11224"/>
                          <a:pt x="11184" y="11184"/>
                          <a:pt x="11184" y="11123"/>
                        </a:cubicBezTo>
                        <a:cubicBezTo>
                          <a:pt x="11184" y="11063"/>
                          <a:pt x="11144" y="11002"/>
                          <a:pt x="11083" y="11002"/>
                        </a:cubicBezTo>
                        <a:cubicBezTo>
                          <a:pt x="8237" y="10679"/>
                          <a:pt x="5634" y="9448"/>
                          <a:pt x="3717" y="7531"/>
                        </a:cubicBezTo>
                        <a:cubicBezTo>
                          <a:pt x="1820" y="5634"/>
                          <a:pt x="588" y="3091"/>
                          <a:pt x="367" y="164"/>
                        </a:cubicBezTo>
                        <a:cubicBezTo>
                          <a:pt x="367" y="63"/>
                          <a:pt x="265" y="-17"/>
                          <a:pt x="164" y="3"/>
                        </a:cubicBezTo>
                        <a:cubicBezTo>
                          <a:pt x="64" y="3"/>
                          <a:pt x="-17" y="104"/>
                          <a:pt x="3" y="2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739" name="Google Shape;1739;p38"/>
            <p:cNvGrpSpPr/>
            <p:nvPr/>
          </p:nvGrpSpPr>
          <p:grpSpPr>
            <a:xfrm>
              <a:off x="5089702" y="1795068"/>
              <a:ext cx="43957" cy="53387"/>
              <a:chOff x="5089702" y="1795068"/>
              <a:chExt cx="43957" cy="53387"/>
            </a:xfrm>
          </p:grpSpPr>
          <p:sp>
            <p:nvSpPr>
              <p:cNvPr id="1740" name="Google Shape;1740;p38"/>
              <p:cNvSpPr/>
              <p:nvPr/>
            </p:nvSpPr>
            <p:spPr>
              <a:xfrm>
                <a:off x="5095055" y="1817688"/>
                <a:ext cx="22687" cy="30767"/>
              </a:xfrm>
              <a:custGeom>
                <a:avLst/>
                <a:gdLst/>
                <a:ahLst/>
                <a:cxnLst/>
                <a:rect l="l" t="t" r="r" b="b"/>
                <a:pathLst>
                  <a:path w="22687" h="30767" extrusionOk="0">
                    <a:moveTo>
                      <a:pt x="17796" y="3738"/>
                    </a:moveTo>
                    <a:cubicBezTo>
                      <a:pt x="16525" y="-2277"/>
                      <a:pt x="1610" y="-743"/>
                      <a:pt x="863" y="6261"/>
                    </a:cubicBezTo>
                    <a:cubicBezTo>
                      <a:pt x="-1781" y="31004"/>
                      <a:pt x="1287" y="32195"/>
                      <a:pt x="15132" y="30036"/>
                    </a:cubicBezTo>
                    <a:cubicBezTo>
                      <a:pt x="26737" y="28239"/>
                      <a:pt x="22761" y="27190"/>
                      <a:pt x="17796" y="3738"/>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1" name="Google Shape;1741;p38"/>
              <p:cNvSpPr/>
              <p:nvPr/>
            </p:nvSpPr>
            <p:spPr>
              <a:xfrm>
                <a:off x="5089702" y="1795068"/>
                <a:ext cx="43957" cy="40889"/>
              </a:xfrm>
              <a:custGeom>
                <a:avLst/>
                <a:gdLst/>
                <a:ahLst/>
                <a:cxnLst/>
                <a:rect l="l" t="t" r="r" b="b"/>
                <a:pathLst>
                  <a:path w="43957" h="40889" extrusionOk="0">
                    <a:moveTo>
                      <a:pt x="43958" y="20445"/>
                    </a:moveTo>
                    <a:cubicBezTo>
                      <a:pt x="43958" y="31736"/>
                      <a:pt x="34117" y="40890"/>
                      <a:pt x="21979" y="40890"/>
                    </a:cubicBezTo>
                    <a:cubicBezTo>
                      <a:pt x="9840" y="40890"/>
                      <a:pt x="0" y="31736"/>
                      <a:pt x="0" y="20445"/>
                    </a:cubicBezTo>
                    <a:cubicBezTo>
                      <a:pt x="0" y="9153"/>
                      <a:pt x="9840" y="0"/>
                      <a:pt x="21979" y="0"/>
                    </a:cubicBezTo>
                    <a:cubicBezTo>
                      <a:pt x="34117" y="0"/>
                      <a:pt x="43958" y="9153"/>
                      <a:pt x="43958" y="204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42" name="Google Shape;1742;p38"/>
            <p:cNvSpPr/>
            <p:nvPr/>
          </p:nvSpPr>
          <p:spPr>
            <a:xfrm>
              <a:off x="5042233" y="1832018"/>
              <a:ext cx="79031" cy="141160"/>
            </a:xfrm>
            <a:custGeom>
              <a:avLst/>
              <a:gdLst/>
              <a:ahLst/>
              <a:cxnLst/>
              <a:rect l="l" t="t" r="r" b="b"/>
              <a:pathLst>
                <a:path w="79031" h="141160" extrusionOk="0">
                  <a:moveTo>
                    <a:pt x="75039" y="7976"/>
                  </a:moveTo>
                  <a:cubicBezTo>
                    <a:pt x="85271" y="37463"/>
                    <a:pt x="72818" y="85336"/>
                    <a:pt x="71042" y="110927"/>
                  </a:cubicBezTo>
                  <a:cubicBezTo>
                    <a:pt x="54997" y="110927"/>
                    <a:pt x="40768" y="141160"/>
                    <a:pt x="40768" y="141160"/>
                  </a:cubicBezTo>
                  <a:lnTo>
                    <a:pt x="25309" y="138194"/>
                  </a:lnTo>
                  <a:lnTo>
                    <a:pt x="0" y="82894"/>
                  </a:lnTo>
                  <a:cubicBezTo>
                    <a:pt x="0" y="82894"/>
                    <a:pt x="19093" y="39239"/>
                    <a:pt x="23391" y="28219"/>
                  </a:cubicBezTo>
                  <a:cubicBezTo>
                    <a:pt x="33907" y="1175"/>
                    <a:pt x="41778" y="-2175"/>
                    <a:pt x="54049" y="973"/>
                  </a:cubicBezTo>
                  <a:cubicBezTo>
                    <a:pt x="56854" y="7209"/>
                    <a:pt x="60184" y="11145"/>
                    <a:pt x="64200" y="12013"/>
                  </a:cubicBezTo>
                  <a:cubicBezTo>
                    <a:pt x="67369" y="12699"/>
                    <a:pt x="72213" y="12517"/>
                    <a:pt x="75058" y="79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43" name="Google Shape;1743;p38"/>
            <p:cNvGrpSpPr/>
            <p:nvPr/>
          </p:nvGrpSpPr>
          <p:grpSpPr>
            <a:xfrm>
              <a:off x="5008932" y="1830690"/>
              <a:ext cx="114126" cy="166994"/>
              <a:chOff x="5008932" y="1830690"/>
              <a:chExt cx="114126" cy="166994"/>
            </a:xfrm>
          </p:grpSpPr>
          <p:sp>
            <p:nvSpPr>
              <p:cNvPr id="1744" name="Google Shape;1744;p38"/>
              <p:cNvSpPr/>
              <p:nvPr/>
            </p:nvSpPr>
            <p:spPr>
              <a:xfrm>
                <a:off x="5008932" y="1830690"/>
                <a:ext cx="114126" cy="166994"/>
              </a:xfrm>
              <a:custGeom>
                <a:avLst/>
                <a:gdLst/>
                <a:ahLst/>
                <a:cxnLst/>
                <a:rect l="l" t="t" r="r" b="b"/>
                <a:pathLst>
                  <a:path w="114126" h="166994" extrusionOk="0">
                    <a:moveTo>
                      <a:pt x="63716" y="71890"/>
                    </a:moveTo>
                    <a:cubicBezTo>
                      <a:pt x="56208" y="72173"/>
                      <a:pt x="46460" y="68277"/>
                      <a:pt x="39437" y="63575"/>
                    </a:cubicBezTo>
                    <a:cubicBezTo>
                      <a:pt x="18305" y="89469"/>
                      <a:pt x="8093" y="109914"/>
                      <a:pt x="0" y="152680"/>
                    </a:cubicBezTo>
                    <a:cubicBezTo>
                      <a:pt x="0" y="152680"/>
                      <a:pt x="68156" y="174437"/>
                      <a:pt x="112315" y="164305"/>
                    </a:cubicBezTo>
                    <a:lnTo>
                      <a:pt x="111992" y="75018"/>
                    </a:lnTo>
                    <a:cubicBezTo>
                      <a:pt x="111992" y="75018"/>
                      <a:pt x="116977" y="28134"/>
                      <a:pt x="111710" y="10192"/>
                    </a:cubicBezTo>
                    <a:lnTo>
                      <a:pt x="108340" y="7548"/>
                    </a:lnTo>
                    <a:cubicBezTo>
                      <a:pt x="108340" y="7548"/>
                      <a:pt x="109349" y="25289"/>
                      <a:pt x="107815" y="36873"/>
                    </a:cubicBezTo>
                    <a:lnTo>
                      <a:pt x="86805" y="34633"/>
                    </a:lnTo>
                    <a:lnTo>
                      <a:pt x="86805" y="525"/>
                    </a:lnTo>
                    <a:lnTo>
                      <a:pt x="80467" y="0"/>
                    </a:lnTo>
                    <a:cubicBezTo>
                      <a:pt x="80467" y="0"/>
                      <a:pt x="77379" y="40264"/>
                      <a:pt x="63676" y="7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45" name="Google Shape;1745;p38"/>
              <p:cNvGrpSpPr/>
              <p:nvPr/>
            </p:nvGrpSpPr>
            <p:grpSpPr>
              <a:xfrm>
                <a:off x="5026834" y="1873012"/>
                <a:ext cx="94029" cy="110701"/>
                <a:chOff x="5026834" y="1873012"/>
                <a:chExt cx="94029" cy="110701"/>
              </a:xfrm>
            </p:grpSpPr>
            <p:sp>
              <p:nvSpPr>
                <p:cNvPr id="1746" name="Google Shape;1746;p38"/>
                <p:cNvSpPr/>
                <p:nvPr/>
              </p:nvSpPr>
              <p:spPr>
                <a:xfrm>
                  <a:off x="5083849" y="1873012"/>
                  <a:ext cx="30616" cy="32516"/>
                </a:xfrm>
                <a:custGeom>
                  <a:avLst/>
                  <a:gdLst/>
                  <a:ahLst/>
                  <a:cxnLst/>
                  <a:rect l="l" t="t" r="r" b="b"/>
                  <a:pathLst>
                    <a:path w="30616" h="32516" extrusionOk="0">
                      <a:moveTo>
                        <a:pt x="5025" y="81"/>
                      </a:moveTo>
                      <a:cubicBezTo>
                        <a:pt x="4662" y="3027"/>
                        <a:pt x="4238" y="5974"/>
                        <a:pt x="3774" y="8921"/>
                      </a:cubicBezTo>
                      <a:cubicBezTo>
                        <a:pt x="3048" y="13320"/>
                        <a:pt x="2200" y="17700"/>
                        <a:pt x="1413" y="22100"/>
                      </a:cubicBezTo>
                      <a:cubicBezTo>
                        <a:pt x="1150" y="23392"/>
                        <a:pt x="464" y="24946"/>
                        <a:pt x="161" y="26459"/>
                      </a:cubicBezTo>
                      <a:cubicBezTo>
                        <a:pt x="20" y="27145"/>
                        <a:pt x="0" y="27832"/>
                        <a:pt x="61" y="28457"/>
                      </a:cubicBezTo>
                      <a:cubicBezTo>
                        <a:pt x="20" y="28538"/>
                        <a:pt x="0" y="28599"/>
                        <a:pt x="0" y="28679"/>
                      </a:cubicBezTo>
                      <a:cubicBezTo>
                        <a:pt x="0" y="28942"/>
                        <a:pt x="242" y="29123"/>
                        <a:pt x="484" y="29305"/>
                      </a:cubicBezTo>
                      <a:cubicBezTo>
                        <a:pt x="1029" y="29729"/>
                        <a:pt x="1897" y="29951"/>
                        <a:pt x="2321" y="30052"/>
                      </a:cubicBezTo>
                      <a:cubicBezTo>
                        <a:pt x="4198" y="30455"/>
                        <a:pt x="12937" y="31808"/>
                        <a:pt x="19476" y="32332"/>
                      </a:cubicBezTo>
                      <a:cubicBezTo>
                        <a:pt x="23250" y="32635"/>
                        <a:pt x="26278" y="32595"/>
                        <a:pt x="26984" y="31989"/>
                      </a:cubicBezTo>
                      <a:cubicBezTo>
                        <a:pt x="28397" y="30738"/>
                        <a:pt x="29244" y="27731"/>
                        <a:pt x="29709" y="24078"/>
                      </a:cubicBezTo>
                      <a:cubicBezTo>
                        <a:pt x="30193" y="20445"/>
                        <a:pt x="30355" y="16166"/>
                        <a:pt x="30435" y="12412"/>
                      </a:cubicBezTo>
                      <a:cubicBezTo>
                        <a:pt x="30475" y="9183"/>
                        <a:pt x="30435" y="6337"/>
                        <a:pt x="30617" y="4662"/>
                      </a:cubicBezTo>
                      <a:cubicBezTo>
                        <a:pt x="30617" y="4581"/>
                        <a:pt x="30556" y="4481"/>
                        <a:pt x="30475" y="4481"/>
                      </a:cubicBezTo>
                      <a:cubicBezTo>
                        <a:pt x="30375" y="4481"/>
                        <a:pt x="30294" y="4541"/>
                        <a:pt x="30294" y="4622"/>
                      </a:cubicBezTo>
                      <a:cubicBezTo>
                        <a:pt x="30052" y="6317"/>
                        <a:pt x="29910" y="9163"/>
                        <a:pt x="29810" y="12412"/>
                      </a:cubicBezTo>
                      <a:cubicBezTo>
                        <a:pt x="29709" y="16146"/>
                        <a:pt x="29628" y="20405"/>
                        <a:pt x="29184" y="24037"/>
                      </a:cubicBezTo>
                      <a:cubicBezTo>
                        <a:pt x="28760" y="27529"/>
                        <a:pt x="28033" y="30455"/>
                        <a:pt x="26681" y="31666"/>
                      </a:cubicBezTo>
                      <a:cubicBezTo>
                        <a:pt x="26035" y="32252"/>
                        <a:pt x="23129" y="32191"/>
                        <a:pt x="19537" y="31908"/>
                      </a:cubicBezTo>
                      <a:cubicBezTo>
                        <a:pt x="13018" y="31404"/>
                        <a:pt x="4339" y="29971"/>
                        <a:pt x="2442" y="29567"/>
                      </a:cubicBezTo>
                      <a:cubicBezTo>
                        <a:pt x="2119" y="29487"/>
                        <a:pt x="1493" y="29325"/>
                        <a:pt x="1009" y="29043"/>
                      </a:cubicBezTo>
                      <a:cubicBezTo>
                        <a:pt x="787" y="28922"/>
                        <a:pt x="646" y="28740"/>
                        <a:pt x="525" y="28558"/>
                      </a:cubicBezTo>
                      <a:cubicBezTo>
                        <a:pt x="484" y="28498"/>
                        <a:pt x="424" y="28498"/>
                        <a:pt x="383" y="28437"/>
                      </a:cubicBezTo>
                      <a:cubicBezTo>
                        <a:pt x="363" y="27852"/>
                        <a:pt x="464" y="27226"/>
                        <a:pt x="606" y="26560"/>
                      </a:cubicBezTo>
                      <a:cubicBezTo>
                        <a:pt x="928" y="25067"/>
                        <a:pt x="1493" y="23452"/>
                        <a:pt x="1695" y="22160"/>
                      </a:cubicBezTo>
                      <a:cubicBezTo>
                        <a:pt x="2482" y="17761"/>
                        <a:pt x="3270" y="13361"/>
                        <a:pt x="3976" y="8961"/>
                      </a:cubicBezTo>
                      <a:cubicBezTo>
                        <a:pt x="4460" y="6014"/>
                        <a:pt x="4884" y="3068"/>
                        <a:pt x="5247" y="121"/>
                      </a:cubicBezTo>
                      <a:cubicBezTo>
                        <a:pt x="5247" y="61"/>
                        <a:pt x="5227" y="0"/>
                        <a:pt x="5147" y="0"/>
                      </a:cubicBezTo>
                      <a:cubicBezTo>
                        <a:pt x="5086" y="0"/>
                        <a:pt x="5046" y="40"/>
                        <a:pt x="5025" y="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7" name="Google Shape;1747;p38"/>
                <p:cNvSpPr/>
                <p:nvPr/>
              </p:nvSpPr>
              <p:spPr>
                <a:xfrm>
                  <a:off x="5040832" y="1907992"/>
                  <a:ext cx="79668" cy="15176"/>
                </a:xfrm>
                <a:custGeom>
                  <a:avLst/>
                  <a:gdLst/>
                  <a:ahLst/>
                  <a:cxnLst/>
                  <a:rect l="l" t="t" r="r" b="b"/>
                  <a:pathLst>
                    <a:path w="79668" h="15176" extrusionOk="0">
                      <a:moveTo>
                        <a:pt x="48" y="198"/>
                      </a:moveTo>
                      <a:cubicBezTo>
                        <a:pt x="492" y="501"/>
                        <a:pt x="936" y="824"/>
                        <a:pt x="1401" y="1107"/>
                      </a:cubicBezTo>
                      <a:cubicBezTo>
                        <a:pt x="5659" y="3710"/>
                        <a:pt x="10160" y="5527"/>
                        <a:pt x="14701" y="7081"/>
                      </a:cubicBezTo>
                      <a:cubicBezTo>
                        <a:pt x="22269" y="9704"/>
                        <a:pt x="30120" y="11279"/>
                        <a:pt x="38314" y="12671"/>
                      </a:cubicBezTo>
                      <a:cubicBezTo>
                        <a:pt x="46630" y="14064"/>
                        <a:pt x="54844" y="15113"/>
                        <a:pt x="63078" y="15174"/>
                      </a:cubicBezTo>
                      <a:cubicBezTo>
                        <a:pt x="68568" y="15214"/>
                        <a:pt x="74057" y="14811"/>
                        <a:pt x="79608" y="13801"/>
                      </a:cubicBezTo>
                      <a:cubicBezTo>
                        <a:pt x="79648" y="13801"/>
                        <a:pt x="79668" y="13761"/>
                        <a:pt x="79668" y="13700"/>
                      </a:cubicBezTo>
                      <a:cubicBezTo>
                        <a:pt x="79668" y="13660"/>
                        <a:pt x="79628" y="13620"/>
                        <a:pt x="79587" y="13640"/>
                      </a:cubicBezTo>
                      <a:cubicBezTo>
                        <a:pt x="72625" y="14790"/>
                        <a:pt x="65783" y="15012"/>
                        <a:pt x="58941" y="14649"/>
                      </a:cubicBezTo>
                      <a:cubicBezTo>
                        <a:pt x="52119" y="14286"/>
                        <a:pt x="45297" y="13357"/>
                        <a:pt x="38395" y="12187"/>
                      </a:cubicBezTo>
                      <a:cubicBezTo>
                        <a:pt x="31593" y="11036"/>
                        <a:pt x="25054" y="9704"/>
                        <a:pt x="18717" y="7807"/>
                      </a:cubicBezTo>
                      <a:cubicBezTo>
                        <a:pt x="12965" y="6092"/>
                        <a:pt x="7475" y="3791"/>
                        <a:pt x="1966" y="925"/>
                      </a:cubicBezTo>
                      <a:cubicBezTo>
                        <a:pt x="1360" y="622"/>
                        <a:pt x="755" y="320"/>
                        <a:pt x="169" y="17"/>
                      </a:cubicBezTo>
                      <a:cubicBezTo>
                        <a:pt x="109" y="-24"/>
                        <a:pt x="48" y="17"/>
                        <a:pt x="8" y="57"/>
                      </a:cubicBezTo>
                      <a:cubicBezTo>
                        <a:pt x="-12" y="118"/>
                        <a:pt x="8" y="178"/>
                        <a:pt x="48" y="2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8" name="Google Shape;1748;p38"/>
                <p:cNvSpPr/>
                <p:nvPr/>
              </p:nvSpPr>
              <p:spPr>
                <a:xfrm>
                  <a:off x="5046930" y="1898043"/>
                  <a:ext cx="6506" cy="10277"/>
                </a:xfrm>
                <a:custGeom>
                  <a:avLst/>
                  <a:gdLst/>
                  <a:ahLst/>
                  <a:cxnLst/>
                  <a:rect l="l" t="t" r="r" b="b"/>
                  <a:pathLst>
                    <a:path w="6506" h="10277" extrusionOk="0">
                      <a:moveTo>
                        <a:pt x="5051" y="158"/>
                      </a:moveTo>
                      <a:lnTo>
                        <a:pt x="2790" y="4093"/>
                      </a:lnTo>
                      <a:lnTo>
                        <a:pt x="1378" y="6495"/>
                      </a:lnTo>
                      <a:lnTo>
                        <a:pt x="227" y="8997"/>
                      </a:lnTo>
                      <a:cubicBezTo>
                        <a:pt x="167" y="9159"/>
                        <a:pt x="-35" y="9643"/>
                        <a:pt x="5" y="9906"/>
                      </a:cubicBezTo>
                      <a:cubicBezTo>
                        <a:pt x="46" y="10168"/>
                        <a:pt x="187" y="10350"/>
                        <a:pt x="570" y="10249"/>
                      </a:cubicBezTo>
                      <a:cubicBezTo>
                        <a:pt x="1358" y="10067"/>
                        <a:pt x="1983" y="9462"/>
                        <a:pt x="2488" y="8715"/>
                      </a:cubicBezTo>
                      <a:cubicBezTo>
                        <a:pt x="3174" y="7665"/>
                        <a:pt x="3618" y="6333"/>
                        <a:pt x="4022" y="5526"/>
                      </a:cubicBezTo>
                      <a:lnTo>
                        <a:pt x="6504" y="238"/>
                      </a:lnTo>
                      <a:cubicBezTo>
                        <a:pt x="6504" y="238"/>
                        <a:pt x="6524" y="57"/>
                        <a:pt x="6444" y="16"/>
                      </a:cubicBezTo>
                      <a:cubicBezTo>
                        <a:pt x="6363" y="-24"/>
                        <a:pt x="6262" y="16"/>
                        <a:pt x="6222" y="77"/>
                      </a:cubicBezTo>
                      <a:lnTo>
                        <a:pt x="3658" y="5324"/>
                      </a:lnTo>
                      <a:cubicBezTo>
                        <a:pt x="3275" y="6111"/>
                        <a:pt x="2811" y="7423"/>
                        <a:pt x="2125" y="8453"/>
                      </a:cubicBezTo>
                      <a:cubicBezTo>
                        <a:pt x="1681" y="9098"/>
                        <a:pt x="1156" y="9623"/>
                        <a:pt x="469" y="9764"/>
                      </a:cubicBezTo>
                      <a:lnTo>
                        <a:pt x="712" y="9159"/>
                      </a:lnTo>
                      <a:lnTo>
                        <a:pt x="1842" y="6717"/>
                      </a:lnTo>
                      <a:lnTo>
                        <a:pt x="3194" y="4315"/>
                      </a:lnTo>
                      <a:lnTo>
                        <a:pt x="5273" y="218"/>
                      </a:lnTo>
                      <a:cubicBezTo>
                        <a:pt x="5273" y="218"/>
                        <a:pt x="5273" y="77"/>
                        <a:pt x="5213" y="57"/>
                      </a:cubicBezTo>
                      <a:cubicBezTo>
                        <a:pt x="5152" y="36"/>
                        <a:pt x="5071" y="57"/>
                        <a:pt x="5051"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9" name="Google Shape;1749;p38"/>
                <p:cNvSpPr/>
                <p:nvPr/>
              </p:nvSpPr>
              <p:spPr>
                <a:xfrm>
                  <a:off x="5065164" y="1903274"/>
                  <a:ext cx="4684" cy="12515"/>
                </a:xfrm>
                <a:custGeom>
                  <a:avLst/>
                  <a:gdLst/>
                  <a:ahLst/>
                  <a:cxnLst/>
                  <a:rect l="l" t="t" r="r" b="b"/>
                  <a:pathLst>
                    <a:path w="4684" h="12515" extrusionOk="0">
                      <a:moveTo>
                        <a:pt x="683" y="11718"/>
                      </a:moveTo>
                      <a:cubicBezTo>
                        <a:pt x="683" y="11718"/>
                        <a:pt x="683" y="11577"/>
                        <a:pt x="683" y="11537"/>
                      </a:cubicBezTo>
                      <a:lnTo>
                        <a:pt x="1207" y="8065"/>
                      </a:lnTo>
                      <a:cubicBezTo>
                        <a:pt x="1349" y="7258"/>
                        <a:pt x="1551" y="6491"/>
                        <a:pt x="1752" y="5704"/>
                      </a:cubicBezTo>
                      <a:cubicBezTo>
                        <a:pt x="2277" y="3867"/>
                        <a:pt x="2943" y="2091"/>
                        <a:pt x="3488" y="275"/>
                      </a:cubicBezTo>
                      <a:cubicBezTo>
                        <a:pt x="3528" y="174"/>
                        <a:pt x="3448" y="53"/>
                        <a:pt x="3347" y="12"/>
                      </a:cubicBezTo>
                      <a:cubicBezTo>
                        <a:pt x="3246" y="-28"/>
                        <a:pt x="3125" y="33"/>
                        <a:pt x="3084" y="154"/>
                      </a:cubicBezTo>
                      <a:cubicBezTo>
                        <a:pt x="2499" y="1970"/>
                        <a:pt x="1773" y="3726"/>
                        <a:pt x="1228" y="5563"/>
                      </a:cubicBezTo>
                      <a:cubicBezTo>
                        <a:pt x="985" y="6350"/>
                        <a:pt x="784" y="7157"/>
                        <a:pt x="622" y="7964"/>
                      </a:cubicBezTo>
                      <a:lnTo>
                        <a:pt x="118" y="11456"/>
                      </a:lnTo>
                      <a:cubicBezTo>
                        <a:pt x="77" y="11698"/>
                        <a:pt x="-44" y="12223"/>
                        <a:pt x="17" y="12344"/>
                      </a:cubicBezTo>
                      <a:cubicBezTo>
                        <a:pt x="77" y="12465"/>
                        <a:pt x="218" y="12586"/>
                        <a:pt x="440" y="12465"/>
                      </a:cubicBezTo>
                      <a:cubicBezTo>
                        <a:pt x="1490" y="11920"/>
                        <a:pt x="2216" y="10790"/>
                        <a:pt x="2741" y="9397"/>
                      </a:cubicBezTo>
                      <a:cubicBezTo>
                        <a:pt x="3771" y="6673"/>
                        <a:pt x="4033" y="2939"/>
                        <a:pt x="4679" y="880"/>
                      </a:cubicBezTo>
                      <a:cubicBezTo>
                        <a:pt x="4699" y="820"/>
                        <a:pt x="4659" y="739"/>
                        <a:pt x="4598" y="719"/>
                      </a:cubicBezTo>
                      <a:cubicBezTo>
                        <a:pt x="4538" y="699"/>
                        <a:pt x="4457" y="719"/>
                        <a:pt x="4437" y="800"/>
                      </a:cubicBezTo>
                      <a:cubicBezTo>
                        <a:pt x="3771" y="2818"/>
                        <a:pt x="3427" y="6531"/>
                        <a:pt x="2338" y="9216"/>
                      </a:cubicBezTo>
                      <a:cubicBezTo>
                        <a:pt x="1914" y="10265"/>
                        <a:pt x="1389" y="11153"/>
                        <a:pt x="662" y="116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0" name="Google Shape;1750;p38"/>
                <p:cNvSpPr/>
                <p:nvPr/>
              </p:nvSpPr>
              <p:spPr>
                <a:xfrm>
                  <a:off x="5080618" y="1907141"/>
                  <a:ext cx="4255" cy="11746"/>
                </a:xfrm>
                <a:custGeom>
                  <a:avLst/>
                  <a:gdLst/>
                  <a:ahLst/>
                  <a:cxnLst/>
                  <a:rect l="l" t="t" r="r" b="b"/>
                  <a:pathLst>
                    <a:path w="4255" h="11746" extrusionOk="0">
                      <a:moveTo>
                        <a:pt x="708" y="11121"/>
                      </a:moveTo>
                      <a:cubicBezTo>
                        <a:pt x="627" y="10253"/>
                        <a:pt x="466" y="8356"/>
                        <a:pt x="486" y="8275"/>
                      </a:cubicBezTo>
                      <a:cubicBezTo>
                        <a:pt x="768" y="6075"/>
                        <a:pt x="1596" y="3996"/>
                        <a:pt x="1979" y="1816"/>
                      </a:cubicBezTo>
                      <a:cubicBezTo>
                        <a:pt x="2060" y="1312"/>
                        <a:pt x="2282" y="807"/>
                        <a:pt x="2161" y="303"/>
                      </a:cubicBezTo>
                      <a:cubicBezTo>
                        <a:pt x="2161" y="222"/>
                        <a:pt x="2121" y="202"/>
                        <a:pt x="2080" y="121"/>
                      </a:cubicBezTo>
                      <a:cubicBezTo>
                        <a:pt x="2080" y="60"/>
                        <a:pt x="2040" y="0"/>
                        <a:pt x="1979" y="0"/>
                      </a:cubicBezTo>
                      <a:cubicBezTo>
                        <a:pt x="1919" y="0"/>
                        <a:pt x="1858" y="40"/>
                        <a:pt x="1858" y="101"/>
                      </a:cubicBezTo>
                      <a:lnTo>
                        <a:pt x="2" y="8194"/>
                      </a:lnTo>
                      <a:cubicBezTo>
                        <a:pt x="-19" y="8295"/>
                        <a:pt x="163" y="10414"/>
                        <a:pt x="264" y="11262"/>
                      </a:cubicBezTo>
                      <a:cubicBezTo>
                        <a:pt x="264" y="11403"/>
                        <a:pt x="264" y="11585"/>
                        <a:pt x="304" y="11565"/>
                      </a:cubicBezTo>
                      <a:cubicBezTo>
                        <a:pt x="567" y="11524"/>
                        <a:pt x="667" y="11726"/>
                        <a:pt x="667" y="11746"/>
                      </a:cubicBezTo>
                      <a:cubicBezTo>
                        <a:pt x="1152" y="11403"/>
                        <a:pt x="1576" y="10636"/>
                        <a:pt x="1919" y="9647"/>
                      </a:cubicBezTo>
                      <a:cubicBezTo>
                        <a:pt x="2888" y="6902"/>
                        <a:pt x="3432" y="2341"/>
                        <a:pt x="4240" y="585"/>
                      </a:cubicBezTo>
                      <a:cubicBezTo>
                        <a:pt x="4280" y="484"/>
                        <a:pt x="4240" y="383"/>
                        <a:pt x="4139" y="343"/>
                      </a:cubicBezTo>
                      <a:cubicBezTo>
                        <a:pt x="4038" y="303"/>
                        <a:pt x="3937" y="343"/>
                        <a:pt x="3876" y="444"/>
                      </a:cubicBezTo>
                      <a:cubicBezTo>
                        <a:pt x="3170" y="1998"/>
                        <a:pt x="2625" y="5691"/>
                        <a:pt x="1858" y="8416"/>
                      </a:cubicBezTo>
                      <a:cubicBezTo>
                        <a:pt x="1515" y="9587"/>
                        <a:pt x="1152" y="10576"/>
                        <a:pt x="688" y="111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1" name="Google Shape;1751;p38"/>
                <p:cNvSpPr/>
                <p:nvPr/>
              </p:nvSpPr>
              <p:spPr>
                <a:xfrm>
                  <a:off x="5112791" y="1911273"/>
                  <a:ext cx="2224" cy="8182"/>
                </a:xfrm>
                <a:custGeom>
                  <a:avLst/>
                  <a:gdLst/>
                  <a:ahLst/>
                  <a:cxnLst/>
                  <a:rect l="l" t="t" r="r" b="b"/>
                  <a:pathLst>
                    <a:path w="2224" h="8182" extrusionOk="0">
                      <a:moveTo>
                        <a:pt x="908" y="247"/>
                      </a:moveTo>
                      <a:cubicBezTo>
                        <a:pt x="464" y="1398"/>
                        <a:pt x="221" y="2548"/>
                        <a:pt x="100" y="3699"/>
                      </a:cubicBezTo>
                      <a:cubicBezTo>
                        <a:pt x="-21" y="4869"/>
                        <a:pt x="-21" y="6060"/>
                        <a:pt x="40" y="7251"/>
                      </a:cubicBezTo>
                      <a:cubicBezTo>
                        <a:pt x="40" y="7251"/>
                        <a:pt x="40" y="7816"/>
                        <a:pt x="100" y="8018"/>
                      </a:cubicBezTo>
                      <a:cubicBezTo>
                        <a:pt x="121" y="8139"/>
                        <a:pt x="201" y="8179"/>
                        <a:pt x="242" y="8179"/>
                      </a:cubicBezTo>
                      <a:cubicBezTo>
                        <a:pt x="423" y="8199"/>
                        <a:pt x="565" y="8139"/>
                        <a:pt x="666" y="8058"/>
                      </a:cubicBezTo>
                      <a:cubicBezTo>
                        <a:pt x="787" y="7937"/>
                        <a:pt x="888" y="7755"/>
                        <a:pt x="988" y="7634"/>
                      </a:cubicBezTo>
                      <a:cubicBezTo>
                        <a:pt x="1574" y="6948"/>
                        <a:pt x="1876" y="6242"/>
                        <a:pt x="2018" y="5535"/>
                      </a:cubicBezTo>
                      <a:cubicBezTo>
                        <a:pt x="2280" y="4304"/>
                        <a:pt x="2098" y="3033"/>
                        <a:pt x="2098" y="1761"/>
                      </a:cubicBezTo>
                      <a:cubicBezTo>
                        <a:pt x="2098" y="1236"/>
                        <a:pt x="2098" y="732"/>
                        <a:pt x="2219" y="207"/>
                      </a:cubicBezTo>
                      <a:cubicBezTo>
                        <a:pt x="2240" y="126"/>
                        <a:pt x="2199" y="46"/>
                        <a:pt x="2119" y="5"/>
                      </a:cubicBezTo>
                      <a:cubicBezTo>
                        <a:pt x="2038" y="-15"/>
                        <a:pt x="1937" y="25"/>
                        <a:pt x="1917" y="106"/>
                      </a:cubicBezTo>
                      <a:cubicBezTo>
                        <a:pt x="1735" y="631"/>
                        <a:pt x="1634" y="1176"/>
                        <a:pt x="1634" y="1741"/>
                      </a:cubicBezTo>
                      <a:cubicBezTo>
                        <a:pt x="1594" y="2992"/>
                        <a:pt x="1897" y="4243"/>
                        <a:pt x="1695" y="5454"/>
                      </a:cubicBezTo>
                      <a:cubicBezTo>
                        <a:pt x="1574" y="6141"/>
                        <a:pt x="1311" y="6807"/>
                        <a:pt x="787" y="7452"/>
                      </a:cubicBezTo>
                      <a:cubicBezTo>
                        <a:pt x="706" y="7574"/>
                        <a:pt x="625" y="7735"/>
                        <a:pt x="504" y="7856"/>
                      </a:cubicBezTo>
                      <a:cubicBezTo>
                        <a:pt x="444" y="7917"/>
                        <a:pt x="383" y="7937"/>
                        <a:pt x="282" y="7937"/>
                      </a:cubicBezTo>
                      <a:lnTo>
                        <a:pt x="282" y="7231"/>
                      </a:lnTo>
                      <a:cubicBezTo>
                        <a:pt x="221" y="6040"/>
                        <a:pt x="201" y="4889"/>
                        <a:pt x="322" y="3719"/>
                      </a:cubicBezTo>
                      <a:cubicBezTo>
                        <a:pt x="444" y="2589"/>
                        <a:pt x="686" y="1458"/>
                        <a:pt x="1130" y="328"/>
                      </a:cubicBezTo>
                      <a:cubicBezTo>
                        <a:pt x="1130" y="268"/>
                        <a:pt x="1130" y="207"/>
                        <a:pt x="1069" y="187"/>
                      </a:cubicBezTo>
                      <a:cubicBezTo>
                        <a:pt x="1009" y="167"/>
                        <a:pt x="948" y="187"/>
                        <a:pt x="908" y="24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2" name="Google Shape;1752;p38"/>
                <p:cNvSpPr/>
                <p:nvPr/>
              </p:nvSpPr>
              <p:spPr>
                <a:xfrm>
                  <a:off x="5096706" y="1913267"/>
                  <a:ext cx="5010" cy="6503"/>
                </a:xfrm>
                <a:custGeom>
                  <a:avLst/>
                  <a:gdLst/>
                  <a:ahLst/>
                  <a:cxnLst/>
                  <a:rect l="l" t="t" r="r" b="b"/>
                  <a:pathLst>
                    <a:path w="5010" h="6503" extrusionOk="0">
                      <a:moveTo>
                        <a:pt x="948" y="1422"/>
                      </a:moveTo>
                      <a:cubicBezTo>
                        <a:pt x="80" y="2593"/>
                        <a:pt x="-142" y="4086"/>
                        <a:pt x="80" y="5075"/>
                      </a:cubicBezTo>
                      <a:cubicBezTo>
                        <a:pt x="403" y="6448"/>
                        <a:pt x="1554" y="7174"/>
                        <a:pt x="3511" y="5660"/>
                      </a:cubicBezTo>
                      <a:cubicBezTo>
                        <a:pt x="4884" y="4571"/>
                        <a:pt x="5348" y="2451"/>
                        <a:pt x="4763" y="1160"/>
                      </a:cubicBezTo>
                      <a:cubicBezTo>
                        <a:pt x="4218" y="-71"/>
                        <a:pt x="2765" y="-697"/>
                        <a:pt x="524" y="1220"/>
                      </a:cubicBezTo>
                      <a:cubicBezTo>
                        <a:pt x="443" y="1281"/>
                        <a:pt x="423" y="1402"/>
                        <a:pt x="504" y="1503"/>
                      </a:cubicBezTo>
                      <a:cubicBezTo>
                        <a:pt x="565" y="1584"/>
                        <a:pt x="686" y="1604"/>
                        <a:pt x="787" y="1543"/>
                      </a:cubicBezTo>
                      <a:cubicBezTo>
                        <a:pt x="847" y="1503"/>
                        <a:pt x="888" y="1462"/>
                        <a:pt x="968" y="1422"/>
                      </a:cubicBezTo>
                      <a:close/>
                      <a:moveTo>
                        <a:pt x="2159" y="796"/>
                      </a:moveTo>
                      <a:cubicBezTo>
                        <a:pt x="2058" y="938"/>
                        <a:pt x="1957" y="1079"/>
                        <a:pt x="1856" y="1220"/>
                      </a:cubicBezTo>
                      <a:cubicBezTo>
                        <a:pt x="948" y="2451"/>
                        <a:pt x="544" y="3925"/>
                        <a:pt x="807" y="4893"/>
                      </a:cubicBezTo>
                      <a:cubicBezTo>
                        <a:pt x="1029" y="5741"/>
                        <a:pt x="1776" y="5983"/>
                        <a:pt x="2986" y="5015"/>
                      </a:cubicBezTo>
                      <a:cubicBezTo>
                        <a:pt x="4056" y="4167"/>
                        <a:pt x="4399" y="2532"/>
                        <a:pt x="4016" y="1503"/>
                      </a:cubicBezTo>
                      <a:cubicBezTo>
                        <a:pt x="3733" y="817"/>
                        <a:pt x="3148" y="473"/>
                        <a:pt x="2159" y="8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3" name="Google Shape;1753;p38"/>
                <p:cNvSpPr/>
                <p:nvPr/>
              </p:nvSpPr>
              <p:spPr>
                <a:xfrm>
                  <a:off x="5073132" y="1902411"/>
                  <a:ext cx="47731" cy="5848"/>
                </a:xfrm>
                <a:custGeom>
                  <a:avLst/>
                  <a:gdLst/>
                  <a:ahLst/>
                  <a:cxnLst/>
                  <a:rect l="l" t="t" r="r" b="b"/>
                  <a:pathLst>
                    <a:path w="47731" h="5848" extrusionOk="0">
                      <a:moveTo>
                        <a:pt x="61" y="209"/>
                      </a:moveTo>
                      <a:cubicBezTo>
                        <a:pt x="5914" y="2631"/>
                        <a:pt x="12231" y="4125"/>
                        <a:pt x="18729" y="4932"/>
                      </a:cubicBezTo>
                      <a:cubicBezTo>
                        <a:pt x="28377" y="6143"/>
                        <a:pt x="38367" y="5901"/>
                        <a:pt x="47631" y="5618"/>
                      </a:cubicBezTo>
                      <a:cubicBezTo>
                        <a:pt x="47691" y="5618"/>
                        <a:pt x="47732" y="5578"/>
                        <a:pt x="47732" y="5517"/>
                      </a:cubicBezTo>
                      <a:cubicBezTo>
                        <a:pt x="47732" y="5457"/>
                        <a:pt x="47671" y="5416"/>
                        <a:pt x="47631" y="5416"/>
                      </a:cubicBezTo>
                      <a:cubicBezTo>
                        <a:pt x="38387" y="5618"/>
                        <a:pt x="28437" y="5659"/>
                        <a:pt x="18790" y="4468"/>
                      </a:cubicBezTo>
                      <a:cubicBezTo>
                        <a:pt x="12332" y="3681"/>
                        <a:pt x="5994" y="2349"/>
                        <a:pt x="141" y="8"/>
                      </a:cubicBezTo>
                      <a:cubicBezTo>
                        <a:pt x="81" y="-13"/>
                        <a:pt x="20" y="8"/>
                        <a:pt x="0" y="68"/>
                      </a:cubicBezTo>
                      <a:cubicBezTo>
                        <a:pt x="0" y="129"/>
                        <a:pt x="0" y="189"/>
                        <a:pt x="61" y="2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4" name="Google Shape;1754;p38"/>
                <p:cNvSpPr/>
                <p:nvPr/>
              </p:nvSpPr>
              <p:spPr>
                <a:xfrm>
                  <a:off x="5044756" y="1924080"/>
                  <a:ext cx="24550" cy="16684"/>
                </a:xfrm>
                <a:custGeom>
                  <a:avLst/>
                  <a:gdLst/>
                  <a:ahLst/>
                  <a:cxnLst/>
                  <a:rect l="l" t="t" r="r" b="b"/>
                  <a:pathLst>
                    <a:path w="24550" h="16684" extrusionOk="0">
                      <a:moveTo>
                        <a:pt x="141" y="16604"/>
                      </a:moveTo>
                      <a:cubicBezTo>
                        <a:pt x="323" y="16644"/>
                        <a:pt x="444" y="16685"/>
                        <a:pt x="626" y="16685"/>
                      </a:cubicBezTo>
                      <a:cubicBezTo>
                        <a:pt x="989" y="16685"/>
                        <a:pt x="1312" y="16563"/>
                        <a:pt x="1655" y="16483"/>
                      </a:cubicBezTo>
                      <a:cubicBezTo>
                        <a:pt x="6297" y="15514"/>
                        <a:pt x="10515" y="13819"/>
                        <a:pt x="14229" y="11316"/>
                      </a:cubicBezTo>
                      <a:cubicBezTo>
                        <a:pt x="18305" y="8571"/>
                        <a:pt x="21737" y="4837"/>
                        <a:pt x="24522" y="317"/>
                      </a:cubicBezTo>
                      <a:cubicBezTo>
                        <a:pt x="24582" y="216"/>
                        <a:pt x="24542" y="95"/>
                        <a:pt x="24461" y="34"/>
                      </a:cubicBezTo>
                      <a:cubicBezTo>
                        <a:pt x="24360" y="-26"/>
                        <a:pt x="24239" y="-6"/>
                        <a:pt x="24179" y="95"/>
                      </a:cubicBezTo>
                      <a:cubicBezTo>
                        <a:pt x="21293" y="4454"/>
                        <a:pt x="17761" y="7905"/>
                        <a:pt x="13744" y="10590"/>
                      </a:cubicBezTo>
                      <a:cubicBezTo>
                        <a:pt x="10091" y="13011"/>
                        <a:pt x="6035" y="14808"/>
                        <a:pt x="1534" y="15877"/>
                      </a:cubicBezTo>
                      <a:cubicBezTo>
                        <a:pt x="1191" y="15958"/>
                        <a:pt x="848" y="15978"/>
                        <a:pt x="505" y="16119"/>
                      </a:cubicBezTo>
                      <a:cubicBezTo>
                        <a:pt x="343" y="16180"/>
                        <a:pt x="242" y="16281"/>
                        <a:pt x="101" y="16382"/>
                      </a:cubicBezTo>
                      <a:cubicBezTo>
                        <a:pt x="40" y="16382"/>
                        <a:pt x="0" y="16442"/>
                        <a:pt x="0" y="16503"/>
                      </a:cubicBezTo>
                      <a:cubicBezTo>
                        <a:pt x="0" y="16563"/>
                        <a:pt x="81" y="16604"/>
                        <a:pt x="141" y="165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5" name="Google Shape;1755;p38"/>
                <p:cNvSpPr/>
                <p:nvPr/>
              </p:nvSpPr>
              <p:spPr>
                <a:xfrm>
                  <a:off x="5026834" y="1911452"/>
                  <a:ext cx="21562" cy="72261"/>
                </a:xfrm>
                <a:custGeom>
                  <a:avLst/>
                  <a:gdLst/>
                  <a:ahLst/>
                  <a:cxnLst/>
                  <a:rect l="l" t="t" r="r" b="b"/>
                  <a:pathLst>
                    <a:path w="21562" h="72261" extrusionOk="0">
                      <a:moveTo>
                        <a:pt x="21373" y="68"/>
                      </a:moveTo>
                      <a:cubicBezTo>
                        <a:pt x="17256" y="7718"/>
                        <a:pt x="13442" y="15770"/>
                        <a:pt x="10273" y="24045"/>
                      </a:cubicBezTo>
                      <a:cubicBezTo>
                        <a:pt x="7084" y="32340"/>
                        <a:pt x="4521" y="40857"/>
                        <a:pt x="2745" y="49374"/>
                      </a:cubicBezTo>
                      <a:cubicBezTo>
                        <a:pt x="2281" y="51614"/>
                        <a:pt x="1917" y="53895"/>
                        <a:pt x="1655" y="56176"/>
                      </a:cubicBezTo>
                      <a:cubicBezTo>
                        <a:pt x="1009" y="61484"/>
                        <a:pt x="706" y="66832"/>
                        <a:pt x="0" y="72120"/>
                      </a:cubicBezTo>
                      <a:cubicBezTo>
                        <a:pt x="0" y="72180"/>
                        <a:pt x="40" y="72241"/>
                        <a:pt x="101" y="72261"/>
                      </a:cubicBezTo>
                      <a:cubicBezTo>
                        <a:pt x="161" y="72261"/>
                        <a:pt x="222" y="72221"/>
                        <a:pt x="242" y="72160"/>
                      </a:cubicBezTo>
                      <a:cubicBezTo>
                        <a:pt x="989" y="66893"/>
                        <a:pt x="1392" y="61524"/>
                        <a:pt x="2079" y="56236"/>
                      </a:cubicBezTo>
                      <a:cubicBezTo>
                        <a:pt x="2382" y="53976"/>
                        <a:pt x="2725" y="51715"/>
                        <a:pt x="3189" y="49475"/>
                      </a:cubicBezTo>
                      <a:cubicBezTo>
                        <a:pt x="4965" y="40978"/>
                        <a:pt x="7589" y="32522"/>
                        <a:pt x="10737" y="24227"/>
                      </a:cubicBezTo>
                      <a:cubicBezTo>
                        <a:pt x="13886" y="15952"/>
                        <a:pt x="17538" y="7859"/>
                        <a:pt x="21555" y="169"/>
                      </a:cubicBezTo>
                      <a:cubicBezTo>
                        <a:pt x="21575" y="109"/>
                        <a:pt x="21555" y="48"/>
                        <a:pt x="21494" y="8"/>
                      </a:cubicBezTo>
                      <a:cubicBezTo>
                        <a:pt x="21434" y="-12"/>
                        <a:pt x="21373" y="8"/>
                        <a:pt x="21353" y="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6" name="Google Shape;1756;p38"/>
                <p:cNvSpPr/>
                <p:nvPr/>
              </p:nvSpPr>
              <p:spPr>
                <a:xfrm>
                  <a:off x="5114345" y="1927283"/>
                  <a:ext cx="6279" cy="14079"/>
                </a:xfrm>
                <a:custGeom>
                  <a:avLst/>
                  <a:gdLst/>
                  <a:ahLst/>
                  <a:cxnLst/>
                  <a:rect l="l" t="t" r="r" b="b"/>
                  <a:pathLst>
                    <a:path w="6279" h="14079" extrusionOk="0">
                      <a:moveTo>
                        <a:pt x="20" y="141"/>
                      </a:moveTo>
                      <a:cubicBezTo>
                        <a:pt x="40" y="666"/>
                        <a:pt x="20" y="1171"/>
                        <a:pt x="101" y="1675"/>
                      </a:cubicBezTo>
                      <a:cubicBezTo>
                        <a:pt x="384" y="3895"/>
                        <a:pt x="969" y="5792"/>
                        <a:pt x="1675" y="7568"/>
                      </a:cubicBezTo>
                      <a:cubicBezTo>
                        <a:pt x="2563" y="9809"/>
                        <a:pt x="3835" y="11827"/>
                        <a:pt x="5792" y="13986"/>
                      </a:cubicBezTo>
                      <a:cubicBezTo>
                        <a:pt x="5893" y="14108"/>
                        <a:pt x="6075" y="14108"/>
                        <a:pt x="6196" y="14007"/>
                      </a:cubicBezTo>
                      <a:cubicBezTo>
                        <a:pt x="6297" y="13906"/>
                        <a:pt x="6317" y="13724"/>
                        <a:pt x="6196" y="13603"/>
                      </a:cubicBezTo>
                      <a:cubicBezTo>
                        <a:pt x="4723" y="11928"/>
                        <a:pt x="3673" y="10333"/>
                        <a:pt x="2866" y="8678"/>
                      </a:cubicBezTo>
                      <a:cubicBezTo>
                        <a:pt x="1978" y="6842"/>
                        <a:pt x="1493" y="4904"/>
                        <a:pt x="949" y="2725"/>
                      </a:cubicBezTo>
                      <a:cubicBezTo>
                        <a:pt x="747" y="1877"/>
                        <a:pt x="464" y="1029"/>
                        <a:pt x="222" y="101"/>
                      </a:cubicBezTo>
                      <a:cubicBezTo>
                        <a:pt x="222" y="40"/>
                        <a:pt x="161" y="0"/>
                        <a:pt x="101" y="0"/>
                      </a:cubicBezTo>
                      <a:cubicBezTo>
                        <a:pt x="40" y="0"/>
                        <a:pt x="0" y="61"/>
                        <a:pt x="0" y="1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57" name="Google Shape;1757;p38"/>
            <p:cNvGrpSpPr/>
            <p:nvPr/>
          </p:nvGrpSpPr>
          <p:grpSpPr>
            <a:xfrm>
              <a:off x="5055049" y="1807285"/>
              <a:ext cx="91244" cy="55999"/>
              <a:chOff x="5055049" y="1807285"/>
              <a:chExt cx="91244" cy="55999"/>
            </a:xfrm>
          </p:grpSpPr>
          <p:grpSp>
            <p:nvGrpSpPr>
              <p:cNvPr id="1758" name="Google Shape;1758;p38"/>
              <p:cNvGrpSpPr/>
              <p:nvPr/>
            </p:nvGrpSpPr>
            <p:grpSpPr>
              <a:xfrm>
                <a:off x="5055049" y="1807285"/>
                <a:ext cx="58670" cy="54990"/>
                <a:chOff x="5055049" y="1807285"/>
                <a:chExt cx="58670" cy="54990"/>
              </a:xfrm>
            </p:grpSpPr>
            <p:sp>
              <p:nvSpPr>
                <p:cNvPr id="1759" name="Google Shape;1759;p38"/>
                <p:cNvSpPr/>
                <p:nvPr/>
              </p:nvSpPr>
              <p:spPr>
                <a:xfrm>
                  <a:off x="5055049" y="1807285"/>
                  <a:ext cx="58670" cy="54990"/>
                </a:xfrm>
                <a:custGeom>
                  <a:avLst/>
                  <a:gdLst/>
                  <a:ahLst/>
                  <a:cxnLst/>
                  <a:rect l="l" t="t" r="r" b="b"/>
                  <a:pathLst>
                    <a:path w="58670" h="54990" extrusionOk="0">
                      <a:moveTo>
                        <a:pt x="14673" y="7824"/>
                      </a:moveTo>
                      <a:cubicBezTo>
                        <a:pt x="14673" y="7824"/>
                        <a:pt x="8012" y="14605"/>
                        <a:pt x="12392" y="24172"/>
                      </a:cubicBezTo>
                      <a:cubicBezTo>
                        <a:pt x="7023" y="27421"/>
                        <a:pt x="4824" y="32285"/>
                        <a:pt x="8618" y="40197"/>
                      </a:cubicBezTo>
                      <a:cubicBezTo>
                        <a:pt x="4218" y="42376"/>
                        <a:pt x="1635" y="45383"/>
                        <a:pt x="0" y="48794"/>
                      </a:cubicBezTo>
                      <a:lnTo>
                        <a:pt x="3593" y="52730"/>
                      </a:lnTo>
                      <a:lnTo>
                        <a:pt x="6196" y="49400"/>
                      </a:lnTo>
                      <a:lnTo>
                        <a:pt x="4642" y="53699"/>
                      </a:lnTo>
                      <a:lnTo>
                        <a:pt x="7730" y="54587"/>
                      </a:lnTo>
                      <a:lnTo>
                        <a:pt x="8921" y="50146"/>
                      </a:lnTo>
                      <a:lnTo>
                        <a:pt x="9566" y="54990"/>
                      </a:lnTo>
                      <a:lnTo>
                        <a:pt x="13421" y="54183"/>
                      </a:lnTo>
                      <a:cubicBezTo>
                        <a:pt x="15016" y="49662"/>
                        <a:pt x="14955" y="45363"/>
                        <a:pt x="12291" y="41428"/>
                      </a:cubicBezTo>
                      <a:cubicBezTo>
                        <a:pt x="12291" y="41428"/>
                        <a:pt x="22746" y="36443"/>
                        <a:pt x="20364" y="29359"/>
                      </a:cubicBezTo>
                      <a:cubicBezTo>
                        <a:pt x="20364" y="29359"/>
                        <a:pt x="30475" y="26513"/>
                        <a:pt x="30435" y="17370"/>
                      </a:cubicBezTo>
                      <a:cubicBezTo>
                        <a:pt x="30435" y="17370"/>
                        <a:pt x="47025" y="24656"/>
                        <a:pt x="58671" y="10750"/>
                      </a:cubicBezTo>
                      <a:cubicBezTo>
                        <a:pt x="58671" y="10750"/>
                        <a:pt x="31343" y="-11350"/>
                        <a:pt x="14652" y="782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60" name="Google Shape;1760;p38"/>
                <p:cNvGrpSpPr/>
                <p:nvPr/>
              </p:nvGrpSpPr>
              <p:grpSpPr>
                <a:xfrm>
                  <a:off x="5060676" y="1841865"/>
                  <a:ext cx="9588" cy="11058"/>
                  <a:chOff x="5060676" y="1841865"/>
                  <a:chExt cx="9588" cy="11058"/>
                </a:xfrm>
              </p:grpSpPr>
              <p:sp>
                <p:nvSpPr>
                  <p:cNvPr id="1761" name="Google Shape;1761;p38"/>
                  <p:cNvSpPr/>
                  <p:nvPr/>
                </p:nvSpPr>
                <p:spPr>
                  <a:xfrm>
                    <a:off x="5063134" y="1847062"/>
                    <a:ext cx="4816" cy="1797"/>
                  </a:xfrm>
                  <a:custGeom>
                    <a:avLst/>
                    <a:gdLst/>
                    <a:ahLst/>
                    <a:cxnLst/>
                    <a:rect l="l" t="t" r="r" b="b"/>
                    <a:pathLst>
                      <a:path w="4816" h="1797" extrusionOk="0">
                        <a:moveTo>
                          <a:pt x="48" y="258"/>
                        </a:moveTo>
                        <a:cubicBezTo>
                          <a:pt x="613" y="561"/>
                          <a:pt x="1218" y="803"/>
                          <a:pt x="1824" y="1025"/>
                        </a:cubicBezTo>
                        <a:cubicBezTo>
                          <a:pt x="2732" y="1328"/>
                          <a:pt x="3701" y="1550"/>
                          <a:pt x="4629" y="1792"/>
                        </a:cubicBezTo>
                        <a:cubicBezTo>
                          <a:pt x="4710" y="1813"/>
                          <a:pt x="4791" y="1772"/>
                          <a:pt x="4811" y="1691"/>
                        </a:cubicBezTo>
                        <a:cubicBezTo>
                          <a:pt x="4831" y="1611"/>
                          <a:pt x="4791" y="1530"/>
                          <a:pt x="4710" y="1510"/>
                        </a:cubicBezTo>
                        <a:cubicBezTo>
                          <a:pt x="3782" y="1268"/>
                          <a:pt x="2833" y="1046"/>
                          <a:pt x="1945" y="743"/>
                        </a:cubicBezTo>
                        <a:cubicBezTo>
                          <a:pt x="1340" y="541"/>
                          <a:pt x="754" y="319"/>
                          <a:pt x="189" y="16"/>
                        </a:cubicBezTo>
                        <a:cubicBezTo>
                          <a:pt x="129" y="-24"/>
                          <a:pt x="28" y="16"/>
                          <a:pt x="8" y="77"/>
                        </a:cubicBezTo>
                        <a:cubicBezTo>
                          <a:pt x="-13" y="137"/>
                          <a:pt x="8" y="238"/>
                          <a:pt x="68" y="279"/>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2" name="Google Shape;1762;p38"/>
                  <p:cNvSpPr/>
                  <p:nvPr/>
                </p:nvSpPr>
                <p:spPr>
                  <a:xfrm>
                    <a:off x="5064969" y="1841865"/>
                    <a:ext cx="5295" cy="6438"/>
                  </a:xfrm>
                  <a:custGeom>
                    <a:avLst/>
                    <a:gdLst/>
                    <a:ahLst/>
                    <a:cxnLst/>
                    <a:rect l="l" t="t" r="r" b="b"/>
                    <a:pathLst>
                      <a:path w="5295" h="6438" extrusionOk="0">
                        <a:moveTo>
                          <a:pt x="252" y="6000"/>
                        </a:moveTo>
                        <a:lnTo>
                          <a:pt x="70" y="6141"/>
                        </a:lnTo>
                        <a:cubicBezTo>
                          <a:pt x="70" y="6141"/>
                          <a:pt x="-31" y="6283"/>
                          <a:pt x="10" y="6363"/>
                        </a:cubicBezTo>
                        <a:cubicBezTo>
                          <a:pt x="70" y="6444"/>
                          <a:pt x="171" y="6464"/>
                          <a:pt x="232" y="6404"/>
                        </a:cubicBezTo>
                        <a:cubicBezTo>
                          <a:pt x="675" y="6141"/>
                          <a:pt x="1119" y="5939"/>
                          <a:pt x="1564" y="5677"/>
                        </a:cubicBezTo>
                        <a:cubicBezTo>
                          <a:pt x="1987" y="5415"/>
                          <a:pt x="2411" y="5112"/>
                          <a:pt x="2795" y="4749"/>
                        </a:cubicBezTo>
                        <a:lnTo>
                          <a:pt x="4026" y="3457"/>
                        </a:lnTo>
                        <a:lnTo>
                          <a:pt x="5075" y="1923"/>
                        </a:lnTo>
                        <a:cubicBezTo>
                          <a:pt x="5156" y="1701"/>
                          <a:pt x="5358" y="1176"/>
                          <a:pt x="5277" y="1055"/>
                        </a:cubicBezTo>
                        <a:cubicBezTo>
                          <a:pt x="5217" y="954"/>
                          <a:pt x="5116" y="854"/>
                          <a:pt x="4914" y="914"/>
                        </a:cubicBezTo>
                        <a:cubicBezTo>
                          <a:pt x="4046" y="1156"/>
                          <a:pt x="3017" y="1863"/>
                          <a:pt x="2169" y="2751"/>
                        </a:cubicBezTo>
                        <a:cubicBezTo>
                          <a:pt x="2008" y="2912"/>
                          <a:pt x="1846" y="3094"/>
                          <a:pt x="1705" y="3275"/>
                        </a:cubicBezTo>
                        <a:cubicBezTo>
                          <a:pt x="1927" y="2609"/>
                          <a:pt x="2189" y="1701"/>
                          <a:pt x="2290" y="1055"/>
                        </a:cubicBezTo>
                        <a:cubicBezTo>
                          <a:pt x="2371" y="531"/>
                          <a:pt x="2270" y="147"/>
                          <a:pt x="2108" y="46"/>
                        </a:cubicBezTo>
                        <a:cubicBezTo>
                          <a:pt x="2008" y="-14"/>
                          <a:pt x="1846" y="-34"/>
                          <a:pt x="1685" y="107"/>
                        </a:cubicBezTo>
                        <a:cubicBezTo>
                          <a:pt x="1422" y="329"/>
                          <a:pt x="978" y="1217"/>
                          <a:pt x="978" y="1217"/>
                        </a:cubicBezTo>
                        <a:cubicBezTo>
                          <a:pt x="675" y="1964"/>
                          <a:pt x="474" y="2751"/>
                          <a:pt x="373" y="3558"/>
                        </a:cubicBezTo>
                        <a:cubicBezTo>
                          <a:pt x="292" y="4103"/>
                          <a:pt x="191" y="4668"/>
                          <a:pt x="191" y="5213"/>
                        </a:cubicBezTo>
                        <a:cubicBezTo>
                          <a:pt x="191" y="5455"/>
                          <a:pt x="252" y="5677"/>
                          <a:pt x="252" y="5939"/>
                        </a:cubicBezTo>
                        <a:cubicBezTo>
                          <a:pt x="252" y="5960"/>
                          <a:pt x="252" y="5980"/>
                          <a:pt x="252" y="6000"/>
                        </a:cubicBezTo>
                        <a:close/>
                        <a:moveTo>
                          <a:pt x="736" y="5617"/>
                        </a:moveTo>
                        <a:lnTo>
                          <a:pt x="716" y="5617"/>
                        </a:lnTo>
                        <a:cubicBezTo>
                          <a:pt x="716" y="5617"/>
                          <a:pt x="716" y="5617"/>
                          <a:pt x="716" y="5617"/>
                        </a:cubicBezTo>
                        <a:cubicBezTo>
                          <a:pt x="696" y="5677"/>
                          <a:pt x="635" y="5677"/>
                          <a:pt x="595" y="5677"/>
                        </a:cubicBezTo>
                        <a:lnTo>
                          <a:pt x="595" y="5738"/>
                        </a:lnTo>
                        <a:cubicBezTo>
                          <a:pt x="595" y="5738"/>
                          <a:pt x="776" y="5596"/>
                          <a:pt x="776" y="5596"/>
                        </a:cubicBezTo>
                        <a:lnTo>
                          <a:pt x="756" y="5596"/>
                        </a:lnTo>
                        <a:close/>
                        <a:moveTo>
                          <a:pt x="4631" y="1560"/>
                        </a:moveTo>
                        <a:cubicBezTo>
                          <a:pt x="3925" y="1863"/>
                          <a:pt x="3178" y="2428"/>
                          <a:pt x="2512" y="3094"/>
                        </a:cubicBezTo>
                        <a:cubicBezTo>
                          <a:pt x="1886" y="3699"/>
                          <a:pt x="1342" y="4385"/>
                          <a:pt x="998" y="5031"/>
                        </a:cubicBezTo>
                        <a:lnTo>
                          <a:pt x="938" y="5132"/>
                        </a:lnTo>
                        <a:cubicBezTo>
                          <a:pt x="938" y="5132"/>
                          <a:pt x="857" y="5314"/>
                          <a:pt x="797" y="5415"/>
                        </a:cubicBezTo>
                        <a:cubicBezTo>
                          <a:pt x="776" y="5495"/>
                          <a:pt x="736" y="5556"/>
                          <a:pt x="716" y="5617"/>
                        </a:cubicBezTo>
                        <a:cubicBezTo>
                          <a:pt x="918" y="5435"/>
                          <a:pt x="998" y="5395"/>
                          <a:pt x="998" y="5435"/>
                        </a:cubicBezTo>
                        <a:lnTo>
                          <a:pt x="2431" y="4385"/>
                        </a:lnTo>
                        <a:lnTo>
                          <a:pt x="3622" y="3114"/>
                        </a:lnTo>
                        <a:lnTo>
                          <a:pt x="4571" y="1721"/>
                        </a:lnTo>
                        <a:cubicBezTo>
                          <a:pt x="4571" y="1721"/>
                          <a:pt x="4591" y="1620"/>
                          <a:pt x="4611" y="1560"/>
                        </a:cubicBezTo>
                        <a:close/>
                        <a:moveTo>
                          <a:pt x="1886" y="510"/>
                        </a:moveTo>
                        <a:cubicBezTo>
                          <a:pt x="1705" y="712"/>
                          <a:pt x="1483" y="1398"/>
                          <a:pt x="1483" y="1398"/>
                        </a:cubicBezTo>
                        <a:lnTo>
                          <a:pt x="797" y="4648"/>
                        </a:lnTo>
                        <a:lnTo>
                          <a:pt x="877" y="4486"/>
                        </a:lnTo>
                        <a:lnTo>
                          <a:pt x="918" y="4406"/>
                        </a:lnTo>
                        <a:lnTo>
                          <a:pt x="1079" y="4022"/>
                        </a:lnTo>
                        <a:cubicBezTo>
                          <a:pt x="1160" y="3820"/>
                          <a:pt x="1483" y="2710"/>
                          <a:pt x="1685" y="1741"/>
                        </a:cubicBezTo>
                        <a:cubicBezTo>
                          <a:pt x="1806" y="1176"/>
                          <a:pt x="1947" y="692"/>
                          <a:pt x="1866" y="510"/>
                        </a:cubicBezTo>
                        <a:close/>
                        <a:moveTo>
                          <a:pt x="1907" y="490"/>
                        </a:moveTo>
                        <a:cubicBezTo>
                          <a:pt x="1907" y="490"/>
                          <a:pt x="2068" y="531"/>
                          <a:pt x="2028" y="490"/>
                        </a:cubicBezTo>
                        <a:cubicBezTo>
                          <a:pt x="1987" y="450"/>
                          <a:pt x="1947" y="450"/>
                          <a:pt x="1907" y="490"/>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3" name="Google Shape;1763;p38"/>
                  <p:cNvSpPr/>
                  <p:nvPr/>
                </p:nvSpPr>
                <p:spPr>
                  <a:xfrm>
                    <a:off x="5060676" y="1847899"/>
                    <a:ext cx="4944" cy="3991"/>
                  </a:xfrm>
                  <a:custGeom>
                    <a:avLst/>
                    <a:gdLst/>
                    <a:ahLst/>
                    <a:cxnLst/>
                    <a:rect l="l" t="t" r="r" b="b"/>
                    <a:pathLst>
                      <a:path w="4944" h="3991" extrusionOk="0">
                        <a:moveTo>
                          <a:pt x="4686" y="26"/>
                        </a:moveTo>
                        <a:cubicBezTo>
                          <a:pt x="4020" y="430"/>
                          <a:pt x="3334" y="814"/>
                          <a:pt x="2708" y="1298"/>
                        </a:cubicBezTo>
                        <a:cubicBezTo>
                          <a:pt x="1800" y="2004"/>
                          <a:pt x="972" y="2832"/>
                          <a:pt x="84" y="3579"/>
                        </a:cubicBezTo>
                        <a:cubicBezTo>
                          <a:pt x="4" y="3659"/>
                          <a:pt x="-37" y="3801"/>
                          <a:pt x="44" y="3902"/>
                        </a:cubicBezTo>
                        <a:cubicBezTo>
                          <a:pt x="125" y="4002"/>
                          <a:pt x="266" y="4023"/>
                          <a:pt x="367" y="3942"/>
                        </a:cubicBezTo>
                        <a:cubicBezTo>
                          <a:pt x="1154" y="3377"/>
                          <a:pt x="1961" y="2832"/>
                          <a:pt x="2708" y="2206"/>
                        </a:cubicBezTo>
                        <a:cubicBezTo>
                          <a:pt x="3455" y="1581"/>
                          <a:pt x="4141" y="894"/>
                          <a:pt x="4888" y="289"/>
                        </a:cubicBezTo>
                        <a:cubicBezTo>
                          <a:pt x="4948" y="228"/>
                          <a:pt x="4968" y="148"/>
                          <a:pt x="4908" y="67"/>
                        </a:cubicBezTo>
                        <a:cubicBezTo>
                          <a:pt x="4847" y="-14"/>
                          <a:pt x="4767" y="-14"/>
                          <a:pt x="4686" y="26"/>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4" name="Google Shape;1764;p38"/>
                  <p:cNvSpPr/>
                  <p:nvPr/>
                </p:nvSpPr>
                <p:spPr>
                  <a:xfrm>
                    <a:off x="5065422" y="1847581"/>
                    <a:ext cx="1649" cy="5342"/>
                  </a:xfrm>
                  <a:custGeom>
                    <a:avLst/>
                    <a:gdLst/>
                    <a:ahLst/>
                    <a:cxnLst/>
                    <a:rect l="l" t="t" r="r" b="b"/>
                    <a:pathLst>
                      <a:path w="1649" h="5342" extrusionOk="0">
                        <a:moveTo>
                          <a:pt x="0" y="143"/>
                        </a:moveTo>
                        <a:cubicBezTo>
                          <a:pt x="61" y="1031"/>
                          <a:pt x="161" y="1899"/>
                          <a:pt x="363" y="2747"/>
                        </a:cubicBezTo>
                        <a:cubicBezTo>
                          <a:pt x="585" y="3574"/>
                          <a:pt x="888" y="4382"/>
                          <a:pt x="1231" y="5209"/>
                        </a:cubicBezTo>
                        <a:cubicBezTo>
                          <a:pt x="1292" y="5310"/>
                          <a:pt x="1393" y="5370"/>
                          <a:pt x="1514" y="5330"/>
                        </a:cubicBezTo>
                        <a:cubicBezTo>
                          <a:pt x="1635" y="5290"/>
                          <a:pt x="1675" y="5169"/>
                          <a:pt x="1635" y="5048"/>
                        </a:cubicBezTo>
                        <a:lnTo>
                          <a:pt x="283" y="123"/>
                        </a:lnTo>
                        <a:cubicBezTo>
                          <a:pt x="283" y="123"/>
                          <a:pt x="202" y="-18"/>
                          <a:pt x="121" y="2"/>
                        </a:cubicBezTo>
                        <a:cubicBezTo>
                          <a:pt x="40" y="2"/>
                          <a:pt x="0" y="83"/>
                          <a:pt x="0" y="163"/>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65" name="Google Shape;1765;p38"/>
              <p:cNvGrpSpPr/>
              <p:nvPr/>
            </p:nvGrpSpPr>
            <p:grpSpPr>
              <a:xfrm>
                <a:off x="5089399" y="1807308"/>
                <a:ext cx="56894" cy="55976"/>
                <a:chOff x="5089399" y="1807308"/>
                <a:chExt cx="56894" cy="55976"/>
              </a:xfrm>
            </p:grpSpPr>
            <p:sp>
              <p:nvSpPr>
                <p:cNvPr id="1766" name="Google Shape;1766;p38"/>
                <p:cNvSpPr/>
                <p:nvPr/>
              </p:nvSpPr>
              <p:spPr>
                <a:xfrm>
                  <a:off x="5089399" y="1807308"/>
                  <a:ext cx="56894" cy="55976"/>
                </a:xfrm>
                <a:custGeom>
                  <a:avLst/>
                  <a:gdLst/>
                  <a:ahLst/>
                  <a:cxnLst/>
                  <a:rect l="l" t="t" r="r" b="b"/>
                  <a:pathLst>
                    <a:path w="56894" h="55976" extrusionOk="0">
                      <a:moveTo>
                        <a:pt x="44099" y="8629"/>
                      </a:moveTo>
                      <a:cubicBezTo>
                        <a:pt x="44099" y="8629"/>
                        <a:pt x="50456" y="15713"/>
                        <a:pt x="45633" y="25057"/>
                      </a:cubicBezTo>
                      <a:cubicBezTo>
                        <a:pt x="50860" y="28549"/>
                        <a:pt x="52818" y="33514"/>
                        <a:pt x="48680" y="41244"/>
                      </a:cubicBezTo>
                      <a:cubicBezTo>
                        <a:pt x="52979" y="43625"/>
                        <a:pt x="55441" y="46733"/>
                        <a:pt x="56894" y="50245"/>
                      </a:cubicBezTo>
                      <a:lnTo>
                        <a:pt x="53120" y="53999"/>
                      </a:lnTo>
                      <a:lnTo>
                        <a:pt x="50658" y="50568"/>
                      </a:lnTo>
                      <a:lnTo>
                        <a:pt x="52030" y="54927"/>
                      </a:lnTo>
                      <a:lnTo>
                        <a:pt x="48922" y="55674"/>
                      </a:lnTo>
                      <a:lnTo>
                        <a:pt x="47933" y="51174"/>
                      </a:lnTo>
                      <a:lnTo>
                        <a:pt x="47086" y="55977"/>
                      </a:lnTo>
                      <a:lnTo>
                        <a:pt x="43271" y="54988"/>
                      </a:lnTo>
                      <a:cubicBezTo>
                        <a:pt x="41879" y="50386"/>
                        <a:pt x="42141" y="46108"/>
                        <a:pt x="44967" y="42293"/>
                      </a:cubicBezTo>
                      <a:cubicBezTo>
                        <a:pt x="44967" y="42293"/>
                        <a:pt x="34754" y="36824"/>
                        <a:pt x="37439" y="29861"/>
                      </a:cubicBezTo>
                      <a:cubicBezTo>
                        <a:pt x="37439" y="29861"/>
                        <a:pt x="27468" y="26551"/>
                        <a:pt x="27912" y="17428"/>
                      </a:cubicBezTo>
                      <a:cubicBezTo>
                        <a:pt x="27912" y="17428"/>
                        <a:pt x="10999" y="23927"/>
                        <a:pt x="0" y="9517"/>
                      </a:cubicBezTo>
                      <a:cubicBezTo>
                        <a:pt x="0" y="9517"/>
                        <a:pt x="28276" y="-11291"/>
                        <a:pt x="44099" y="86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67" name="Google Shape;1767;p38"/>
                <p:cNvGrpSpPr/>
                <p:nvPr/>
              </p:nvGrpSpPr>
              <p:grpSpPr>
                <a:xfrm>
                  <a:off x="5133917" y="1843284"/>
                  <a:ext cx="6142" cy="10555"/>
                  <a:chOff x="5133917" y="1843284"/>
                  <a:chExt cx="6142" cy="10555"/>
                </a:xfrm>
              </p:grpSpPr>
              <p:sp>
                <p:nvSpPr>
                  <p:cNvPr id="1768" name="Google Shape;1768;p38"/>
                  <p:cNvSpPr/>
                  <p:nvPr/>
                </p:nvSpPr>
                <p:spPr>
                  <a:xfrm>
                    <a:off x="5134068" y="1843284"/>
                    <a:ext cx="3953" cy="5569"/>
                  </a:xfrm>
                  <a:custGeom>
                    <a:avLst/>
                    <a:gdLst/>
                    <a:ahLst/>
                    <a:cxnLst/>
                    <a:rect l="l" t="t" r="r" b="b"/>
                    <a:pathLst>
                      <a:path w="3953" h="5569" extrusionOk="0">
                        <a:moveTo>
                          <a:pt x="1468" y="4925"/>
                        </a:moveTo>
                        <a:cubicBezTo>
                          <a:pt x="1468" y="5046"/>
                          <a:pt x="1468" y="5187"/>
                          <a:pt x="1468" y="5227"/>
                        </a:cubicBezTo>
                        <a:lnTo>
                          <a:pt x="1468" y="5268"/>
                        </a:lnTo>
                        <a:cubicBezTo>
                          <a:pt x="1468" y="5268"/>
                          <a:pt x="1468" y="5308"/>
                          <a:pt x="1468" y="5308"/>
                        </a:cubicBezTo>
                        <a:lnTo>
                          <a:pt x="1468" y="5348"/>
                        </a:lnTo>
                        <a:cubicBezTo>
                          <a:pt x="1549" y="5591"/>
                          <a:pt x="1690" y="5691"/>
                          <a:pt x="1832" y="5348"/>
                        </a:cubicBezTo>
                        <a:lnTo>
                          <a:pt x="1933" y="5449"/>
                        </a:lnTo>
                        <a:cubicBezTo>
                          <a:pt x="1933" y="5449"/>
                          <a:pt x="2074" y="5510"/>
                          <a:pt x="2114" y="5469"/>
                        </a:cubicBezTo>
                        <a:cubicBezTo>
                          <a:pt x="2134" y="5469"/>
                          <a:pt x="2154" y="5429"/>
                          <a:pt x="2175" y="5389"/>
                        </a:cubicBezTo>
                        <a:cubicBezTo>
                          <a:pt x="2175" y="5389"/>
                          <a:pt x="2195" y="5429"/>
                          <a:pt x="2215" y="5429"/>
                        </a:cubicBezTo>
                        <a:cubicBezTo>
                          <a:pt x="2276" y="5469"/>
                          <a:pt x="2377" y="5469"/>
                          <a:pt x="2417" y="5389"/>
                        </a:cubicBezTo>
                        <a:cubicBezTo>
                          <a:pt x="2740" y="4965"/>
                          <a:pt x="2982" y="4460"/>
                          <a:pt x="3204" y="3915"/>
                        </a:cubicBezTo>
                        <a:cubicBezTo>
                          <a:pt x="3527" y="3128"/>
                          <a:pt x="3749" y="2260"/>
                          <a:pt x="3910" y="1534"/>
                        </a:cubicBezTo>
                        <a:cubicBezTo>
                          <a:pt x="4072" y="848"/>
                          <a:pt x="3749" y="525"/>
                          <a:pt x="3426" y="525"/>
                        </a:cubicBezTo>
                        <a:cubicBezTo>
                          <a:pt x="3143" y="525"/>
                          <a:pt x="2800" y="747"/>
                          <a:pt x="2578" y="1292"/>
                        </a:cubicBezTo>
                        <a:lnTo>
                          <a:pt x="2255" y="2281"/>
                        </a:lnTo>
                        <a:lnTo>
                          <a:pt x="1812" y="3915"/>
                        </a:lnTo>
                        <a:lnTo>
                          <a:pt x="1812" y="3673"/>
                        </a:lnTo>
                        <a:cubicBezTo>
                          <a:pt x="1751" y="3370"/>
                          <a:pt x="1630" y="1635"/>
                          <a:pt x="1307" y="706"/>
                        </a:cubicBezTo>
                        <a:cubicBezTo>
                          <a:pt x="1145" y="262"/>
                          <a:pt x="903" y="0"/>
                          <a:pt x="681" y="0"/>
                        </a:cubicBezTo>
                        <a:cubicBezTo>
                          <a:pt x="419" y="0"/>
                          <a:pt x="177" y="262"/>
                          <a:pt x="96" y="686"/>
                        </a:cubicBezTo>
                        <a:cubicBezTo>
                          <a:pt x="-25" y="1272"/>
                          <a:pt x="-5" y="2139"/>
                          <a:pt x="15" y="2321"/>
                        </a:cubicBezTo>
                        <a:cubicBezTo>
                          <a:pt x="76" y="2785"/>
                          <a:pt x="298" y="3270"/>
                          <a:pt x="580" y="3734"/>
                        </a:cubicBezTo>
                        <a:cubicBezTo>
                          <a:pt x="843" y="4137"/>
                          <a:pt x="1166" y="4541"/>
                          <a:pt x="1448" y="4884"/>
                        </a:cubicBezTo>
                        <a:close/>
                        <a:moveTo>
                          <a:pt x="2175" y="5308"/>
                        </a:moveTo>
                        <a:lnTo>
                          <a:pt x="2175" y="5268"/>
                        </a:lnTo>
                        <a:cubicBezTo>
                          <a:pt x="2498" y="4864"/>
                          <a:pt x="2740" y="4380"/>
                          <a:pt x="2921" y="3855"/>
                        </a:cubicBezTo>
                        <a:cubicBezTo>
                          <a:pt x="3224" y="3068"/>
                          <a:pt x="3446" y="2220"/>
                          <a:pt x="3588" y="1514"/>
                        </a:cubicBezTo>
                        <a:cubicBezTo>
                          <a:pt x="3668" y="1150"/>
                          <a:pt x="3608" y="928"/>
                          <a:pt x="3426" y="928"/>
                        </a:cubicBezTo>
                        <a:cubicBezTo>
                          <a:pt x="3265" y="928"/>
                          <a:pt x="3063" y="1130"/>
                          <a:pt x="2921" y="1473"/>
                        </a:cubicBezTo>
                        <a:lnTo>
                          <a:pt x="2619" y="2442"/>
                        </a:lnTo>
                        <a:lnTo>
                          <a:pt x="1953" y="5025"/>
                        </a:lnTo>
                        <a:lnTo>
                          <a:pt x="2154" y="5308"/>
                        </a:lnTo>
                        <a:lnTo>
                          <a:pt x="2154" y="5308"/>
                        </a:lnTo>
                        <a:close/>
                        <a:moveTo>
                          <a:pt x="1428" y="4339"/>
                        </a:moveTo>
                        <a:lnTo>
                          <a:pt x="1388" y="3794"/>
                        </a:lnTo>
                        <a:cubicBezTo>
                          <a:pt x="1368" y="3572"/>
                          <a:pt x="1267" y="2503"/>
                          <a:pt x="1085" y="1615"/>
                        </a:cubicBezTo>
                        <a:cubicBezTo>
                          <a:pt x="964" y="1050"/>
                          <a:pt x="903" y="525"/>
                          <a:pt x="661" y="525"/>
                        </a:cubicBezTo>
                        <a:cubicBezTo>
                          <a:pt x="479" y="525"/>
                          <a:pt x="500" y="908"/>
                          <a:pt x="479" y="1272"/>
                        </a:cubicBezTo>
                        <a:cubicBezTo>
                          <a:pt x="439" y="1736"/>
                          <a:pt x="479" y="2220"/>
                          <a:pt x="479" y="2341"/>
                        </a:cubicBezTo>
                        <a:cubicBezTo>
                          <a:pt x="520" y="2745"/>
                          <a:pt x="701" y="3169"/>
                          <a:pt x="944" y="3593"/>
                        </a:cubicBezTo>
                        <a:cubicBezTo>
                          <a:pt x="1085" y="3855"/>
                          <a:pt x="1267" y="4117"/>
                          <a:pt x="1428" y="43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9" name="Google Shape;1769;p38"/>
                  <p:cNvSpPr/>
                  <p:nvPr/>
                </p:nvSpPr>
                <p:spPr>
                  <a:xfrm>
                    <a:off x="5135352" y="1848612"/>
                    <a:ext cx="937" cy="5227"/>
                  </a:xfrm>
                  <a:custGeom>
                    <a:avLst/>
                    <a:gdLst/>
                    <a:ahLst/>
                    <a:cxnLst/>
                    <a:rect l="l" t="t" r="r" b="b"/>
                    <a:pathLst>
                      <a:path w="937" h="5227" extrusionOk="0">
                        <a:moveTo>
                          <a:pt x="629" y="121"/>
                        </a:moveTo>
                        <a:cubicBezTo>
                          <a:pt x="508" y="444"/>
                          <a:pt x="366" y="747"/>
                          <a:pt x="306" y="1070"/>
                        </a:cubicBezTo>
                        <a:cubicBezTo>
                          <a:pt x="43" y="2361"/>
                          <a:pt x="144" y="3673"/>
                          <a:pt x="3" y="4985"/>
                        </a:cubicBezTo>
                        <a:cubicBezTo>
                          <a:pt x="-17" y="5106"/>
                          <a:pt x="64" y="5207"/>
                          <a:pt x="185" y="5227"/>
                        </a:cubicBezTo>
                        <a:cubicBezTo>
                          <a:pt x="286" y="5227"/>
                          <a:pt x="407" y="5167"/>
                          <a:pt x="407" y="5046"/>
                        </a:cubicBezTo>
                        <a:cubicBezTo>
                          <a:pt x="608" y="3915"/>
                          <a:pt x="851" y="2785"/>
                          <a:pt x="931" y="1635"/>
                        </a:cubicBezTo>
                        <a:cubicBezTo>
                          <a:pt x="952" y="1130"/>
                          <a:pt x="911" y="646"/>
                          <a:pt x="911" y="161"/>
                        </a:cubicBezTo>
                        <a:cubicBezTo>
                          <a:pt x="911" y="81"/>
                          <a:pt x="871" y="20"/>
                          <a:pt x="790" y="0"/>
                        </a:cubicBezTo>
                        <a:cubicBezTo>
                          <a:pt x="709" y="0"/>
                          <a:pt x="629" y="40"/>
                          <a:pt x="629" y="121"/>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0" name="Google Shape;1770;p38"/>
                  <p:cNvSpPr/>
                  <p:nvPr/>
                </p:nvSpPr>
                <p:spPr>
                  <a:xfrm>
                    <a:off x="5135459" y="1848723"/>
                    <a:ext cx="4600" cy="2504"/>
                  </a:xfrm>
                  <a:custGeom>
                    <a:avLst/>
                    <a:gdLst/>
                    <a:ahLst/>
                    <a:cxnLst/>
                    <a:rect l="l" t="t" r="r" b="b"/>
                    <a:pathLst>
                      <a:path w="4600" h="2504" extrusionOk="0">
                        <a:moveTo>
                          <a:pt x="36" y="252"/>
                        </a:moveTo>
                        <a:cubicBezTo>
                          <a:pt x="36" y="252"/>
                          <a:pt x="36" y="373"/>
                          <a:pt x="97" y="434"/>
                        </a:cubicBezTo>
                        <a:cubicBezTo>
                          <a:pt x="339" y="797"/>
                          <a:pt x="803" y="959"/>
                          <a:pt x="1187" y="1161"/>
                        </a:cubicBezTo>
                        <a:cubicBezTo>
                          <a:pt x="2136" y="1726"/>
                          <a:pt x="3165" y="2129"/>
                          <a:pt x="4255" y="2493"/>
                        </a:cubicBezTo>
                        <a:cubicBezTo>
                          <a:pt x="4376" y="2533"/>
                          <a:pt x="4537" y="2472"/>
                          <a:pt x="4578" y="2351"/>
                        </a:cubicBezTo>
                        <a:cubicBezTo>
                          <a:pt x="4638" y="2230"/>
                          <a:pt x="4578" y="2089"/>
                          <a:pt x="4436" y="2028"/>
                        </a:cubicBezTo>
                        <a:lnTo>
                          <a:pt x="218" y="10"/>
                        </a:lnTo>
                        <a:cubicBezTo>
                          <a:pt x="218" y="10"/>
                          <a:pt x="57" y="-30"/>
                          <a:pt x="36" y="51"/>
                        </a:cubicBezTo>
                        <a:cubicBezTo>
                          <a:pt x="-24" y="111"/>
                          <a:pt x="-4" y="212"/>
                          <a:pt x="57" y="252"/>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1" name="Google Shape;1771;p38"/>
                  <p:cNvSpPr/>
                  <p:nvPr/>
                </p:nvSpPr>
                <p:spPr>
                  <a:xfrm>
                    <a:off x="5133917" y="1847840"/>
                    <a:ext cx="4695" cy="1918"/>
                  </a:xfrm>
                  <a:custGeom>
                    <a:avLst/>
                    <a:gdLst/>
                    <a:ahLst/>
                    <a:cxnLst/>
                    <a:rect l="l" t="t" r="r" b="b"/>
                    <a:pathLst>
                      <a:path w="4695" h="1918" extrusionOk="0">
                        <a:moveTo>
                          <a:pt x="167" y="1882"/>
                        </a:moveTo>
                        <a:cubicBezTo>
                          <a:pt x="490" y="1802"/>
                          <a:pt x="792" y="1761"/>
                          <a:pt x="1115" y="1680"/>
                        </a:cubicBezTo>
                        <a:cubicBezTo>
                          <a:pt x="2326" y="1297"/>
                          <a:pt x="3456" y="752"/>
                          <a:pt x="4627" y="247"/>
                        </a:cubicBezTo>
                        <a:cubicBezTo>
                          <a:pt x="4687" y="227"/>
                          <a:pt x="4708" y="147"/>
                          <a:pt x="4687" y="86"/>
                        </a:cubicBezTo>
                        <a:cubicBezTo>
                          <a:pt x="4667" y="25"/>
                          <a:pt x="4607" y="-15"/>
                          <a:pt x="4526" y="5"/>
                        </a:cubicBezTo>
                        <a:cubicBezTo>
                          <a:pt x="3335" y="409"/>
                          <a:pt x="2084" y="671"/>
                          <a:pt x="934" y="1176"/>
                        </a:cubicBezTo>
                        <a:cubicBezTo>
                          <a:pt x="631" y="1297"/>
                          <a:pt x="368" y="1479"/>
                          <a:pt x="86" y="1640"/>
                        </a:cubicBezTo>
                        <a:cubicBezTo>
                          <a:pt x="25" y="1660"/>
                          <a:pt x="-15" y="1741"/>
                          <a:pt x="5" y="1822"/>
                        </a:cubicBezTo>
                        <a:cubicBezTo>
                          <a:pt x="25" y="1902"/>
                          <a:pt x="126" y="1943"/>
                          <a:pt x="187" y="19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772" name="Google Shape;1772;p38"/>
            <p:cNvGrpSpPr/>
            <p:nvPr/>
          </p:nvGrpSpPr>
          <p:grpSpPr>
            <a:xfrm rot="1408255">
              <a:off x="5050436" y="1831694"/>
              <a:ext cx="122486" cy="96370"/>
              <a:chOff x="5069195" y="1818202"/>
              <a:chExt cx="122481" cy="96366"/>
            </a:xfrm>
          </p:grpSpPr>
          <p:grpSp>
            <p:nvGrpSpPr>
              <p:cNvPr id="1773" name="Google Shape;1773;p38"/>
              <p:cNvGrpSpPr/>
              <p:nvPr/>
            </p:nvGrpSpPr>
            <p:grpSpPr>
              <a:xfrm>
                <a:off x="5069195" y="1831310"/>
                <a:ext cx="111388" cy="83258"/>
                <a:chOff x="5069195" y="1831310"/>
                <a:chExt cx="111388" cy="83258"/>
              </a:xfrm>
            </p:grpSpPr>
            <p:sp>
              <p:nvSpPr>
                <p:cNvPr id="1774" name="Google Shape;1774;p38"/>
                <p:cNvSpPr/>
                <p:nvPr/>
              </p:nvSpPr>
              <p:spPr>
                <a:xfrm>
                  <a:off x="5069351" y="1831310"/>
                  <a:ext cx="75896" cy="83258"/>
                </a:xfrm>
                <a:custGeom>
                  <a:avLst/>
                  <a:gdLst/>
                  <a:ahLst/>
                  <a:cxnLst/>
                  <a:rect l="l" t="t" r="r" b="b"/>
                  <a:pathLst>
                    <a:path w="75896" h="83258" extrusionOk="0">
                      <a:moveTo>
                        <a:pt x="20815" y="1136"/>
                      </a:moveTo>
                      <a:cubicBezTo>
                        <a:pt x="14901" y="-4293"/>
                        <a:pt x="-13011" y="9935"/>
                        <a:pt x="7293" y="39704"/>
                      </a:cubicBezTo>
                      <a:cubicBezTo>
                        <a:pt x="13367" y="48605"/>
                        <a:pt x="57971" y="89555"/>
                        <a:pt x="72623" y="82431"/>
                      </a:cubicBezTo>
                      <a:cubicBezTo>
                        <a:pt x="90000" y="73974"/>
                        <a:pt x="33106" y="12458"/>
                        <a:pt x="20795" y="11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5" name="Google Shape;1775;p38"/>
                <p:cNvSpPr/>
                <p:nvPr/>
              </p:nvSpPr>
              <p:spPr>
                <a:xfrm>
                  <a:off x="5127892" y="1853153"/>
                  <a:ext cx="52691" cy="60140"/>
                </a:xfrm>
                <a:custGeom>
                  <a:avLst/>
                  <a:gdLst/>
                  <a:ahLst/>
                  <a:cxnLst/>
                  <a:rect l="l" t="t" r="r" b="b"/>
                  <a:pathLst>
                    <a:path w="52691" h="60140" extrusionOk="0">
                      <a:moveTo>
                        <a:pt x="52691" y="7104"/>
                      </a:moveTo>
                      <a:lnTo>
                        <a:pt x="40259" y="0"/>
                      </a:lnTo>
                      <a:cubicBezTo>
                        <a:pt x="40259" y="0"/>
                        <a:pt x="32872" y="6499"/>
                        <a:pt x="28856" y="10394"/>
                      </a:cubicBezTo>
                      <a:cubicBezTo>
                        <a:pt x="8249" y="30415"/>
                        <a:pt x="-10520" y="44058"/>
                        <a:pt x="6836" y="58590"/>
                      </a:cubicBezTo>
                      <a:cubicBezTo>
                        <a:pt x="21368" y="70780"/>
                        <a:pt x="52691" y="7084"/>
                        <a:pt x="52691" y="70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6" name="Google Shape;1776;p38"/>
                <p:cNvSpPr/>
                <p:nvPr/>
              </p:nvSpPr>
              <p:spPr>
                <a:xfrm>
                  <a:off x="5069195" y="1859369"/>
                  <a:ext cx="18095" cy="23542"/>
                </a:xfrm>
                <a:custGeom>
                  <a:avLst/>
                  <a:gdLst/>
                  <a:ahLst/>
                  <a:cxnLst/>
                  <a:rect l="l" t="t" r="r" b="b"/>
                  <a:pathLst>
                    <a:path w="18095" h="23542" extrusionOk="0">
                      <a:moveTo>
                        <a:pt x="18065" y="23391"/>
                      </a:moveTo>
                      <a:cubicBezTo>
                        <a:pt x="17682" y="22947"/>
                        <a:pt x="17318" y="22483"/>
                        <a:pt x="16915" y="22039"/>
                      </a:cubicBezTo>
                      <a:cubicBezTo>
                        <a:pt x="13564" y="18245"/>
                        <a:pt x="9750" y="14249"/>
                        <a:pt x="6460" y="9990"/>
                      </a:cubicBezTo>
                      <a:cubicBezTo>
                        <a:pt x="3978" y="6761"/>
                        <a:pt x="1717" y="3431"/>
                        <a:pt x="143" y="40"/>
                      </a:cubicBezTo>
                      <a:cubicBezTo>
                        <a:pt x="123" y="0"/>
                        <a:pt x="83" y="0"/>
                        <a:pt x="42" y="0"/>
                      </a:cubicBezTo>
                      <a:cubicBezTo>
                        <a:pt x="2" y="0"/>
                        <a:pt x="-18" y="60"/>
                        <a:pt x="22" y="81"/>
                      </a:cubicBezTo>
                      <a:cubicBezTo>
                        <a:pt x="1556" y="3512"/>
                        <a:pt x="3715" y="6923"/>
                        <a:pt x="6178" y="10192"/>
                      </a:cubicBezTo>
                      <a:cubicBezTo>
                        <a:pt x="9427" y="14491"/>
                        <a:pt x="13100" y="18669"/>
                        <a:pt x="16652" y="22281"/>
                      </a:cubicBezTo>
                      <a:cubicBezTo>
                        <a:pt x="17076" y="22705"/>
                        <a:pt x="17500" y="23109"/>
                        <a:pt x="17924" y="23512"/>
                      </a:cubicBezTo>
                      <a:cubicBezTo>
                        <a:pt x="17964" y="23553"/>
                        <a:pt x="18025" y="23553"/>
                        <a:pt x="18065" y="23512"/>
                      </a:cubicBezTo>
                      <a:cubicBezTo>
                        <a:pt x="18105" y="23472"/>
                        <a:pt x="18105" y="23412"/>
                        <a:pt x="18065" y="233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7" name="Google Shape;1777;p38"/>
                <p:cNvSpPr/>
                <p:nvPr/>
              </p:nvSpPr>
              <p:spPr>
                <a:xfrm>
                  <a:off x="5071147" y="1867002"/>
                  <a:ext cx="4354" cy="2438"/>
                </a:xfrm>
                <a:custGeom>
                  <a:avLst/>
                  <a:gdLst/>
                  <a:ahLst/>
                  <a:cxnLst/>
                  <a:rect l="l" t="t" r="r" b="b"/>
                  <a:pathLst>
                    <a:path w="4354" h="2438" extrusionOk="0">
                      <a:moveTo>
                        <a:pt x="4306" y="2277"/>
                      </a:moveTo>
                      <a:cubicBezTo>
                        <a:pt x="3903" y="2014"/>
                        <a:pt x="3519" y="1752"/>
                        <a:pt x="3116" y="1510"/>
                      </a:cubicBezTo>
                      <a:cubicBezTo>
                        <a:pt x="2167" y="965"/>
                        <a:pt x="1178" y="501"/>
                        <a:pt x="189" y="16"/>
                      </a:cubicBezTo>
                      <a:cubicBezTo>
                        <a:pt x="129" y="-24"/>
                        <a:pt x="48" y="16"/>
                        <a:pt x="8" y="77"/>
                      </a:cubicBezTo>
                      <a:cubicBezTo>
                        <a:pt x="-13" y="137"/>
                        <a:pt x="8" y="218"/>
                        <a:pt x="68" y="238"/>
                      </a:cubicBezTo>
                      <a:lnTo>
                        <a:pt x="4206" y="2438"/>
                      </a:lnTo>
                      <a:cubicBezTo>
                        <a:pt x="4206" y="2438"/>
                        <a:pt x="4306" y="2438"/>
                        <a:pt x="4347" y="2398"/>
                      </a:cubicBezTo>
                      <a:cubicBezTo>
                        <a:pt x="4367" y="2357"/>
                        <a:pt x="4347" y="2297"/>
                        <a:pt x="4306" y="225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8" name="Google Shape;1778;p38"/>
                <p:cNvSpPr/>
                <p:nvPr/>
              </p:nvSpPr>
              <p:spPr>
                <a:xfrm>
                  <a:off x="5092166" y="1834204"/>
                  <a:ext cx="43119" cy="50704"/>
                </a:xfrm>
                <a:custGeom>
                  <a:avLst/>
                  <a:gdLst/>
                  <a:ahLst/>
                  <a:cxnLst/>
                  <a:rect l="l" t="t" r="r" b="b"/>
                  <a:pathLst>
                    <a:path w="43119" h="50704" extrusionOk="0">
                      <a:moveTo>
                        <a:pt x="18" y="139"/>
                      </a:moveTo>
                      <a:cubicBezTo>
                        <a:pt x="785" y="1067"/>
                        <a:pt x="1572" y="1956"/>
                        <a:pt x="2400" y="2823"/>
                      </a:cubicBezTo>
                      <a:cubicBezTo>
                        <a:pt x="4317" y="4842"/>
                        <a:pt x="6335" y="6759"/>
                        <a:pt x="8111" y="8878"/>
                      </a:cubicBezTo>
                      <a:cubicBezTo>
                        <a:pt x="12955" y="14509"/>
                        <a:pt x="24156" y="26800"/>
                        <a:pt x="33097" y="37658"/>
                      </a:cubicBezTo>
                      <a:cubicBezTo>
                        <a:pt x="37093" y="42522"/>
                        <a:pt x="40666" y="47063"/>
                        <a:pt x="42926" y="50656"/>
                      </a:cubicBezTo>
                      <a:cubicBezTo>
                        <a:pt x="42946" y="50696"/>
                        <a:pt x="43027" y="50716"/>
                        <a:pt x="43067" y="50696"/>
                      </a:cubicBezTo>
                      <a:cubicBezTo>
                        <a:pt x="43128" y="50676"/>
                        <a:pt x="43128" y="50615"/>
                        <a:pt x="43108" y="50555"/>
                      </a:cubicBezTo>
                      <a:cubicBezTo>
                        <a:pt x="40262" y="45893"/>
                        <a:pt x="35378" y="39555"/>
                        <a:pt x="30029" y="33137"/>
                      </a:cubicBezTo>
                      <a:cubicBezTo>
                        <a:pt x="21896" y="23409"/>
                        <a:pt x="12733" y="13480"/>
                        <a:pt x="8495" y="8575"/>
                      </a:cubicBezTo>
                      <a:lnTo>
                        <a:pt x="179" y="18"/>
                      </a:lnTo>
                      <a:cubicBezTo>
                        <a:pt x="179" y="18"/>
                        <a:pt x="79" y="-22"/>
                        <a:pt x="38" y="18"/>
                      </a:cubicBezTo>
                      <a:cubicBezTo>
                        <a:pt x="-2" y="58"/>
                        <a:pt x="-22" y="119"/>
                        <a:pt x="38" y="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9" name="Google Shape;1779;p38"/>
                <p:cNvSpPr/>
                <p:nvPr/>
              </p:nvSpPr>
              <p:spPr>
                <a:xfrm>
                  <a:off x="5133155" y="1884315"/>
                  <a:ext cx="1776" cy="8360"/>
                </a:xfrm>
                <a:custGeom>
                  <a:avLst/>
                  <a:gdLst/>
                  <a:ahLst/>
                  <a:cxnLst/>
                  <a:rect l="l" t="t" r="r" b="b"/>
                  <a:pathLst>
                    <a:path w="1776" h="8360" extrusionOk="0">
                      <a:moveTo>
                        <a:pt x="1574" y="81"/>
                      </a:moveTo>
                      <a:lnTo>
                        <a:pt x="0" y="8174"/>
                      </a:lnTo>
                      <a:cubicBezTo>
                        <a:pt x="0" y="8174"/>
                        <a:pt x="20" y="8335"/>
                        <a:pt x="101" y="8356"/>
                      </a:cubicBezTo>
                      <a:cubicBezTo>
                        <a:pt x="182" y="8376"/>
                        <a:pt x="262" y="8335"/>
                        <a:pt x="282" y="8255"/>
                      </a:cubicBezTo>
                      <a:cubicBezTo>
                        <a:pt x="666" y="6923"/>
                        <a:pt x="1029" y="5590"/>
                        <a:pt x="1272" y="4218"/>
                      </a:cubicBezTo>
                      <a:cubicBezTo>
                        <a:pt x="1473" y="3128"/>
                        <a:pt x="1675" y="2038"/>
                        <a:pt x="1756" y="949"/>
                      </a:cubicBezTo>
                      <a:cubicBezTo>
                        <a:pt x="1776" y="666"/>
                        <a:pt x="1756" y="404"/>
                        <a:pt x="1776" y="121"/>
                      </a:cubicBezTo>
                      <a:cubicBezTo>
                        <a:pt x="1776" y="60"/>
                        <a:pt x="1736" y="20"/>
                        <a:pt x="1675" y="0"/>
                      </a:cubicBezTo>
                      <a:cubicBezTo>
                        <a:pt x="1614" y="0"/>
                        <a:pt x="1574" y="20"/>
                        <a:pt x="1574" y="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0" name="Google Shape;1780;p38"/>
                <p:cNvSpPr/>
                <p:nvPr/>
              </p:nvSpPr>
              <p:spPr>
                <a:xfrm>
                  <a:off x="5134802" y="1884348"/>
                  <a:ext cx="2248" cy="6327"/>
                </a:xfrm>
                <a:custGeom>
                  <a:avLst/>
                  <a:gdLst/>
                  <a:ahLst/>
                  <a:cxnLst/>
                  <a:rect l="l" t="t" r="r" b="b"/>
                  <a:pathLst>
                    <a:path w="2248" h="6327" extrusionOk="0">
                      <a:moveTo>
                        <a:pt x="8" y="169"/>
                      </a:moveTo>
                      <a:lnTo>
                        <a:pt x="2006" y="6244"/>
                      </a:lnTo>
                      <a:cubicBezTo>
                        <a:pt x="2006" y="6244"/>
                        <a:pt x="2087" y="6345"/>
                        <a:pt x="2147" y="6325"/>
                      </a:cubicBezTo>
                      <a:cubicBezTo>
                        <a:pt x="2228" y="6325"/>
                        <a:pt x="2248" y="6224"/>
                        <a:pt x="2248" y="6163"/>
                      </a:cubicBezTo>
                      <a:cubicBezTo>
                        <a:pt x="1925" y="4912"/>
                        <a:pt x="1602" y="3661"/>
                        <a:pt x="1178" y="2450"/>
                      </a:cubicBezTo>
                      <a:cubicBezTo>
                        <a:pt x="896" y="1642"/>
                        <a:pt x="553" y="855"/>
                        <a:pt x="189" y="68"/>
                      </a:cubicBezTo>
                      <a:cubicBezTo>
                        <a:pt x="189" y="8"/>
                        <a:pt x="109" y="-13"/>
                        <a:pt x="48" y="8"/>
                      </a:cubicBezTo>
                      <a:cubicBezTo>
                        <a:pt x="8" y="28"/>
                        <a:pt x="-12" y="88"/>
                        <a:pt x="8" y="1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1" name="Google Shape;1781;p38"/>
                <p:cNvSpPr/>
                <p:nvPr/>
              </p:nvSpPr>
              <p:spPr>
                <a:xfrm>
                  <a:off x="5165802" y="1856774"/>
                  <a:ext cx="9917" cy="6980"/>
                </a:xfrm>
                <a:custGeom>
                  <a:avLst/>
                  <a:gdLst/>
                  <a:ahLst/>
                  <a:cxnLst/>
                  <a:rect l="l" t="t" r="r" b="b"/>
                  <a:pathLst>
                    <a:path w="9917" h="6980" extrusionOk="0">
                      <a:moveTo>
                        <a:pt x="8" y="133"/>
                      </a:moveTo>
                      <a:cubicBezTo>
                        <a:pt x="997" y="2192"/>
                        <a:pt x="2369" y="3625"/>
                        <a:pt x="4044" y="4674"/>
                      </a:cubicBezTo>
                      <a:cubicBezTo>
                        <a:pt x="5700" y="5704"/>
                        <a:pt x="7637" y="6370"/>
                        <a:pt x="9716" y="6975"/>
                      </a:cubicBezTo>
                      <a:cubicBezTo>
                        <a:pt x="9796" y="6995"/>
                        <a:pt x="9897" y="6955"/>
                        <a:pt x="9918" y="6874"/>
                      </a:cubicBezTo>
                      <a:cubicBezTo>
                        <a:pt x="9918" y="6793"/>
                        <a:pt x="9897" y="6692"/>
                        <a:pt x="9817" y="6672"/>
                      </a:cubicBezTo>
                      <a:cubicBezTo>
                        <a:pt x="7354" y="5946"/>
                        <a:pt x="5114" y="5098"/>
                        <a:pt x="3257" y="3685"/>
                      </a:cubicBezTo>
                      <a:cubicBezTo>
                        <a:pt x="2046" y="2757"/>
                        <a:pt x="997" y="1606"/>
                        <a:pt x="189" y="52"/>
                      </a:cubicBezTo>
                      <a:cubicBezTo>
                        <a:pt x="169" y="-8"/>
                        <a:pt x="109" y="-8"/>
                        <a:pt x="48" y="12"/>
                      </a:cubicBezTo>
                      <a:cubicBezTo>
                        <a:pt x="8" y="32"/>
                        <a:pt x="-12" y="93"/>
                        <a:pt x="8" y="1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82" name="Google Shape;1782;p38"/>
              <p:cNvSpPr/>
              <p:nvPr/>
            </p:nvSpPr>
            <p:spPr>
              <a:xfrm>
                <a:off x="5161793" y="1818202"/>
                <a:ext cx="29883" cy="43979"/>
              </a:xfrm>
              <a:custGeom>
                <a:avLst/>
                <a:gdLst/>
                <a:ahLst/>
                <a:cxnLst/>
                <a:rect l="l" t="t" r="r" b="b"/>
                <a:pathLst>
                  <a:path w="29883" h="43979" extrusionOk="0">
                    <a:moveTo>
                      <a:pt x="5995" y="23386"/>
                    </a:moveTo>
                    <a:cubicBezTo>
                      <a:pt x="2261" y="14466"/>
                      <a:pt x="-2401" y="13416"/>
                      <a:pt x="1434" y="24194"/>
                    </a:cubicBezTo>
                    <a:lnTo>
                      <a:pt x="6096" y="34244"/>
                    </a:lnTo>
                    <a:lnTo>
                      <a:pt x="5511" y="37373"/>
                    </a:lnTo>
                    <a:cubicBezTo>
                      <a:pt x="7691" y="42983"/>
                      <a:pt x="10435" y="44860"/>
                      <a:pt x="16510" y="43609"/>
                    </a:cubicBezTo>
                    <a:cubicBezTo>
                      <a:pt x="16510" y="43609"/>
                      <a:pt x="21273" y="34971"/>
                      <a:pt x="26238" y="25970"/>
                    </a:cubicBezTo>
                    <a:cubicBezTo>
                      <a:pt x="27146" y="24335"/>
                      <a:pt x="31970" y="9844"/>
                      <a:pt x="28842" y="8148"/>
                    </a:cubicBezTo>
                    <a:cubicBezTo>
                      <a:pt x="27651" y="7503"/>
                      <a:pt x="23776" y="21106"/>
                      <a:pt x="21576" y="22539"/>
                    </a:cubicBezTo>
                    <a:cubicBezTo>
                      <a:pt x="23493" y="19067"/>
                      <a:pt x="26844" y="7180"/>
                      <a:pt x="24200" y="4738"/>
                    </a:cubicBezTo>
                    <a:cubicBezTo>
                      <a:pt x="21596" y="2336"/>
                      <a:pt x="19840" y="17331"/>
                      <a:pt x="17317" y="20379"/>
                    </a:cubicBezTo>
                    <a:cubicBezTo>
                      <a:pt x="17378" y="18421"/>
                      <a:pt x="21495" y="2699"/>
                      <a:pt x="18165" y="1266"/>
                    </a:cubicBezTo>
                    <a:cubicBezTo>
                      <a:pt x="15824" y="257"/>
                      <a:pt x="13221" y="17473"/>
                      <a:pt x="12534" y="18986"/>
                    </a:cubicBezTo>
                    <a:cubicBezTo>
                      <a:pt x="12373" y="15071"/>
                      <a:pt x="15319" y="-550"/>
                      <a:pt x="11868" y="15"/>
                    </a:cubicBezTo>
                    <a:cubicBezTo>
                      <a:pt x="10678" y="217"/>
                      <a:pt x="5975" y="23406"/>
                      <a:pt x="5975" y="23406"/>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83" name="Google Shape;1783;p38"/>
            <p:cNvGrpSpPr/>
            <p:nvPr/>
          </p:nvGrpSpPr>
          <p:grpSpPr>
            <a:xfrm>
              <a:off x="5068455" y="1759421"/>
              <a:ext cx="73838" cy="74260"/>
              <a:chOff x="5068455" y="1759421"/>
              <a:chExt cx="73838" cy="74260"/>
            </a:xfrm>
          </p:grpSpPr>
          <p:grpSp>
            <p:nvGrpSpPr>
              <p:cNvPr id="1784" name="Google Shape;1784;p38"/>
              <p:cNvGrpSpPr/>
              <p:nvPr/>
            </p:nvGrpSpPr>
            <p:grpSpPr>
              <a:xfrm>
                <a:off x="5078958" y="1764931"/>
                <a:ext cx="60561" cy="68750"/>
                <a:chOff x="5078958" y="1764931"/>
                <a:chExt cx="60561" cy="68750"/>
              </a:xfrm>
            </p:grpSpPr>
            <p:sp>
              <p:nvSpPr>
                <p:cNvPr id="1785" name="Google Shape;1785;p38"/>
                <p:cNvSpPr/>
                <p:nvPr/>
              </p:nvSpPr>
              <p:spPr>
                <a:xfrm>
                  <a:off x="5078958" y="1764931"/>
                  <a:ext cx="60561" cy="68750"/>
                </a:xfrm>
                <a:custGeom>
                  <a:avLst/>
                  <a:gdLst/>
                  <a:ahLst/>
                  <a:cxnLst/>
                  <a:rect l="l" t="t" r="r" b="b"/>
                  <a:pathLst>
                    <a:path w="60561" h="68750" extrusionOk="0">
                      <a:moveTo>
                        <a:pt x="36840" y="68605"/>
                      </a:moveTo>
                      <a:cubicBezTo>
                        <a:pt x="12419" y="70825"/>
                        <a:pt x="2146" y="47050"/>
                        <a:pt x="612" y="39259"/>
                      </a:cubicBezTo>
                      <a:cubicBezTo>
                        <a:pt x="-3585" y="18088"/>
                        <a:pt x="14861" y="6039"/>
                        <a:pt x="23580" y="2003"/>
                      </a:cubicBezTo>
                      <a:cubicBezTo>
                        <a:pt x="45034" y="-7927"/>
                        <a:pt x="62350" y="21781"/>
                        <a:pt x="60413" y="31792"/>
                      </a:cubicBezTo>
                      <a:cubicBezTo>
                        <a:pt x="57345" y="47716"/>
                        <a:pt x="55892" y="66869"/>
                        <a:pt x="36840" y="68605"/>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6" name="Google Shape;1786;p38"/>
                <p:cNvSpPr/>
                <p:nvPr/>
              </p:nvSpPr>
              <p:spPr>
                <a:xfrm>
                  <a:off x="5124063" y="1799266"/>
                  <a:ext cx="4631" cy="19625"/>
                </a:xfrm>
                <a:custGeom>
                  <a:avLst/>
                  <a:gdLst/>
                  <a:ahLst/>
                  <a:cxnLst/>
                  <a:rect l="l" t="t" r="r" b="b"/>
                  <a:pathLst>
                    <a:path w="4631" h="19625" extrusionOk="0">
                      <a:moveTo>
                        <a:pt x="4571" y="202"/>
                      </a:moveTo>
                      <a:cubicBezTo>
                        <a:pt x="4409" y="81"/>
                        <a:pt x="4450" y="40"/>
                        <a:pt x="4248" y="0"/>
                      </a:cubicBezTo>
                      <a:cubicBezTo>
                        <a:pt x="4167" y="0"/>
                        <a:pt x="4086" y="40"/>
                        <a:pt x="4006" y="61"/>
                      </a:cubicBezTo>
                      <a:cubicBezTo>
                        <a:pt x="3360" y="242"/>
                        <a:pt x="2734" y="545"/>
                        <a:pt x="2189" y="949"/>
                      </a:cubicBezTo>
                      <a:cubicBezTo>
                        <a:pt x="232" y="2523"/>
                        <a:pt x="-192" y="4198"/>
                        <a:pt x="70" y="5934"/>
                      </a:cubicBezTo>
                      <a:cubicBezTo>
                        <a:pt x="353" y="7790"/>
                        <a:pt x="1523" y="9708"/>
                        <a:pt x="2432" y="11645"/>
                      </a:cubicBezTo>
                      <a:cubicBezTo>
                        <a:pt x="3300" y="13482"/>
                        <a:pt x="3965" y="15319"/>
                        <a:pt x="3158" y="17094"/>
                      </a:cubicBezTo>
                      <a:cubicBezTo>
                        <a:pt x="2956" y="17599"/>
                        <a:pt x="2674" y="18063"/>
                        <a:pt x="2351" y="18487"/>
                      </a:cubicBezTo>
                      <a:cubicBezTo>
                        <a:pt x="2129" y="18770"/>
                        <a:pt x="1907" y="19052"/>
                        <a:pt x="1604" y="19234"/>
                      </a:cubicBezTo>
                      <a:cubicBezTo>
                        <a:pt x="1503" y="19294"/>
                        <a:pt x="1463" y="19416"/>
                        <a:pt x="1523" y="19516"/>
                      </a:cubicBezTo>
                      <a:cubicBezTo>
                        <a:pt x="1584" y="19617"/>
                        <a:pt x="1705" y="19658"/>
                        <a:pt x="1806" y="19597"/>
                      </a:cubicBezTo>
                      <a:cubicBezTo>
                        <a:pt x="2290" y="19416"/>
                        <a:pt x="2734" y="19113"/>
                        <a:pt x="3098" y="18729"/>
                      </a:cubicBezTo>
                      <a:cubicBezTo>
                        <a:pt x="3441" y="18366"/>
                        <a:pt x="3703" y="17902"/>
                        <a:pt x="3945" y="17438"/>
                      </a:cubicBezTo>
                      <a:cubicBezTo>
                        <a:pt x="4874" y="15419"/>
                        <a:pt x="4228" y="13341"/>
                        <a:pt x="3259" y="11242"/>
                      </a:cubicBezTo>
                      <a:cubicBezTo>
                        <a:pt x="2391" y="9385"/>
                        <a:pt x="1281" y="7548"/>
                        <a:pt x="1019" y="5772"/>
                      </a:cubicBezTo>
                      <a:cubicBezTo>
                        <a:pt x="797" y="4359"/>
                        <a:pt x="1180" y="2987"/>
                        <a:pt x="2795" y="1695"/>
                      </a:cubicBezTo>
                      <a:cubicBezTo>
                        <a:pt x="3279" y="1251"/>
                        <a:pt x="4026" y="1130"/>
                        <a:pt x="4470" y="666"/>
                      </a:cubicBezTo>
                      <a:cubicBezTo>
                        <a:pt x="4611" y="525"/>
                        <a:pt x="4531" y="505"/>
                        <a:pt x="4591" y="323"/>
                      </a:cubicBezTo>
                      <a:cubicBezTo>
                        <a:pt x="4611" y="323"/>
                        <a:pt x="4631" y="283"/>
                        <a:pt x="4631" y="262"/>
                      </a:cubicBezTo>
                      <a:cubicBezTo>
                        <a:pt x="4631" y="242"/>
                        <a:pt x="4591" y="222"/>
                        <a:pt x="4571" y="22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7" name="Google Shape;1787;p38"/>
                <p:cNvSpPr/>
                <p:nvPr/>
              </p:nvSpPr>
              <p:spPr>
                <a:xfrm>
                  <a:off x="5121853" y="1817047"/>
                  <a:ext cx="1297" cy="961"/>
                </a:xfrm>
                <a:custGeom>
                  <a:avLst/>
                  <a:gdLst/>
                  <a:ahLst/>
                  <a:cxnLst/>
                  <a:rect l="l" t="t" r="r" b="b"/>
                  <a:pathLst>
                    <a:path w="1297" h="961" extrusionOk="0">
                      <a:moveTo>
                        <a:pt x="929" y="928"/>
                      </a:moveTo>
                      <a:cubicBezTo>
                        <a:pt x="929" y="928"/>
                        <a:pt x="1352" y="827"/>
                        <a:pt x="1292" y="484"/>
                      </a:cubicBezTo>
                      <a:cubicBezTo>
                        <a:pt x="1211" y="0"/>
                        <a:pt x="747" y="0"/>
                        <a:pt x="747" y="0"/>
                      </a:cubicBezTo>
                      <a:lnTo>
                        <a:pt x="747" y="0"/>
                      </a:lnTo>
                      <a:cubicBezTo>
                        <a:pt x="747" y="0"/>
                        <a:pt x="707" y="0"/>
                        <a:pt x="686" y="0"/>
                      </a:cubicBezTo>
                      <a:cubicBezTo>
                        <a:pt x="565" y="40"/>
                        <a:pt x="0" y="484"/>
                        <a:pt x="0" y="646"/>
                      </a:cubicBezTo>
                      <a:cubicBezTo>
                        <a:pt x="0" y="1009"/>
                        <a:pt x="767" y="969"/>
                        <a:pt x="888" y="949"/>
                      </a:cubicBezTo>
                      <a:cubicBezTo>
                        <a:pt x="888" y="949"/>
                        <a:pt x="929" y="949"/>
                        <a:pt x="929" y="949"/>
                      </a:cubicBezTo>
                      <a:lnTo>
                        <a:pt x="929" y="9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8" name="Google Shape;1788;p38"/>
                <p:cNvSpPr/>
                <p:nvPr/>
              </p:nvSpPr>
              <p:spPr>
                <a:xfrm>
                  <a:off x="5128019" y="1802456"/>
                  <a:ext cx="5812" cy="3308"/>
                </a:xfrm>
                <a:custGeom>
                  <a:avLst/>
                  <a:gdLst/>
                  <a:ahLst/>
                  <a:cxnLst/>
                  <a:rect l="l" t="t" r="r" b="b"/>
                  <a:pathLst>
                    <a:path w="5812" h="3308" extrusionOk="0">
                      <a:moveTo>
                        <a:pt x="70" y="3026"/>
                      </a:moveTo>
                      <a:cubicBezTo>
                        <a:pt x="70" y="3026"/>
                        <a:pt x="171" y="2986"/>
                        <a:pt x="373" y="3087"/>
                      </a:cubicBezTo>
                      <a:cubicBezTo>
                        <a:pt x="373" y="3107"/>
                        <a:pt x="373" y="3147"/>
                        <a:pt x="413" y="3147"/>
                      </a:cubicBezTo>
                      <a:cubicBezTo>
                        <a:pt x="433" y="3147"/>
                        <a:pt x="474" y="3147"/>
                        <a:pt x="474" y="3107"/>
                      </a:cubicBezTo>
                      <a:cubicBezTo>
                        <a:pt x="695" y="3127"/>
                        <a:pt x="756" y="3188"/>
                        <a:pt x="756" y="3228"/>
                      </a:cubicBezTo>
                      <a:cubicBezTo>
                        <a:pt x="756" y="3309"/>
                        <a:pt x="494" y="3390"/>
                        <a:pt x="877" y="3147"/>
                      </a:cubicBezTo>
                      <a:cubicBezTo>
                        <a:pt x="958" y="3107"/>
                        <a:pt x="958" y="2986"/>
                        <a:pt x="978" y="2905"/>
                      </a:cubicBezTo>
                      <a:cubicBezTo>
                        <a:pt x="1442" y="1876"/>
                        <a:pt x="2250" y="1270"/>
                        <a:pt x="3057" y="1169"/>
                      </a:cubicBezTo>
                      <a:cubicBezTo>
                        <a:pt x="3420" y="1129"/>
                        <a:pt x="3783" y="1190"/>
                        <a:pt x="4127" y="1412"/>
                      </a:cubicBezTo>
                      <a:cubicBezTo>
                        <a:pt x="4591" y="1714"/>
                        <a:pt x="5015" y="2199"/>
                        <a:pt x="5317" y="3006"/>
                      </a:cubicBezTo>
                      <a:cubicBezTo>
                        <a:pt x="5358" y="3147"/>
                        <a:pt x="5479" y="3228"/>
                        <a:pt x="5620" y="3188"/>
                      </a:cubicBezTo>
                      <a:cubicBezTo>
                        <a:pt x="5761" y="3147"/>
                        <a:pt x="5842" y="3026"/>
                        <a:pt x="5802" y="2885"/>
                      </a:cubicBezTo>
                      <a:cubicBezTo>
                        <a:pt x="5640" y="1553"/>
                        <a:pt x="5055" y="725"/>
                        <a:pt x="4349" y="302"/>
                      </a:cubicBezTo>
                      <a:cubicBezTo>
                        <a:pt x="3925" y="39"/>
                        <a:pt x="3420" y="-41"/>
                        <a:pt x="2936" y="19"/>
                      </a:cubicBezTo>
                      <a:cubicBezTo>
                        <a:pt x="1785" y="140"/>
                        <a:pt x="595" y="1069"/>
                        <a:pt x="110" y="2582"/>
                      </a:cubicBezTo>
                      <a:cubicBezTo>
                        <a:pt x="70" y="2683"/>
                        <a:pt x="-31" y="2804"/>
                        <a:pt x="9" y="2905"/>
                      </a:cubicBezTo>
                      <a:cubicBezTo>
                        <a:pt x="211" y="3329"/>
                        <a:pt x="9" y="3107"/>
                        <a:pt x="70" y="302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9" name="Google Shape;1789;p38"/>
                <p:cNvSpPr/>
                <p:nvPr/>
              </p:nvSpPr>
              <p:spPr>
                <a:xfrm>
                  <a:off x="5106773" y="1801811"/>
                  <a:ext cx="8701" cy="4942"/>
                </a:xfrm>
                <a:custGeom>
                  <a:avLst/>
                  <a:gdLst/>
                  <a:ahLst/>
                  <a:cxnLst/>
                  <a:rect l="l" t="t" r="r" b="b"/>
                  <a:pathLst>
                    <a:path w="8701" h="4942" extrusionOk="0">
                      <a:moveTo>
                        <a:pt x="7794" y="4942"/>
                      </a:moveTo>
                      <a:lnTo>
                        <a:pt x="7794" y="4942"/>
                      </a:lnTo>
                      <a:cubicBezTo>
                        <a:pt x="7895" y="4882"/>
                        <a:pt x="8056" y="4841"/>
                        <a:pt x="8177" y="4862"/>
                      </a:cubicBezTo>
                      <a:cubicBezTo>
                        <a:pt x="8177" y="4862"/>
                        <a:pt x="8177" y="4902"/>
                        <a:pt x="8238" y="4902"/>
                      </a:cubicBezTo>
                      <a:cubicBezTo>
                        <a:pt x="8278" y="4902"/>
                        <a:pt x="8258" y="4841"/>
                        <a:pt x="8278" y="4841"/>
                      </a:cubicBezTo>
                      <a:cubicBezTo>
                        <a:pt x="8379" y="4781"/>
                        <a:pt x="8540" y="4761"/>
                        <a:pt x="8662" y="4781"/>
                      </a:cubicBezTo>
                      <a:lnTo>
                        <a:pt x="8662" y="4781"/>
                      </a:lnTo>
                      <a:cubicBezTo>
                        <a:pt x="8662" y="4781"/>
                        <a:pt x="8702" y="4700"/>
                        <a:pt x="8702" y="4700"/>
                      </a:cubicBezTo>
                      <a:cubicBezTo>
                        <a:pt x="8702" y="4700"/>
                        <a:pt x="8702" y="4680"/>
                        <a:pt x="8702" y="4660"/>
                      </a:cubicBezTo>
                      <a:cubicBezTo>
                        <a:pt x="8662" y="4377"/>
                        <a:pt x="8621" y="4075"/>
                        <a:pt x="8540" y="3772"/>
                      </a:cubicBezTo>
                      <a:cubicBezTo>
                        <a:pt x="8339" y="2944"/>
                        <a:pt x="7995" y="2137"/>
                        <a:pt x="7471" y="1532"/>
                      </a:cubicBezTo>
                      <a:cubicBezTo>
                        <a:pt x="6764" y="724"/>
                        <a:pt x="5715" y="179"/>
                        <a:pt x="4625" y="38"/>
                      </a:cubicBezTo>
                      <a:cubicBezTo>
                        <a:pt x="3515" y="-103"/>
                        <a:pt x="2365" y="139"/>
                        <a:pt x="1497" y="926"/>
                      </a:cubicBezTo>
                      <a:cubicBezTo>
                        <a:pt x="1093" y="1309"/>
                        <a:pt x="790" y="1733"/>
                        <a:pt x="528" y="2218"/>
                      </a:cubicBezTo>
                      <a:cubicBezTo>
                        <a:pt x="427" y="2399"/>
                        <a:pt x="326" y="2581"/>
                        <a:pt x="266" y="2763"/>
                      </a:cubicBezTo>
                      <a:cubicBezTo>
                        <a:pt x="165" y="3045"/>
                        <a:pt x="104" y="3348"/>
                        <a:pt x="23" y="3631"/>
                      </a:cubicBezTo>
                      <a:cubicBezTo>
                        <a:pt x="-37" y="3772"/>
                        <a:pt x="23" y="3933"/>
                        <a:pt x="165" y="3994"/>
                      </a:cubicBezTo>
                      <a:cubicBezTo>
                        <a:pt x="306" y="4054"/>
                        <a:pt x="467" y="3994"/>
                        <a:pt x="528" y="3852"/>
                      </a:cubicBezTo>
                      <a:cubicBezTo>
                        <a:pt x="689" y="3610"/>
                        <a:pt x="871" y="3388"/>
                        <a:pt x="1033" y="3146"/>
                      </a:cubicBezTo>
                      <a:cubicBezTo>
                        <a:pt x="1194" y="2924"/>
                        <a:pt x="1315" y="2682"/>
                        <a:pt x="1476" y="2460"/>
                      </a:cubicBezTo>
                      <a:cubicBezTo>
                        <a:pt x="1678" y="2177"/>
                        <a:pt x="1900" y="1915"/>
                        <a:pt x="2163" y="1693"/>
                      </a:cubicBezTo>
                      <a:cubicBezTo>
                        <a:pt x="2809" y="1128"/>
                        <a:pt x="3656" y="966"/>
                        <a:pt x="4463" y="1087"/>
                      </a:cubicBezTo>
                      <a:cubicBezTo>
                        <a:pt x="5291" y="1209"/>
                        <a:pt x="6098" y="1632"/>
                        <a:pt x="6643" y="2258"/>
                      </a:cubicBezTo>
                      <a:cubicBezTo>
                        <a:pt x="7208" y="2884"/>
                        <a:pt x="7451" y="3812"/>
                        <a:pt x="7632" y="4640"/>
                      </a:cubicBezTo>
                      <a:cubicBezTo>
                        <a:pt x="7632" y="4720"/>
                        <a:pt x="7632" y="4841"/>
                        <a:pt x="7693" y="4882"/>
                      </a:cubicBezTo>
                      <a:cubicBezTo>
                        <a:pt x="7713" y="4902"/>
                        <a:pt x="7753" y="4922"/>
                        <a:pt x="7773" y="494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90" name="Google Shape;1790;p38"/>
              <p:cNvGrpSpPr/>
              <p:nvPr/>
            </p:nvGrpSpPr>
            <p:grpSpPr>
              <a:xfrm>
                <a:off x="5068455" y="1798661"/>
                <a:ext cx="19625" cy="21363"/>
                <a:chOff x="5068455" y="1798661"/>
                <a:chExt cx="19625" cy="21363"/>
              </a:xfrm>
            </p:grpSpPr>
            <p:sp>
              <p:nvSpPr>
                <p:cNvPr id="1791" name="Google Shape;1791;p38"/>
                <p:cNvSpPr/>
                <p:nvPr/>
              </p:nvSpPr>
              <p:spPr>
                <a:xfrm>
                  <a:off x="5068455" y="1798661"/>
                  <a:ext cx="19625" cy="21363"/>
                </a:xfrm>
                <a:custGeom>
                  <a:avLst/>
                  <a:gdLst/>
                  <a:ahLst/>
                  <a:cxnLst/>
                  <a:rect l="l" t="t" r="r" b="b"/>
                  <a:pathLst>
                    <a:path w="19625" h="21363" extrusionOk="0">
                      <a:moveTo>
                        <a:pt x="17090" y="19515"/>
                      </a:moveTo>
                      <a:cubicBezTo>
                        <a:pt x="11176" y="23532"/>
                        <a:pt x="5868" y="20303"/>
                        <a:pt x="2679" y="16488"/>
                      </a:cubicBezTo>
                      <a:cubicBezTo>
                        <a:pt x="-1902" y="10978"/>
                        <a:pt x="-227" y="3854"/>
                        <a:pt x="4819" y="1069"/>
                      </a:cubicBezTo>
                      <a:cubicBezTo>
                        <a:pt x="11317" y="-2504"/>
                        <a:pt x="17130" y="3793"/>
                        <a:pt x="18200" y="6599"/>
                      </a:cubicBezTo>
                      <a:cubicBezTo>
                        <a:pt x="19754" y="10675"/>
                        <a:pt x="20823" y="16972"/>
                        <a:pt x="17069" y="19515"/>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2" name="Google Shape;1792;p38"/>
                <p:cNvSpPr/>
                <p:nvPr/>
              </p:nvSpPr>
              <p:spPr>
                <a:xfrm>
                  <a:off x="5071343" y="1803926"/>
                  <a:ext cx="12458" cy="12373"/>
                </a:xfrm>
                <a:custGeom>
                  <a:avLst/>
                  <a:gdLst/>
                  <a:ahLst/>
                  <a:cxnLst/>
                  <a:rect l="l" t="t" r="r" b="b"/>
                  <a:pathLst>
                    <a:path w="12458" h="12373" extrusionOk="0">
                      <a:moveTo>
                        <a:pt x="195" y="4927"/>
                      </a:moveTo>
                      <a:cubicBezTo>
                        <a:pt x="195" y="4927"/>
                        <a:pt x="276" y="4886"/>
                        <a:pt x="316" y="4826"/>
                      </a:cubicBezTo>
                      <a:cubicBezTo>
                        <a:pt x="397" y="4705"/>
                        <a:pt x="377" y="4543"/>
                        <a:pt x="397" y="4402"/>
                      </a:cubicBezTo>
                      <a:cubicBezTo>
                        <a:pt x="801" y="2727"/>
                        <a:pt x="1911" y="1536"/>
                        <a:pt x="3283" y="991"/>
                      </a:cubicBezTo>
                      <a:cubicBezTo>
                        <a:pt x="4777" y="406"/>
                        <a:pt x="6573" y="567"/>
                        <a:pt x="8066" y="1798"/>
                      </a:cubicBezTo>
                      <a:cubicBezTo>
                        <a:pt x="9540" y="2989"/>
                        <a:pt x="10549" y="4684"/>
                        <a:pt x="11174" y="6521"/>
                      </a:cubicBezTo>
                      <a:cubicBezTo>
                        <a:pt x="11558" y="7611"/>
                        <a:pt x="11760" y="8781"/>
                        <a:pt x="11901" y="9912"/>
                      </a:cubicBezTo>
                      <a:cubicBezTo>
                        <a:pt x="12002" y="10699"/>
                        <a:pt x="12083" y="11486"/>
                        <a:pt x="12083" y="12233"/>
                      </a:cubicBezTo>
                      <a:cubicBezTo>
                        <a:pt x="12083" y="12293"/>
                        <a:pt x="12123" y="12354"/>
                        <a:pt x="12204" y="12374"/>
                      </a:cubicBezTo>
                      <a:cubicBezTo>
                        <a:pt x="12264" y="12374"/>
                        <a:pt x="12325" y="12333"/>
                        <a:pt x="12345" y="12253"/>
                      </a:cubicBezTo>
                      <a:cubicBezTo>
                        <a:pt x="12426" y="11486"/>
                        <a:pt x="12486" y="10678"/>
                        <a:pt x="12446" y="9871"/>
                      </a:cubicBezTo>
                      <a:cubicBezTo>
                        <a:pt x="12385" y="8680"/>
                        <a:pt x="12123" y="7490"/>
                        <a:pt x="11760" y="6339"/>
                      </a:cubicBezTo>
                      <a:cubicBezTo>
                        <a:pt x="11114" y="4382"/>
                        <a:pt x="10044" y="2585"/>
                        <a:pt x="8510" y="1294"/>
                      </a:cubicBezTo>
                      <a:cubicBezTo>
                        <a:pt x="6815" y="-99"/>
                        <a:pt x="4736" y="-321"/>
                        <a:pt x="3061" y="406"/>
                      </a:cubicBezTo>
                      <a:cubicBezTo>
                        <a:pt x="1547" y="1052"/>
                        <a:pt x="336" y="2444"/>
                        <a:pt x="54" y="4321"/>
                      </a:cubicBezTo>
                      <a:cubicBezTo>
                        <a:pt x="34" y="4462"/>
                        <a:pt x="-27" y="4624"/>
                        <a:pt x="14" y="4765"/>
                      </a:cubicBezTo>
                      <a:cubicBezTo>
                        <a:pt x="14" y="4826"/>
                        <a:pt x="54" y="4826"/>
                        <a:pt x="114" y="4886"/>
                      </a:cubicBezTo>
                      <a:cubicBezTo>
                        <a:pt x="114" y="4906"/>
                        <a:pt x="114" y="4947"/>
                        <a:pt x="155" y="4947"/>
                      </a:cubicBezTo>
                      <a:cubicBezTo>
                        <a:pt x="175" y="4947"/>
                        <a:pt x="215" y="4947"/>
                        <a:pt x="215" y="490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3" name="Google Shape;1793;p38"/>
                <p:cNvSpPr/>
                <p:nvPr/>
              </p:nvSpPr>
              <p:spPr>
                <a:xfrm>
                  <a:off x="5075567" y="1808573"/>
                  <a:ext cx="8196" cy="6443"/>
                </a:xfrm>
                <a:custGeom>
                  <a:avLst/>
                  <a:gdLst/>
                  <a:ahLst/>
                  <a:cxnLst/>
                  <a:rect l="l" t="t" r="r" b="b"/>
                  <a:pathLst>
                    <a:path w="8196" h="6443" extrusionOk="0">
                      <a:moveTo>
                        <a:pt x="8040" y="5143"/>
                      </a:moveTo>
                      <a:cubicBezTo>
                        <a:pt x="8040" y="5143"/>
                        <a:pt x="8120" y="5143"/>
                        <a:pt x="8161" y="5042"/>
                      </a:cubicBezTo>
                      <a:cubicBezTo>
                        <a:pt x="8262" y="4820"/>
                        <a:pt x="8120" y="4558"/>
                        <a:pt x="8080" y="4336"/>
                      </a:cubicBezTo>
                      <a:cubicBezTo>
                        <a:pt x="7818" y="2943"/>
                        <a:pt x="7212" y="1894"/>
                        <a:pt x="6445" y="1188"/>
                      </a:cubicBezTo>
                      <a:cubicBezTo>
                        <a:pt x="5436" y="259"/>
                        <a:pt x="4165" y="-84"/>
                        <a:pt x="3034" y="17"/>
                      </a:cubicBezTo>
                      <a:cubicBezTo>
                        <a:pt x="1339" y="199"/>
                        <a:pt x="-114" y="1430"/>
                        <a:pt x="7" y="3428"/>
                      </a:cubicBezTo>
                      <a:cubicBezTo>
                        <a:pt x="47" y="4275"/>
                        <a:pt x="411" y="5264"/>
                        <a:pt x="1157" y="6354"/>
                      </a:cubicBezTo>
                      <a:cubicBezTo>
                        <a:pt x="1218" y="6435"/>
                        <a:pt x="1319" y="6475"/>
                        <a:pt x="1420" y="6415"/>
                      </a:cubicBezTo>
                      <a:cubicBezTo>
                        <a:pt x="1501" y="6354"/>
                        <a:pt x="1541" y="6253"/>
                        <a:pt x="1480" y="6152"/>
                      </a:cubicBezTo>
                      <a:cubicBezTo>
                        <a:pt x="875" y="5103"/>
                        <a:pt x="633" y="4175"/>
                        <a:pt x="612" y="3408"/>
                      </a:cubicBezTo>
                      <a:cubicBezTo>
                        <a:pt x="592" y="1793"/>
                        <a:pt x="1723" y="824"/>
                        <a:pt x="3095" y="683"/>
                      </a:cubicBezTo>
                      <a:cubicBezTo>
                        <a:pt x="4064" y="582"/>
                        <a:pt x="5113" y="905"/>
                        <a:pt x="6001" y="1652"/>
                      </a:cubicBezTo>
                      <a:cubicBezTo>
                        <a:pt x="6708" y="2277"/>
                        <a:pt x="7293" y="3165"/>
                        <a:pt x="7616" y="4417"/>
                      </a:cubicBezTo>
                      <a:cubicBezTo>
                        <a:pt x="7676" y="4619"/>
                        <a:pt x="7616" y="4881"/>
                        <a:pt x="7757" y="5063"/>
                      </a:cubicBezTo>
                      <a:cubicBezTo>
                        <a:pt x="7818" y="5143"/>
                        <a:pt x="7797" y="5063"/>
                        <a:pt x="7898" y="5123"/>
                      </a:cubicBezTo>
                      <a:cubicBezTo>
                        <a:pt x="7898" y="5143"/>
                        <a:pt x="7918" y="5184"/>
                        <a:pt x="7959" y="5163"/>
                      </a:cubicBezTo>
                      <a:cubicBezTo>
                        <a:pt x="7979" y="5163"/>
                        <a:pt x="7999" y="5123"/>
                        <a:pt x="7999" y="510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94" name="Google Shape;1794;p38"/>
              <p:cNvSpPr/>
              <p:nvPr/>
            </p:nvSpPr>
            <p:spPr>
              <a:xfrm>
                <a:off x="5074454" y="1759421"/>
                <a:ext cx="67839" cy="54658"/>
              </a:xfrm>
              <a:custGeom>
                <a:avLst/>
                <a:gdLst/>
                <a:ahLst/>
                <a:cxnLst/>
                <a:rect l="l" t="t" r="r" b="b"/>
                <a:pathLst>
                  <a:path w="67839" h="54658" extrusionOk="0">
                    <a:moveTo>
                      <a:pt x="62131" y="52297"/>
                    </a:moveTo>
                    <a:cubicBezTo>
                      <a:pt x="62414" y="50441"/>
                      <a:pt x="62979" y="38089"/>
                      <a:pt x="62979" y="38089"/>
                    </a:cubicBezTo>
                    <a:cubicBezTo>
                      <a:pt x="56218" y="34254"/>
                      <a:pt x="48750" y="28946"/>
                      <a:pt x="45804" y="18371"/>
                    </a:cubicBezTo>
                    <a:cubicBezTo>
                      <a:pt x="45804" y="18371"/>
                      <a:pt x="38639" y="42206"/>
                      <a:pt x="15732" y="41924"/>
                    </a:cubicBezTo>
                    <a:cubicBezTo>
                      <a:pt x="15732" y="41924"/>
                      <a:pt x="15348" y="48644"/>
                      <a:pt x="11050" y="54659"/>
                    </a:cubicBezTo>
                    <a:cubicBezTo>
                      <a:pt x="11050" y="54659"/>
                      <a:pt x="9213" y="40632"/>
                      <a:pt x="313" y="39542"/>
                    </a:cubicBezTo>
                    <a:cubicBezTo>
                      <a:pt x="-3118" y="15787"/>
                      <a:pt x="22372" y="-11055"/>
                      <a:pt x="43483" y="4727"/>
                    </a:cubicBezTo>
                    <a:cubicBezTo>
                      <a:pt x="43483" y="4727"/>
                      <a:pt x="64029" y="1518"/>
                      <a:pt x="67621" y="28280"/>
                    </a:cubicBezTo>
                    <a:cubicBezTo>
                      <a:pt x="68973" y="38412"/>
                      <a:pt x="63665" y="48967"/>
                      <a:pt x="62131" y="523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95" name="Google Shape;1795;p38"/>
          <p:cNvGrpSpPr/>
          <p:nvPr/>
        </p:nvGrpSpPr>
        <p:grpSpPr>
          <a:xfrm>
            <a:off x="7733635" y="538038"/>
            <a:ext cx="1632517" cy="938667"/>
            <a:chOff x="7129010" y="301613"/>
            <a:chExt cx="1632517" cy="938667"/>
          </a:xfrm>
        </p:grpSpPr>
        <p:sp>
          <p:nvSpPr>
            <p:cNvPr id="1796" name="Google Shape;1796;p38"/>
            <p:cNvSpPr/>
            <p:nvPr/>
          </p:nvSpPr>
          <p:spPr>
            <a:xfrm>
              <a:off x="7129010" y="858003"/>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7" name="Google Shape;1797;p38"/>
            <p:cNvSpPr/>
            <p:nvPr/>
          </p:nvSpPr>
          <p:spPr>
            <a:xfrm>
              <a:off x="7834156" y="301613"/>
              <a:ext cx="927371" cy="382643"/>
            </a:xfrm>
            <a:custGeom>
              <a:avLst/>
              <a:gdLst/>
              <a:ahLst/>
              <a:cxnLst/>
              <a:rect l="l" t="t" r="r" b="b"/>
              <a:pathLst>
                <a:path w="1240630"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98" name="Google Shape;1798;p38"/>
          <p:cNvSpPr/>
          <p:nvPr/>
        </p:nvSpPr>
        <p:spPr>
          <a:xfrm>
            <a:off x="2079397" y="280647"/>
            <a:ext cx="5303283" cy="802036"/>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Em hãy lấy ví dụ chứng minh thực vật cung cấp thức ăn cho cả con người và động vật.</a:t>
            </a:r>
            <a:endParaRPr/>
          </a:p>
        </p:txBody>
      </p:sp>
      <p:pic>
        <p:nvPicPr>
          <p:cNvPr id="1799" name="Google Shape;1799;p38" descr="Cà rốt ĐL (kg)"/>
          <p:cNvPicPr preferRelativeResize="0"/>
          <p:nvPr/>
        </p:nvPicPr>
        <p:blipFill rotWithShape="1">
          <a:blip r:embed="rId4">
            <a:alphaModFix/>
          </a:blip>
          <a:srcRect/>
          <a:stretch/>
        </p:blipFill>
        <p:spPr>
          <a:xfrm>
            <a:off x="814638" y="1312022"/>
            <a:ext cx="1126974" cy="1126974"/>
          </a:xfrm>
          <a:prstGeom prst="rect">
            <a:avLst/>
          </a:prstGeom>
          <a:noFill/>
          <a:ln>
            <a:noFill/>
          </a:ln>
        </p:spPr>
      </p:pic>
      <p:pic>
        <p:nvPicPr>
          <p:cNvPr id="1800" name="Google Shape;1800;p38" descr="Tổng hợp 15 cách nấu canh cà rốt ngon dễ làm cho bữa cơm gia đình"/>
          <p:cNvPicPr preferRelativeResize="0"/>
          <p:nvPr/>
        </p:nvPicPr>
        <p:blipFill rotWithShape="1">
          <a:blip r:embed="rId5">
            <a:alphaModFix/>
          </a:blip>
          <a:srcRect/>
          <a:stretch/>
        </p:blipFill>
        <p:spPr>
          <a:xfrm>
            <a:off x="2410446" y="1163836"/>
            <a:ext cx="2320592" cy="1307376"/>
          </a:xfrm>
          <a:prstGeom prst="rect">
            <a:avLst/>
          </a:prstGeom>
          <a:noFill/>
          <a:ln>
            <a:noFill/>
          </a:ln>
        </p:spPr>
      </p:pic>
      <p:pic>
        <p:nvPicPr>
          <p:cNvPr id="1801" name="Google Shape;1801;p38" descr="Lúa - mobiAgri"/>
          <p:cNvPicPr preferRelativeResize="0"/>
          <p:nvPr/>
        </p:nvPicPr>
        <p:blipFill rotWithShape="1">
          <a:blip r:embed="rId6">
            <a:alphaModFix/>
          </a:blip>
          <a:srcRect/>
          <a:stretch/>
        </p:blipFill>
        <p:spPr>
          <a:xfrm>
            <a:off x="695950" y="2951443"/>
            <a:ext cx="1364350" cy="1364350"/>
          </a:xfrm>
          <a:prstGeom prst="rect">
            <a:avLst/>
          </a:prstGeom>
          <a:noFill/>
          <a:ln>
            <a:noFill/>
          </a:ln>
        </p:spPr>
      </p:pic>
      <p:pic>
        <p:nvPicPr>
          <p:cNvPr id="1802" name="Google Shape;1802;p38" descr="20 món ngon có thể chế biến từ cơm nguội còn dư, đảm bảo ăn là mê ngay"/>
          <p:cNvPicPr preferRelativeResize="0"/>
          <p:nvPr/>
        </p:nvPicPr>
        <p:blipFill rotWithShape="1">
          <a:blip r:embed="rId7">
            <a:alphaModFix/>
          </a:blip>
          <a:srcRect/>
          <a:stretch/>
        </p:blipFill>
        <p:spPr>
          <a:xfrm>
            <a:off x="2416768" y="2951443"/>
            <a:ext cx="2314270" cy="1394643"/>
          </a:xfrm>
          <a:prstGeom prst="rect">
            <a:avLst/>
          </a:prstGeom>
          <a:noFill/>
          <a:ln>
            <a:noFill/>
          </a:ln>
        </p:spPr>
      </p:pic>
      <p:pic>
        <p:nvPicPr>
          <p:cNvPr id="1803" name="Google Shape;1803;p38" descr="Hướng dẫn chăn nuôi gà thả vườn tiết kiệm chi phí"/>
          <p:cNvPicPr preferRelativeResize="0"/>
          <p:nvPr/>
        </p:nvPicPr>
        <p:blipFill rotWithShape="1">
          <a:blip r:embed="rId8">
            <a:alphaModFix/>
          </a:blip>
          <a:srcRect/>
          <a:stretch/>
        </p:blipFill>
        <p:spPr>
          <a:xfrm>
            <a:off x="4899530" y="2957639"/>
            <a:ext cx="2012887" cy="13818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fade">
                                      <p:cBhvr>
                                        <p:cTn id="7" dur="500"/>
                                        <p:tgtEl>
                                          <p:spTgt spid="17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00"/>
                                        </p:tgtEl>
                                        <p:attrNameLst>
                                          <p:attrName>style.visibility</p:attrName>
                                        </p:attrNameLst>
                                      </p:cBhvr>
                                      <p:to>
                                        <p:strVal val="visible"/>
                                      </p:to>
                                    </p:set>
                                    <p:animEffect transition="in" filter="fade">
                                      <p:cBhvr>
                                        <p:cTn id="11" dur="500"/>
                                        <p:tgtEl>
                                          <p:spTgt spid="18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8"/>
                                        </p:tgtEl>
                                        <p:attrNameLst>
                                          <p:attrName>style.visibility</p:attrName>
                                        </p:attrNameLst>
                                      </p:cBhvr>
                                      <p:to>
                                        <p:strVal val="visible"/>
                                      </p:to>
                                    </p:set>
                                    <p:animEffect transition="in" filter="fade">
                                      <p:cBhvr>
                                        <p:cTn id="15" dur="500"/>
                                        <p:tgtEl>
                                          <p:spTgt spid="16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01"/>
                                        </p:tgtEl>
                                        <p:attrNameLst>
                                          <p:attrName>style.visibility</p:attrName>
                                        </p:attrNameLst>
                                      </p:cBhvr>
                                      <p:to>
                                        <p:strVal val="visible"/>
                                      </p:to>
                                    </p:set>
                                    <p:animEffect transition="in" filter="fade">
                                      <p:cBhvr>
                                        <p:cTn id="20" dur="500"/>
                                        <p:tgtEl>
                                          <p:spTgt spid="180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02"/>
                                        </p:tgtEl>
                                        <p:attrNameLst>
                                          <p:attrName>style.visibility</p:attrName>
                                        </p:attrNameLst>
                                      </p:cBhvr>
                                      <p:to>
                                        <p:strVal val="visible"/>
                                      </p:to>
                                    </p:set>
                                    <p:animEffect transition="in" filter="fade">
                                      <p:cBhvr>
                                        <p:cTn id="24" dur="500"/>
                                        <p:tgtEl>
                                          <p:spTgt spid="1802"/>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803"/>
                                        </p:tgtEl>
                                        <p:attrNameLst>
                                          <p:attrName>style.visibility</p:attrName>
                                        </p:attrNameLst>
                                      </p:cBhvr>
                                      <p:to>
                                        <p:strVal val="visible"/>
                                      </p:to>
                                    </p:set>
                                    <p:animEffect transition="in" filter="fade">
                                      <p:cBhvr>
                                        <p:cTn id="28" dur="500"/>
                                        <p:tgtEl>
                                          <p:spTgt spid="1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grpSp>
        <p:nvGrpSpPr>
          <p:cNvPr id="1808" name="Google Shape;1808;p39"/>
          <p:cNvGrpSpPr/>
          <p:nvPr/>
        </p:nvGrpSpPr>
        <p:grpSpPr>
          <a:xfrm>
            <a:off x="3838435" y="2704084"/>
            <a:ext cx="1462125" cy="723809"/>
            <a:chOff x="5396060" y="1318484"/>
            <a:chExt cx="1462125" cy="723809"/>
          </a:xfrm>
        </p:grpSpPr>
        <p:sp>
          <p:nvSpPr>
            <p:cNvPr id="1809" name="Google Shape;1809;p39"/>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0" name="Google Shape;1810;p39"/>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11" name="Google Shape;1811;p39"/>
          <p:cNvGrpSpPr/>
          <p:nvPr/>
        </p:nvGrpSpPr>
        <p:grpSpPr>
          <a:xfrm>
            <a:off x="6431144" y="2704080"/>
            <a:ext cx="1657866" cy="2111994"/>
            <a:chOff x="6545780" y="-3106348"/>
            <a:chExt cx="2438396" cy="3106330"/>
          </a:xfrm>
        </p:grpSpPr>
        <p:sp>
          <p:nvSpPr>
            <p:cNvPr id="1812" name="Google Shape;1812;p39"/>
            <p:cNvSpPr/>
            <p:nvPr/>
          </p:nvSpPr>
          <p:spPr>
            <a:xfrm>
              <a:off x="6545780" y="-3106348"/>
              <a:ext cx="2438396" cy="2498415"/>
            </a:xfrm>
            <a:custGeom>
              <a:avLst/>
              <a:gdLst/>
              <a:ahLst/>
              <a:cxnLst/>
              <a:rect l="l" t="t" r="r" b="b"/>
              <a:pathLst>
                <a:path w="913257" h="935736" extrusionOk="0">
                  <a:moveTo>
                    <a:pt x="913257" y="467868"/>
                  </a:moveTo>
                  <a:cubicBezTo>
                    <a:pt x="913257" y="726264"/>
                    <a:pt x="708817" y="935736"/>
                    <a:pt x="456629" y="935736"/>
                  </a:cubicBezTo>
                  <a:cubicBezTo>
                    <a:pt x="204440" y="935736"/>
                    <a:pt x="0" y="726264"/>
                    <a:pt x="0" y="467868"/>
                  </a:cubicBezTo>
                  <a:cubicBezTo>
                    <a:pt x="0" y="209472"/>
                    <a:pt x="204440" y="0"/>
                    <a:pt x="456629" y="0"/>
                  </a:cubicBezTo>
                  <a:cubicBezTo>
                    <a:pt x="708817" y="0"/>
                    <a:pt x="913257" y="209472"/>
                    <a:pt x="913257" y="46786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13" name="Google Shape;1813;p39"/>
            <p:cNvGrpSpPr/>
            <p:nvPr/>
          </p:nvGrpSpPr>
          <p:grpSpPr>
            <a:xfrm>
              <a:off x="6677531" y="-2677525"/>
              <a:ext cx="2125805" cy="2677507"/>
              <a:chOff x="6677531" y="-2677525"/>
              <a:chExt cx="2125805" cy="2677507"/>
            </a:xfrm>
          </p:grpSpPr>
          <p:sp>
            <p:nvSpPr>
              <p:cNvPr id="1814" name="Google Shape;1814;p39"/>
              <p:cNvSpPr/>
              <p:nvPr/>
            </p:nvSpPr>
            <p:spPr>
              <a:xfrm>
                <a:off x="7324336" y="-2677525"/>
                <a:ext cx="864423" cy="870273"/>
              </a:xfrm>
              <a:custGeom>
                <a:avLst/>
                <a:gdLst/>
                <a:ahLst/>
                <a:cxnLst/>
                <a:rect l="l" t="t" r="r" b="b"/>
                <a:pathLst>
                  <a:path w="323754" h="325945" extrusionOk="0">
                    <a:moveTo>
                      <a:pt x="0" y="0"/>
                    </a:moveTo>
                    <a:cubicBezTo>
                      <a:pt x="0" y="0"/>
                      <a:pt x="20288" y="325946"/>
                      <a:pt x="159258" y="325946"/>
                    </a:cubicBezTo>
                    <a:cubicBezTo>
                      <a:pt x="298228" y="325946"/>
                      <a:pt x="323755" y="3620"/>
                      <a:pt x="323755" y="36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5" name="Google Shape;1815;p39"/>
              <p:cNvSpPr/>
              <p:nvPr/>
            </p:nvSpPr>
            <p:spPr>
              <a:xfrm>
                <a:off x="7756472" y="-2124839"/>
                <a:ext cx="25432" cy="2124821"/>
              </a:xfrm>
              <a:custGeom>
                <a:avLst/>
                <a:gdLst/>
                <a:ahLst/>
                <a:cxnLst/>
                <a:rect l="l" t="t" r="r" b="b"/>
                <a:pathLst>
                  <a:path w="9525" h="795813" extrusionOk="0">
                    <a:moveTo>
                      <a:pt x="0" y="795814"/>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6" name="Google Shape;1816;p39"/>
              <p:cNvSpPr/>
              <p:nvPr/>
            </p:nvSpPr>
            <p:spPr>
              <a:xfrm>
                <a:off x="6795548" y="-2482190"/>
                <a:ext cx="1921877" cy="1673916"/>
              </a:xfrm>
              <a:custGeom>
                <a:avLst/>
                <a:gdLst/>
                <a:ahLst/>
                <a:cxnLst/>
                <a:rect l="l" t="t" r="r" b="b"/>
                <a:pathLst>
                  <a:path w="719804" h="626935" extrusionOk="0">
                    <a:moveTo>
                      <a:pt x="0" y="0"/>
                    </a:moveTo>
                    <a:cubicBezTo>
                      <a:pt x="0" y="0"/>
                      <a:pt x="45149" y="626936"/>
                      <a:pt x="354044" y="626936"/>
                    </a:cubicBezTo>
                    <a:cubicBezTo>
                      <a:pt x="662940" y="626936"/>
                      <a:pt x="719804" y="40672"/>
                      <a:pt x="719804" y="4067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7" name="Google Shape;1817;p39"/>
              <p:cNvSpPr/>
              <p:nvPr/>
            </p:nvSpPr>
            <p:spPr>
              <a:xfrm>
                <a:off x="6977150" y="-2561545"/>
                <a:ext cx="1558455" cy="1380433"/>
              </a:xfrm>
              <a:custGeom>
                <a:avLst/>
                <a:gdLst/>
                <a:ahLst/>
                <a:cxnLst/>
                <a:rect l="l" t="t" r="r" b="b"/>
                <a:pathLst>
                  <a:path w="583691" h="517016" extrusionOk="0">
                    <a:moveTo>
                      <a:pt x="0" y="0"/>
                    </a:moveTo>
                    <a:cubicBezTo>
                      <a:pt x="0" y="0"/>
                      <a:pt x="36576" y="517017"/>
                      <a:pt x="287084" y="517017"/>
                    </a:cubicBezTo>
                    <a:cubicBezTo>
                      <a:pt x="537591" y="517017"/>
                      <a:pt x="583692" y="10954"/>
                      <a:pt x="583692" y="1095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8" name="Google Shape;1818;p39"/>
              <p:cNvSpPr/>
              <p:nvPr/>
            </p:nvSpPr>
            <p:spPr>
              <a:xfrm>
                <a:off x="7153414" y="-2660486"/>
                <a:ext cx="1205972" cy="1199361"/>
              </a:xfrm>
              <a:custGeom>
                <a:avLst/>
                <a:gdLst/>
                <a:ahLst/>
                <a:cxnLst/>
                <a:rect l="l" t="t" r="r" b="b"/>
                <a:pathLst>
                  <a:path w="451675" h="449199" extrusionOk="0">
                    <a:moveTo>
                      <a:pt x="0" y="0"/>
                    </a:moveTo>
                    <a:cubicBezTo>
                      <a:pt x="0" y="0"/>
                      <a:pt x="28289" y="449199"/>
                      <a:pt x="222218" y="449199"/>
                    </a:cubicBezTo>
                    <a:cubicBezTo>
                      <a:pt x="416147" y="449199"/>
                      <a:pt x="451675" y="4096"/>
                      <a:pt x="451675" y="40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9" name="Google Shape;1819;p39"/>
              <p:cNvSpPr/>
              <p:nvPr/>
            </p:nvSpPr>
            <p:spPr>
              <a:xfrm>
                <a:off x="7350278" y="-2620299"/>
                <a:ext cx="109355" cy="157931"/>
              </a:xfrm>
              <a:custGeom>
                <a:avLst/>
                <a:gdLst/>
                <a:ahLst/>
                <a:cxnLst/>
                <a:rect l="l" t="t" r="r" b="b"/>
                <a:pathLst>
                  <a:path w="40957" h="59150" extrusionOk="0">
                    <a:moveTo>
                      <a:pt x="0" y="59150"/>
                    </a:moveTo>
                    <a:lnTo>
                      <a:pt x="409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0" name="Google Shape;1820;p39"/>
              <p:cNvSpPr/>
              <p:nvPr/>
            </p:nvSpPr>
            <p:spPr>
              <a:xfrm>
                <a:off x="8070842" y="-2591812"/>
                <a:ext cx="187178" cy="109609"/>
              </a:xfrm>
              <a:custGeom>
                <a:avLst/>
                <a:gdLst/>
                <a:ahLst/>
                <a:cxnLst/>
                <a:rect l="l" t="t" r="r" b="b"/>
                <a:pathLst>
                  <a:path w="70104" h="41052" extrusionOk="0">
                    <a:moveTo>
                      <a:pt x="0" y="0"/>
                    </a:moveTo>
                    <a:lnTo>
                      <a:pt x="34957" y="41053"/>
                    </a:lnTo>
                    <a:lnTo>
                      <a:pt x="70104" y="113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1" name="Google Shape;1821;p39"/>
              <p:cNvSpPr/>
              <p:nvPr/>
            </p:nvSpPr>
            <p:spPr>
              <a:xfrm>
                <a:off x="8214040" y="-2396223"/>
                <a:ext cx="198368" cy="153608"/>
              </a:xfrm>
              <a:custGeom>
                <a:avLst/>
                <a:gdLst/>
                <a:ahLst/>
                <a:cxnLst/>
                <a:rect l="l" t="t" r="r" b="b"/>
                <a:pathLst>
                  <a:path w="74295" h="57531" extrusionOk="0">
                    <a:moveTo>
                      <a:pt x="0" y="0"/>
                    </a:moveTo>
                    <a:lnTo>
                      <a:pt x="30480" y="57531"/>
                    </a:lnTo>
                    <a:lnTo>
                      <a:pt x="7429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2" name="Google Shape;1822;p39"/>
              <p:cNvSpPr/>
              <p:nvPr/>
            </p:nvSpPr>
            <p:spPr>
              <a:xfrm>
                <a:off x="7988180" y="-2262691"/>
                <a:ext cx="75022" cy="155386"/>
              </a:xfrm>
              <a:custGeom>
                <a:avLst/>
                <a:gdLst/>
                <a:ahLst/>
                <a:cxnLst/>
                <a:rect l="l" t="t" r="r" b="b"/>
                <a:pathLst>
                  <a:path w="28098" h="58197" extrusionOk="0">
                    <a:moveTo>
                      <a:pt x="0" y="0"/>
                    </a:moveTo>
                    <a:lnTo>
                      <a:pt x="28099" y="5819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3" name="Google Shape;1823;p39"/>
              <p:cNvSpPr/>
              <p:nvPr/>
            </p:nvSpPr>
            <p:spPr>
              <a:xfrm>
                <a:off x="8103908" y="-2024119"/>
                <a:ext cx="255588" cy="110372"/>
              </a:xfrm>
              <a:custGeom>
                <a:avLst/>
                <a:gdLst/>
                <a:ahLst/>
                <a:cxnLst/>
                <a:rect l="l" t="t" r="r" b="b"/>
                <a:pathLst>
                  <a:path w="95726" h="41338" extrusionOk="0">
                    <a:moveTo>
                      <a:pt x="95726" y="9811"/>
                    </a:moveTo>
                    <a:lnTo>
                      <a:pt x="35814" y="41338"/>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4" name="Google Shape;1824;p39"/>
              <p:cNvSpPr/>
              <p:nvPr/>
            </p:nvSpPr>
            <p:spPr>
              <a:xfrm>
                <a:off x="7988180" y="-1807419"/>
                <a:ext cx="225831" cy="167340"/>
              </a:xfrm>
              <a:custGeom>
                <a:avLst/>
                <a:gdLst/>
                <a:ahLst/>
                <a:cxnLst/>
                <a:rect l="l" t="t" r="r" b="b"/>
                <a:pathLst>
                  <a:path w="84581" h="62674" extrusionOk="0">
                    <a:moveTo>
                      <a:pt x="0" y="0"/>
                    </a:moveTo>
                    <a:lnTo>
                      <a:pt x="25336" y="62675"/>
                    </a:lnTo>
                    <a:lnTo>
                      <a:pt x="84582" y="5448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5" name="Google Shape;1825;p39"/>
              <p:cNvSpPr/>
              <p:nvPr/>
            </p:nvSpPr>
            <p:spPr>
              <a:xfrm>
                <a:off x="7324336" y="-2319411"/>
                <a:ext cx="190227" cy="194552"/>
              </a:xfrm>
              <a:custGeom>
                <a:avLst/>
                <a:gdLst/>
                <a:ahLst/>
                <a:cxnLst/>
                <a:rect l="l" t="t" r="r" b="b"/>
                <a:pathLst>
                  <a:path w="71246" h="72866" extrusionOk="0">
                    <a:moveTo>
                      <a:pt x="71247" y="0"/>
                    </a:moveTo>
                    <a:lnTo>
                      <a:pt x="41529" y="72866"/>
                    </a:lnTo>
                    <a:lnTo>
                      <a:pt x="0" y="622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6" name="Google Shape;1826;p39"/>
              <p:cNvSpPr/>
              <p:nvPr/>
            </p:nvSpPr>
            <p:spPr>
              <a:xfrm>
                <a:off x="7051929" y="-2482190"/>
                <a:ext cx="129193" cy="62561"/>
              </a:xfrm>
              <a:custGeom>
                <a:avLst/>
                <a:gdLst/>
                <a:ahLst/>
                <a:cxnLst/>
                <a:rect l="l" t="t" r="r" b="b"/>
                <a:pathLst>
                  <a:path w="48387" h="23431" extrusionOk="0">
                    <a:moveTo>
                      <a:pt x="0" y="0"/>
                    </a:moveTo>
                    <a:lnTo>
                      <a:pt x="48387" y="234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7" name="Google Shape;1827;p39"/>
              <p:cNvSpPr/>
              <p:nvPr/>
            </p:nvSpPr>
            <p:spPr>
              <a:xfrm>
                <a:off x="7181138" y="-2060998"/>
                <a:ext cx="195823" cy="92062"/>
              </a:xfrm>
              <a:custGeom>
                <a:avLst/>
                <a:gdLst/>
                <a:ahLst/>
                <a:cxnLst/>
                <a:rect l="l" t="t" r="r" b="b"/>
                <a:pathLst>
                  <a:path w="73342" h="34480" extrusionOk="0">
                    <a:moveTo>
                      <a:pt x="0" y="13811"/>
                    </a:moveTo>
                    <a:lnTo>
                      <a:pt x="38481" y="34480"/>
                    </a:lnTo>
                    <a:lnTo>
                      <a:pt x="7334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8" name="Google Shape;1828;p39"/>
              <p:cNvSpPr/>
              <p:nvPr/>
            </p:nvSpPr>
            <p:spPr>
              <a:xfrm>
                <a:off x="7324336" y="-1790378"/>
                <a:ext cx="190227" cy="164541"/>
              </a:xfrm>
              <a:custGeom>
                <a:avLst/>
                <a:gdLst/>
                <a:ahLst/>
                <a:cxnLst/>
                <a:rect l="l" t="t" r="r" b="b"/>
                <a:pathLst>
                  <a:path w="71246" h="61626" extrusionOk="0">
                    <a:moveTo>
                      <a:pt x="71247" y="0"/>
                    </a:moveTo>
                    <a:lnTo>
                      <a:pt x="50673" y="61627"/>
                    </a:lnTo>
                    <a:lnTo>
                      <a:pt x="0" y="6162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9" name="Google Shape;1829;p39"/>
              <p:cNvSpPr/>
              <p:nvPr/>
            </p:nvSpPr>
            <p:spPr>
              <a:xfrm>
                <a:off x="6870327" y="-2419623"/>
                <a:ext cx="220238" cy="80364"/>
              </a:xfrm>
              <a:custGeom>
                <a:avLst/>
                <a:gdLst/>
                <a:ahLst/>
                <a:cxnLst/>
                <a:rect l="l" t="t" r="r" b="b"/>
                <a:pathLst>
                  <a:path w="82486" h="30099" extrusionOk="0">
                    <a:moveTo>
                      <a:pt x="0" y="0"/>
                    </a:moveTo>
                    <a:lnTo>
                      <a:pt x="50102" y="30099"/>
                    </a:lnTo>
                    <a:lnTo>
                      <a:pt x="82487" y="876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0" name="Google Shape;1830;p39"/>
              <p:cNvSpPr/>
              <p:nvPr/>
            </p:nvSpPr>
            <p:spPr>
              <a:xfrm>
                <a:off x="8583098" y="-2242600"/>
                <a:ext cx="220238" cy="135294"/>
              </a:xfrm>
              <a:custGeom>
                <a:avLst/>
                <a:gdLst/>
                <a:ahLst/>
                <a:cxnLst/>
                <a:rect l="l" t="t" r="r" b="b"/>
                <a:pathLst>
                  <a:path w="82486" h="50672" extrusionOk="0">
                    <a:moveTo>
                      <a:pt x="0" y="0"/>
                    </a:moveTo>
                    <a:lnTo>
                      <a:pt x="35147" y="50673"/>
                    </a:lnTo>
                    <a:lnTo>
                      <a:pt x="82487" y="215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1" name="Google Shape;1831;p39"/>
              <p:cNvSpPr/>
              <p:nvPr/>
            </p:nvSpPr>
            <p:spPr>
              <a:xfrm>
                <a:off x="8509338" y="-2462352"/>
                <a:ext cx="128683" cy="123090"/>
              </a:xfrm>
              <a:custGeom>
                <a:avLst/>
                <a:gdLst/>
                <a:ahLst/>
                <a:cxnLst/>
                <a:rect l="l" t="t" r="r" b="b"/>
                <a:pathLst>
                  <a:path w="48196" h="46101" extrusionOk="0">
                    <a:moveTo>
                      <a:pt x="0" y="46101"/>
                    </a:moveTo>
                    <a:lnTo>
                      <a:pt x="4819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2" name="Google Shape;1832;p39"/>
              <p:cNvSpPr/>
              <p:nvPr/>
            </p:nvSpPr>
            <p:spPr>
              <a:xfrm>
                <a:off x="8535788" y="-2014963"/>
                <a:ext cx="267542" cy="120799"/>
              </a:xfrm>
              <a:custGeom>
                <a:avLst/>
                <a:gdLst/>
                <a:ahLst/>
                <a:cxnLst/>
                <a:rect l="l" t="t" r="r" b="b"/>
                <a:pathLst>
                  <a:path w="100203" h="45243" extrusionOk="0">
                    <a:moveTo>
                      <a:pt x="0" y="0"/>
                    </a:moveTo>
                    <a:lnTo>
                      <a:pt x="35338" y="45244"/>
                    </a:lnTo>
                    <a:lnTo>
                      <a:pt x="100203" y="172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3" name="Google Shape;1833;p39"/>
              <p:cNvSpPr/>
              <p:nvPr/>
            </p:nvSpPr>
            <p:spPr>
              <a:xfrm>
                <a:off x="8439900" y="-1707971"/>
                <a:ext cx="308230" cy="139620"/>
              </a:xfrm>
              <a:custGeom>
                <a:avLst/>
                <a:gdLst/>
                <a:ahLst/>
                <a:cxnLst/>
                <a:rect l="l" t="t" r="r" b="b"/>
                <a:pathLst>
                  <a:path w="115442" h="52292" extrusionOk="0">
                    <a:moveTo>
                      <a:pt x="115443" y="0"/>
                    </a:moveTo>
                    <a:cubicBezTo>
                      <a:pt x="111347" y="4858"/>
                      <a:pt x="35909" y="52292"/>
                      <a:pt x="35909" y="52292"/>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4" name="Google Shape;1834;p39"/>
              <p:cNvSpPr/>
              <p:nvPr/>
            </p:nvSpPr>
            <p:spPr>
              <a:xfrm>
                <a:off x="8359526" y="-1527135"/>
                <a:ext cx="223543" cy="160729"/>
              </a:xfrm>
              <a:custGeom>
                <a:avLst/>
                <a:gdLst/>
                <a:ahLst/>
                <a:cxnLst/>
                <a:rect l="l" t="t" r="r" b="b"/>
                <a:pathLst>
                  <a:path w="83724" h="60198" extrusionOk="0">
                    <a:moveTo>
                      <a:pt x="0" y="0"/>
                    </a:moveTo>
                    <a:lnTo>
                      <a:pt x="30099" y="60198"/>
                    </a:lnTo>
                    <a:lnTo>
                      <a:pt x="83725" y="3009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5" name="Google Shape;1835;p39"/>
              <p:cNvSpPr/>
              <p:nvPr/>
            </p:nvSpPr>
            <p:spPr>
              <a:xfrm>
                <a:off x="8101110" y="-1556892"/>
                <a:ext cx="212099" cy="144196"/>
              </a:xfrm>
              <a:custGeom>
                <a:avLst/>
                <a:gdLst/>
                <a:ahLst/>
                <a:cxnLst/>
                <a:rect l="l" t="t" r="r" b="b"/>
                <a:pathLst>
                  <a:path w="79438" h="54006" extrusionOk="0">
                    <a:moveTo>
                      <a:pt x="0" y="0"/>
                    </a:moveTo>
                    <a:lnTo>
                      <a:pt x="24479" y="54007"/>
                    </a:lnTo>
                    <a:lnTo>
                      <a:pt x="79438" y="4829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6" name="Google Shape;1836;p39"/>
              <p:cNvSpPr/>
              <p:nvPr/>
            </p:nvSpPr>
            <p:spPr>
              <a:xfrm>
                <a:off x="7960710" y="-1412679"/>
                <a:ext cx="41962" cy="154115"/>
              </a:xfrm>
              <a:custGeom>
                <a:avLst/>
                <a:gdLst/>
                <a:ahLst/>
                <a:cxnLst/>
                <a:rect l="l" t="t" r="r" b="b"/>
                <a:pathLst>
                  <a:path w="15716" h="57721" extrusionOk="0">
                    <a:moveTo>
                      <a:pt x="0" y="0"/>
                    </a:moveTo>
                    <a:cubicBezTo>
                      <a:pt x="2095" y="1524"/>
                      <a:pt x="15716" y="57721"/>
                      <a:pt x="15716" y="5772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7" name="Google Shape;1837;p39"/>
              <p:cNvSpPr/>
              <p:nvPr/>
            </p:nvSpPr>
            <p:spPr>
              <a:xfrm>
                <a:off x="8280170" y="-1871767"/>
                <a:ext cx="191244" cy="101217"/>
              </a:xfrm>
              <a:custGeom>
                <a:avLst/>
                <a:gdLst/>
                <a:ahLst/>
                <a:cxnLst/>
                <a:rect l="l" t="t" r="r" b="b"/>
                <a:pathLst>
                  <a:path w="71627" h="37909" extrusionOk="0">
                    <a:moveTo>
                      <a:pt x="0" y="0"/>
                    </a:moveTo>
                    <a:lnTo>
                      <a:pt x="29718" y="37910"/>
                    </a:lnTo>
                    <a:lnTo>
                      <a:pt x="71628" y="904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8" name="Google Shape;1838;p39"/>
              <p:cNvSpPr/>
              <p:nvPr/>
            </p:nvSpPr>
            <p:spPr>
              <a:xfrm>
                <a:off x="6936455" y="-2174944"/>
                <a:ext cx="216932" cy="88502"/>
              </a:xfrm>
              <a:custGeom>
                <a:avLst/>
                <a:gdLst/>
                <a:ahLst/>
                <a:cxnLst/>
                <a:rect l="l" t="t" r="r" b="b"/>
                <a:pathLst>
                  <a:path w="81248" h="33147" extrusionOk="0">
                    <a:moveTo>
                      <a:pt x="0" y="18764"/>
                    </a:moveTo>
                    <a:lnTo>
                      <a:pt x="43244" y="33147"/>
                    </a:lnTo>
                    <a:lnTo>
                      <a:pt x="8124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9" name="Google Shape;1839;p39"/>
              <p:cNvSpPr/>
              <p:nvPr/>
            </p:nvSpPr>
            <p:spPr>
              <a:xfrm>
                <a:off x="7044808" y="-1821155"/>
                <a:ext cx="188956" cy="113171"/>
              </a:xfrm>
              <a:custGeom>
                <a:avLst/>
                <a:gdLst/>
                <a:ahLst/>
                <a:cxnLst/>
                <a:rect l="l" t="t" r="r" b="b"/>
                <a:pathLst>
                  <a:path w="70770" h="42386" extrusionOk="0">
                    <a:moveTo>
                      <a:pt x="0" y="11525"/>
                    </a:moveTo>
                    <a:lnTo>
                      <a:pt x="46101" y="42386"/>
                    </a:lnTo>
                    <a:lnTo>
                      <a:pt x="7077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0" name="Google Shape;1840;p39"/>
              <p:cNvSpPr/>
              <p:nvPr/>
            </p:nvSpPr>
            <p:spPr>
              <a:xfrm>
                <a:off x="7181138" y="-1527135"/>
                <a:ext cx="196077" cy="80364"/>
              </a:xfrm>
              <a:custGeom>
                <a:avLst/>
                <a:gdLst/>
                <a:ahLst/>
                <a:cxnLst/>
                <a:rect l="l" t="t" r="r" b="b"/>
                <a:pathLst>
                  <a:path w="73437" h="30099" extrusionOk="0">
                    <a:moveTo>
                      <a:pt x="0" y="30099"/>
                    </a:moveTo>
                    <a:cubicBezTo>
                      <a:pt x="1143" y="28194"/>
                      <a:pt x="46387" y="30099"/>
                      <a:pt x="46387" y="30099"/>
                    </a:cubicBezTo>
                    <a:lnTo>
                      <a:pt x="7343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1" name="Google Shape;1841;p39"/>
              <p:cNvSpPr/>
              <p:nvPr/>
            </p:nvSpPr>
            <p:spPr>
              <a:xfrm>
                <a:off x="7350278" y="-1392586"/>
                <a:ext cx="164288" cy="149792"/>
              </a:xfrm>
              <a:custGeom>
                <a:avLst/>
                <a:gdLst/>
                <a:ahLst/>
                <a:cxnLst/>
                <a:rect l="l" t="t" r="r" b="b"/>
                <a:pathLst>
                  <a:path w="61531" h="56102" extrusionOk="0">
                    <a:moveTo>
                      <a:pt x="0" y="56102"/>
                    </a:moveTo>
                    <a:cubicBezTo>
                      <a:pt x="1715" y="54578"/>
                      <a:pt x="46958" y="46672"/>
                      <a:pt x="46958" y="46672"/>
                    </a:cubicBezTo>
                    <a:lnTo>
                      <a:pt x="6153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2" name="Google Shape;1842;p39"/>
              <p:cNvSpPr/>
              <p:nvPr/>
            </p:nvSpPr>
            <p:spPr>
              <a:xfrm>
                <a:off x="6677531" y="-2319411"/>
                <a:ext cx="149539" cy="97402"/>
              </a:xfrm>
              <a:custGeom>
                <a:avLst/>
                <a:gdLst/>
                <a:ahLst/>
                <a:cxnLst/>
                <a:rect l="l" t="t" r="r" b="b"/>
                <a:pathLst>
                  <a:path w="56007" h="36480" extrusionOk="0">
                    <a:moveTo>
                      <a:pt x="0" y="0"/>
                    </a:moveTo>
                    <a:lnTo>
                      <a:pt x="56007" y="364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3" name="Google Shape;1843;p39"/>
              <p:cNvSpPr/>
              <p:nvPr/>
            </p:nvSpPr>
            <p:spPr>
              <a:xfrm>
                <a:off x="6752307" y="-1997921"/>
                <a:ext cx="224814" cy="84177"/>
              </a:xfrm>
              <a:custGeom>
                <a:avLst/>
                <a:gdLst/>
                <a:ahLst/>
                <a:cxnLst/>
                <a:rect l="l" t="t" r="r" b="b"/>
                <a:pathLst>
                  <a:path w="84200" h="31527" extrusionOk="0">
                    <a:moveTo>
                      <a:pt x="0" y="0"/>
                    </a:moveTo>
                    <a:lnTo>
                      <a:pt x="44196" y="31528"/>
                    </a:lnTo>
                    <a:lnTo>
                      <a:pt x="8420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4" name="Google Shape;1844;p39"/>
              <p:cNvSpPr/>
              <p:nvPr/>
            </p:nvSpPr>
            <p:spPr>
              <a:xfrm>
                <a:off x="6827087" y="-1690168"/>
                <a:ext cx="217949" cy="101727"/>
              </a:xfrm>
              <a:custGeom>
                <a:avLst/>
                <a:gdLst/>
                <a:ahLst/>
                <a:cxnLst/>
                <a:rect l="l" t="t" r="r" b="b"/>
                <a:pathLst>
                  <a:path w="81629" h="38100" extrusionOk="0">
                    <a:moveTo>
                      <a:pt x="0" y="17431"/>
                    </a:moveTo>
                    <a:cubicBezTo>
                      <a:pt x="7906" y="19622"/>
                      <a:pt x="57436" y="38100"/>
                      <a:pt x="57436" y="38100"/>
                    </a:cubicBezTo>
                    <a:lnTo>
                      <a:pt x="8162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5" name="Google Shape;1845;p39"/>
              <p:cNvSpPr/>
              <p:nvPr/>
            </p:nvSpPr>
            <p:spPr>
              <a:xfrm>
                <a:off x="6935947" y="-1392332"/>
                <a:ext cx="217439" cy="77310"/>
              </a:xfrm>
              <a:custGeom>
                <a:avLst/>
                <a:gdLst/>
                <a:ahLst/>
                <a:cxnLst/>
                <a:rect l="l" t="t" r="r" b="b"/>
                <a:pathLst>
                  <a:path w="81438" h="28955" extrusionOk="0">
                    <a:moveTo>
                      <a:pt x="0" y="21241"/>
                    </a:moveTo>
                    <a:lnTo>
                      <a:pt x="57912" y="28956"/>
                    </a:lnTo>
                    <a:lnTo>
                      <a:pt x="8143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6" name="Google Shape;1846;p39"/>
              <p:cNvSpPr/>
              <p:nvPr/>
            </p:nvSpPr>
            <p:spPr>
              <a:xfrm>
                <a:off x="7051929" y="-1180972"/>
                <a:ext cx="227105" cy="91808"/>
              </a:xfrm>
              <a:custGeom>
                <a:avLst/>
                <a:gdLst/>
                <a:ahLst/>
                <a:cxnLst/>
                <a:rect l="l" t="t" r="r" b="b"/>
                <a:pathLst>
                  <a:path w="85058" h="34385" extrusionOk="0">
                    <a:moveTo>
                      <a:pt x="0" y="32004"/>
                    </a:moveTo>
                    <a:lnTo>
                      <a:pt x="66675" y="34385"/>
                    </a:lnTo>
                    <a:lnTo>
                      <a:pt x="850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7" name="Google Shape;1847;p39"/>
              <p:cNvSpPr/>
              <p:nvPr/>
            </p:nvSpPr>
            <p:spPr>
              <a:xfrm>
                <a:off x="8207172" y="-1267959"/>
                <a:ext cx="264234" cy="172426"/>
              </a:xfrm>
              <a:custGeom>
                <a:avLst/>
                <a:gdLst/>
                <a:ahLst/>
                <a:cxnLst/>
                <a:rect l="l" t="t" r="r" b="b"/>
                <a:pathLst>
                  <a:path w="98964" h="64579" extrusionOk="0">
                    <a:moveTo>
                      <a:pt x="0" y="0"/>
                    </a:moveTo>
                    <a:lnTo>
                      <a:pt x="27337" y="64579"/>
                    </a:lnTo>
                    <a:lnTo>
                      <a:pt x="98965" y="498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8" name="Google Shape;1848;p39"/>
              <p:cNvSpPr/>
              <p:nvPr/>
            </p:nvSpPr>
            <p:spPr>
              <a:xfrm>
                <a:off x="8063213" y="-1115861"/>
                <a:ext cx="216932" cy="188702"/>
              </a:xfrm>
              <a:custGeom>
                <a:avLst/>
                <a:gdLst/>
                <a:ahLst/>
                <a:cxnLst/>
                <a:rect l="l" t="t" r="r" b="b"/>
                <a:pathLst>
                  <a:path w="81248" h="70675" extrusionOk="0">
                    <a:moveTo>
                      <a:pt x="0" y="0"/>
                    </a:moveTo>
                    <a:lnTo>
                      <a:pt x="15240" y="70675"/>
                    </a:lnTo>
                    <a:lnTo>
                      <a:pt x="81248" y="7067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9" name="Google Shape;1849;p39"/>
              <p:cNvSpPr/>
              <p:nvPr/>
            </p:nvSpPr>
            <p:spPr>
              <a:xfrm>
                <a:off x="7279060" y="-1053040"/>
                <a:ext cx="153351" cy="173697"/>
              </a:xfrm>
              <a:custGeom>
                <a:avLst/>
                <a:gdLst/>
                <a:ahLst/>
                <a:cxnLst/>
                <a:rect l="l" t="t" r="r" b="b"/>
                <a:pathLst>
                  <a:path w="57435" h="65055" extrusionOk="0">
                    <a:moveTo>
                      <a:pt x="52578" y="0"/>
                    </a:moveTo>
                    <a:lnTo>
                      <a:pt x="57436" y="54959"/>
                    </a:lnTo>
                    <a:lnTo>
                      <a:pt x="0" y="650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850" name="Google Shape;1850;p39"/>
          <p:cNvGrpSpPr/>
          <p:nvPr/>
        </p:nvGrpSpPr>
        <p:grpSpPr>
          <a:xfrm>
            <a:off x="5590215" y="3154879"/>
            <a:ext cx="1574440" cy="1661202"/>
            <a:chOff x="9859733" y="1141545"/>
            <a:chExt cx="2315694" cy="2443304"/>
          </a:xfrm>
        </p:grpSpPr>
        <p:sp>
          <p:nvSpPr>
            <p:cNvPr id="1851" name="Google Shape;1851;p39"/>
            <p:cNvSpPr/>
            <p:nvPr/>
          </p:nvSpPr>
          <p:spPr>
            <a:xfrm>
              <a:off x="9859733" y="1141545"/>
              <a:ext cx="2315694" cy="1868244"/>
            </a:xfrm>
            <a:custGeom>
              <a:avLst/>
              <a:gdLst/>
              <a:ahLst/>
              <a:cxnLst/>
              <a:rect l="l" t="t" r="r" b="b"/>
              <a:pathLst>
                <a:path w="867301" h="699717" extrusionOk="0">
                  <a:moveTo>
                    <a:pt x="867251" y="411396"/>
                  </a:moveTo>
                  <a:cubicBezTo>
                    <a:pt x="863346" y="612564"/>
                    <a:pt x="676751" y="699717"/>
                    <a:pt x="445103" y="699717"/>
                  </a:cubicBezTo>
                  <a:cubicBezTo>
                    <a:pt x="213455" y="699717"/>
                    <a:pt x="0" y="599038"/>
                    <a:pt x="0" y="397775"/>
                  </a:cubicBezTo>
                  <a:cubicBezTo>
                    <a:pt x="0" y="196512"/>
                    <a:pt x="193643" y="19728"/>
                    <a:pt x="424434" y="1630"/>
                  </a:cubicBezTo>
                  <a:cubicBezTo>
                    <a:pt x="760095" y="-24564"/>
                    <a:pt x="870013" y="271569"/>
                    <a:pt x="867251" y="4113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52" name="Google Shape;1852;p39"/>
            <p:cNvGrpSpPr/>
            <p:nvPr/>
          </p:nvGrpSpPr>
          <p:grpSpPr>
            <a:xfrm>
              <a:off x="10098566" y="1543182"/>
              <a:ext cx="1863324" cy="2041667"/>
              <a:chOff x="10098566" y="1543182"/>
              <a:chExt cx="1863324" cy="2041667"/>
            </a:xfrm>
          </p:grpSpPr>
          <p:sp>
            <p:nvSpPr>
              <p:cNvPr id="1853" name="Google Shape;1853;p39"/>
              <p:cNvSpPr/>
              <p:nvPr/>
            </p:nvSpPr>
            <p:spPr>
              <a:xfrm>
                <a:off x="11017774" y="1642120"/>
                <a:ext cx="25432" cy="1942729"/>
              </a:xfrm>
              <a:custGeom>
                <a:avLst/>
                <a:gdLst/>
                <a:ahLst/>
                <a:cxnLst/>
                <a:rect l="l" t="t" r="r" b="b"/>
                <a:pathLst>
                  <a:path w="9525" h="727614" extrusionOk="0">
                    <a:moveTo>
                      <a:pt x="0" y="727615"/>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4" name="Google Shape;1854;p39"/>
              <p:cNvSpPr/>
              <p:nvPr/>
            </p:nvSpPr>
            <p:spPr>
              <a:xfrm>
                <a:off x="10741298" y="1642120"/>
                <a:ext cx="276441" cy="156913"/>
              </a:xfrm>
              <a:custGeom>
                <a:avLst/>
                <a:gdLst/>
                <a:ahLst/>
                <a:cxnLst/>
                <a:rect l="l" t="t" r="r" b="b"/>
                <a:pathLst>
                  <a:path w="103536" h="58769" extrusionOk="0">
                    <a:moveTo>
                      <a:pt x="0" y="0"/>
                    </a:moveTo>
                    <a:lnTo>
                      <a:pt x="103537" y="5876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5" name="Google Shape;1855;p39"/>
              <p:cNvSpPr/>
              <p:nvPr/>
            </p:nvSpPr>
            <p:spPr>
              <a:xfrm>
                <a:off x="10340448" y="1710031"/>
                <a:ext cx="682588" cy="452939"/>
              </a:xfrm>
              <a:custGeom>
                <a:avLst/>
                <a:gdLst/>
                <a:ahLst/>
                <a:cxnLst/>
                <a:rect l="l" t="t" r="r" b="b"/>
                <a:pathLst>
                  <a:path w="255651" h="169640" extrusionOk="0">
                    <a:moveTo>
                      <a:pt x="0" y="0"/>
                    </a:moveTo>
                    <a:lnTo>
                      <a:pt x="255651"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6" name="Google Shape;1856;p39"/>
              <p:cNvSpPr/>
              <p:nvPr/>
            </p:nvSpPr>
            <p:spPr>
              <a:xfrm>
                <a:off x="10098566" y="1916557"/>
                <a:ext cx="921137" cy="556700"/>
              </a:xfrm>
              <a:custGeom>
                <a:avLst/>
                <a:gdLst/>
                <a:ahLst/>
                <a:cxnLst/>
                <a:rect l="l" t="t" r="r" b="b"/>
                <a:pathLst>
                  <a:path w="344995" h="208502" extrusionOk="0">
                    <a:moveTo>
                      <a:pt x="0" y="0"/>
                    </a:moveTo>
                    <a:lnTo>
                      <a:pt x="344995" y="2085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7" name="Google Shape;1857;p39"/>
              <p:cNvSpPr/>
              <p:nvPr/>
            </p:nvSpPr>
            <p:spPr>
              <a:xfrm>
                <a:off x="10276608" y="2312822"/>
                <a:ext cx="747437" cy="477353"/>
              </a:xfrm>
              <a:custGeom>
                <a:avLst/>
                <a:gdLst/>
                <a:ahLst/>
                <a:cxnLst/>
                <a:rect l="l" t="t" r="r" b="b"/>
                <a:pathLst>
                  <a:path w="279939" h="178784" extrusionOk="0">
                    <a:moveTo>
                      <a:pt x="0" y="0"/>
                    </a:moveTo>
                    <a:lnTo>
                      <a:pt x="27994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8" name="Google Shape;1858;p39"/>
              <p:cNvSpPr/>
              <p:nvPr/>
            </p:nvSpPr>
            <p:spPr>
              <a:xfrm>
                <a:off x="10841766" y="1550557"/>
                <a:ext cx="19072" cy="159455"/>
              </a:xfrm>
              <a:custGeom>
                <a:avLst/>
                <a:gdLst/>
                <a:ahLst/>
                <a:cxnLst/>
                <a:rect l="l" t="t" r="r" b="b"/>
                <a:pathLst>
                  <a:path w="7143" h="59721" extrusionOk="0">
                    <a:moveTo>
                      <a:pt x="7144" y="59722"/>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9" name="Google Shape;1859;p39"/>
              <p:cNvSpPr/>
              <p:nvPr/>
            </p:nvSpPr>
            <p:spPr>
              <a:xfrm>
                <a:off x="10340448" y="1609565"/>
                <a:ext cx="134277" cy="230410"/>
              </a:xfrm>
              <a:custGeom>
                <a:avLst/>
                <a:gdLst/>
                <a:ahLst/>
                <a:cxnLst/>
                <a:rect l="l" t="t" r="r" b="b"/>
                <a:pathLst>
                  <a:path w="50291" h="86296" extrusionOk="0">
                    <a:moveTo>
                      <a:pt x="42005" y="0"/>
                    </a:moveTo>
                    <a:lnTo>
                      <a:pt x="50292" y="70961"/>
                    </a:lnTo>
                    <a:lnTo>
                      <a:pt x="0" y="8629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0" name="Google Shape;1860;p39"/>
              <p:cNvSpPr/>
              <p:nvPr/>
            </p:nvSpPr>
            <p:spPr>
              <a:xfrm>
                <a:off x="10474743" y="1704434"/>
                <a:ext cx="175478" cy="271355"/>
              </a:xfrm>
              <a:custGeom>
                <a:avLst/>
                <a:gdLst/>
                <a:ahLst/>
                <a:cxnLst/>
                <a:rect l="l" t="t" r="r" b="b"/>
                <a:pathLst>
                  <a:path w="65722" h="101631" extrusionOk="0">
                    <a:moveTo>
                      <a:pt x="48101" y="0"/>
                    </a:moveTo>
                    <a:lnTo>
                      <a:pt x="65723" y="79153"/>
                    </a:lnTo>
                    <a:lnTo>
                      <a:pt x="0"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1" name="Google Shape;1861;p39"/>
              <p:cNvSpPr/>
              <p:nvPr/>
            </p:nvSpPr>
            <p:spPr>
              <a:xfrm>
                <a:off x="10650243" y="1799049"/>
                <a:ext cx="191500" cy="301109"/>
              </a:xfrm>
              <a:custGeom>
                <a:avLst/>
                <a:gdLst/>
                <a:ahLst/>
                <a:cxnLst/>
                <a:rect l="l" t="t" r="r" b="b"/>
                <a:pathLst>
                  <a:path w="71723" h="112775" extrusionOk="0">
                    <a:moveTo>
                      <a:pt x="50578" y="0"/>
                    </a:moveTo>
                    <a:lnTo>
                      <a:pt x="71723" y="91345"/>
                    </a:lnTo>
                    <a:lnTo>
                      <a:pt x="0" y="11277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2" name="Google Shape;1862;p39"/>
              <p:cNvSpPr/>
              <p:nvPr/>
            </p:nvSpPr>
            <p:spPr>
              <a:xfrm>
                <a:off x="10098566" y="1799049"/>
                <a:ext cx="145467" cy="268303"/>
              </a:xfrm>
              <a:custGeom>
                <a:avLst/>
                <a:gdLst/>
                <a:ahLst/>
                <a:cxnLst/>
                <a:rect l="l" t="t" r="r" b="b"/>
                <a:pathLst>
                  <a:path w="54482" h="100488" extrusionOk="0">
                    <a:moveTo>
                      <a:pt x="31432" y="0"/>
                    </a:moveTo>
                    <a:lnTo>
                      <a:pt x="54483" y="76867"/>
                    </a:lnTo>
                    <a:lnTo>
                      <a:pt x="0" y="10048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3" name="Google Shape;1863;p39"/>
              <p:cNvSpPr/>
              <p:nvPr/>
            </p:nvSpPr>
            <p:spPr>
              <a:xfrm>
                <a:off x="10276608" y="1916557"/>
                <a:ext cx="130972" cy="246433"/>
              </a:xfrm>
              <a:custGeom>
                <a:avLst/>
                <a:gdLst/>
                <a:ahLst/>
                <a:cxnLst/>
                <a:rect l="l" t="t" r="r" b="b"/>
                <a:pathLst>
                  <a:path w="49053" h="92297" extrusionOk="0">
                    <a:moveTo>
                      <a:pt x="35338" y="0"/>
                    </a:moveTo>
                    <a:lnTo>
                      <a:pt x="49054" y="69914"/>
                    </a:lnTo>
                    <a:lnTo>
                      <a:pt x="0" y="92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4" name="Google Shape;1864;p39"/>
              <p:cNvSpPr/>
              <p:nvPr/>
            </p:nvSpPr>
            <p:spPr>
              <a:xfrm>
                <a:off x="10474743" y="2039912"/>
                <a:ext cx="122326" cy="210572"/>
              </a:xfrm>
              <a:custGeom>
                <a:avLst/>
                <a:gdLst/>
                <a:ahLst/>
                <a:cxnLst/>
                <a:rect l="l" t="t" r="r" b="b"/>
                <a:pathLst>
                  <a:path w="45815" h="78866" extrusionOk="0">
                    <a:moveTo>
                      <a:pt x="31623" y="0"/>
                    </a:moveTo>
                    <a:lnTo>
                      <a:pt x="45815" y="65437"/>
                    </a:lnTo>
                    <a:lnTo>
                      <a:pt x="0"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5" name="Google Shape;1865;p39"/>
              <p:cNvSpPr/>
              <p:nvPr/>
            </p:nvSpPr>
            <p:spPr>
              <a:xfrm>
                <a:off x="10597086" y="2163014"/>
                <a:ext cx="182599" cy="244398"/>
              </a:xfrm>
              <a:custGeom>
                <a:avLst/>
                <a:gdLst/>
                <a:ahLst/>
                <a:cxnLst/>
                <a:rect l="l" t="t" r="r" b="b"/>
                <a:pathLst>
                  <a:path w="68389" h="91535" extrusionOk="0">
                    <a:moveTo>
                      <a:pt x="55817" y="0"/>
                    </a:moveTo>
                    <a:lnTo>
                      <a:pt x="68390" y="61817"/>
                    </a:lnTo>
                    <a:lnTo>
                      <a:pt x="0" y="915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6" name="Google Shape;1866;p39"/>
              <p:cNvSpPr/>
              <p:nvPr/>
            </p:nvSpPr>
            <p:spPr>
              <a:xfrm>
                <a:off x="10276608" y="2195063"/>
                <a:ext cx="130972" cy="245159"/>
              </a:xfrm>
              <a:custGeom>
                <a:avLst/>
                <a:gdLst/>
                <a:ahLst/>
                <a:cxnLst/>
                <a:rect l="l" t="t" r="r" b="b"/>
                <a:pathLst>
                  <a:path w="49053" h="91820" extrusionOk="0">
                    <a:moveTo>
                      <a:pt x="24574" y="0"/>
                    </a:moveTo>
                    <a:lnTo>
                      <a:pt x="49054" y="75438"/>
                    </a:lnTo>
                    <a:lnTo>
                      <a:pt x="0"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7" name="Google Shape;1867;p39"/>
              <p:cNvSpPr/>
              <p:nvPr/>
            </p:nvSpPr>
            <p:spPr>
              <a:xfrm>
                <a:off x="10407595" y="2317401"/>
                <a:ext cx="151573" cy="233969"/>
              </a:xfrm>
              <a:custGeom>
                <a:avLst/>
                <a:gdLst/>
                <a:ahLst/>
                <a:cxnLst/>
                <a:rect l="l" t="t" r="r" b="b"/>
                <a:pathLst>
                  <a:path w="56769" h="87629" extrusionOk="0">
                    <a:moveTo>
                      <a:pt x="0" y="87630"/>
                    </a:moveTo>
                    <a:cubicBezTo>
                      <a:pt x="12097" y="85154"/>
                      <a:pt x="56769" y="65818"/>
                      <a:pt x="56769" y="65818"/>
                    </a:cubicBezTo>
                    <a:lnTo>
                      <a:pt x="480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8" name="Google Shape;1868;p39"/>
              <p:cNvSpPr/>
              <p:nvPr/>
            </p:nvSpPr>
            <p:spPr>
              <a:xfrm>
                <a:off x="10597086" y="2440249"/>
                <a:ext cx="150553" cy="215915"/>
              </a:xfrm>
              <a:custGeom>
                <a:avLst/>
                <a:gdLst/>
                <a:ahLst/>
                <a:cxnLst/>
                <a:rect l="l" t="t" r="r" b="b"/>
                <a:pathLst>
                  <a:path w="56387" h="80867" extrusionOk="0">
                    <a:moveTo>
                      <a:pt x="44672" y="0"/>
                    </a:moveTo>
                    <a:lnTo>
                      <a:pt x="56388" y="64960"/>
                    </a:lnTo>
                    <a:lnTo>
                      <a:pt x="0"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9" name="Google Shape;1869;p39"/>
              <p:cNvSpPr/>
              <p:nvPr/>
            </p:nvSpPr>
            <p:spPr>
              <a:xfrm>
                <a:off x="11042955" y="1634745"/>
                <a:ext cx="276187" cy="157167"/>
              </a:xfrm>
              <a:custGeom>
                <a:avLst/>
                <a:gdLst/>
                <a:ahLst/>
                <a:cxnLst/>
                <a:rect l="l" t="t" r="r" b="b"/>
                <a:pathLst>
                  <a:path w="103441" h="58864" extrusionOk="0">
                    <a:moveTo>
                      <a:pt x="103441" y="0"/>
                    </a:moveTo>
                    <a:lnTo>
                      <a:pt x="0" y="5886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0" name="Google Shape;1870;p39"/>
              <p:cNvSpPr/>
              <p:nvPr/>
            </p:nvSpPr>
            <p:spPr>
              <a:xfrm>
                <a:off x="11037614" y="1702655"/>
                <a:ext cx="682332" cy="452939"/>
              </a:xfrm>
              <a:custGeom>
                <a:avLst/>
                <a:gdLst/>
                <a:ahLst/>
                <a:cxnLst/>
                <a:rect l="l" t="t" r="r" b="b"/>
                <a:pathLst>
                  <a:path w="255555" h="169640" extrusionOk="0">
                    <a:moveTo>
                      <a:pt x="255556" y="0"/>
                    </a:moveTo>
                    <a:lnTo>
                      <a:pt x="0"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1" name="Google Shape;1871;p39"/>
              <p:cNvSpPr/>
              <p:nvPr/>
            </p:nvSpPr>
            <p:spPr>
              <a:xfrm>
                <a:off x="11040667" y="1909435"/>
                <a:ext cx="921137" cy="556444"/>
              </a:xfrm>
              <a:custGeom>
                <a:avLst/>
                <a:gdLst/>
                <a:ahLst/>
                <a:cxnLst/>
                <a:rect l="l" t="t" r="r" b="b"/>
                <a:pathLst>
                  <a:path w="344995" h="208406" extrusionOk="0">
                    <a:moveTo>
                      <a:pt x="344995" y="0"/>
                    </a:moveTo>
                    <a:lnTo>
                      <a:pt x="0" y="20840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2" name="Google Shape;1872;p39"/>
              <p:cNvSpPr/>
              <p:nvPr/>
            </p:nvSpPr>
            <p:spPr>
              <a:xfrm>
                <a:off x="11036597" y="2305446"/>
                <a:ext cx="747437" cy="477353"/>
              </a:xfrm>
              <a:custGeom>
                <a:avLst/>
                <a:gdLst/>
                <a:ahLst/>
                <a:cxnLst/>
                <a:rect l="l" t="t" r="r" b="b"/>
                <a:pathLst>
                  <a:path w="279939" h="178784" extrusionOk="0">
                    <a:moveTo>
                      <a:pt x="279940" y="0"/>
                    </a:moveTo>
                    <a:lnTo>
                      <a:pt x="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3" name="Google Shape;1873;p39"/>
              <p:cNvSpPr/>
              <p:nvPr/>
            </p:nvSpPr>
            <p:spPr>
              <a:xfrm>
                <a:off x="11199633" y="1543182"/>
                <a:ext cx="19072" cy="159455"/>
              </a:xfrm>
              <a:custGeom>
                <a:avLst/>
                <a:gdLst/>
                <a:ahLst/>
                <a:cxnLst/>
                <a:rect l="l" t="t" r="r" b="b"/>
                <a:pathLst>
                  <a:path w="7143" h="59721" extrusionOk="0">
                    <a:moveTo>
                      <a:pt x="0" y="59722"/>
                    </a:moveTo>
                    <a:lnTo>
                      <a:pt x="714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4" name="Google Shape;1874;p39"/>
              <p:cNvSpPr/>
              <p:nvPr/>
            </p:nvSpPr>
            <p:spPr>
              <a:xfrm>
                <a:off x="11585984" y="1602189"/>
                <a:ext cx="134023" cy="230410"/>
              </a:xfrm>
              <a:custGeom>
                <a:avLst/>
                <a:gdLst/>
                <a:ahLst/>
                <a:cxnLst/>
                <a:rect l="l" t="t" r="r" b="b"/>
                <a:pathLst>
                  <a:path w="50196" h="86296" extrusionOk="0">
                    <a:moveTo>
                      <a:pt x="8287" y="0"/>
                    </a:moveTo>
                    <a:lnTo>
                      <a:pt x="0" y="71057"/>
                    </a:lnTo>
                    <a:lnTo>
                      <a:pt x="50197" y="86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5" name="Google Shape;1875;p39"/>
              <p:cNvSpPr/>
              <p:nvPr/>
            </p:nvSpPr>
            <p:spPr>
              <a:xfrm>
                <a:off x="11410232" y="1697058"/>
                <a:ext cx="175731" cy="271355"/>
              </a:xfrm>
              <a:custGeom>
                <a:avLst/>
                <a:gdLst/>
                <a:ahLst/>
                <a:cxnLst/>
                <a:rect l="l" t="t" r="r" b="b"/>
                <a:pathLst>
                  <a:path w="65817" h="101631" extrusionOk="0">
                    <a:moveTo>
                      <a:pt x="17621" y="0"/>
                    </a:moveTo>
                    <a:lnTo>
                      <a:pt x="0" y="79153"/>
                    </a:lnTo>
                    <a:lnTo>
                      <a:pt x="65818"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6" name="Google Shape;1876;p39"/>
              <p:cNvSpPr/>
              <p:nvPr/>
            </p:nvSpPr>
            <p:spPr>
              <a:xfrm>
                <a:off x="11218707" y="1791928"/>
                <a:ext cx="191500" cy="300856"/>
              </a:xfrm>
              <a:custGeom>
                <a:avLst/>
                <a:gdLst/>
                <a:ahLst/>
                <a:cxnLst/>
                <a:rect l="l" t="t" r="r" b="b"/>
                <a:pathLst>
                  <a:path w="71723" h="112680" extrusionOk="0">
                    <a:moveTo>
                      <a:pt x="21146" y="0"/>
                    </a:moveTo>
                    <a:lnTo>
                      <a:pt x="0" y="91250"/>
                    </a:lnTo>
                    <a:lnTo>
                      <a:pt x="71723" y="1126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7" name="Google Shape;1877;p39"/>
              <p:cNvSpPr/>
              <p:nvPr/>
            </p:nvSpPr>
            <p:spPr>
              <a:xfrm>
                <a:off x="11816677" y="1791928"/>
                <a:ext cx="145213" cy="268049"/>
              </a:xfrm>
              <a:custGeom>
                <a:avLst/>
                <a:gdLst/>
                <a:ahLst/>
                <a:cxnLst/>
                <a:rect l="l" t="t" r="r" b="b"/>
                <a:pathLst>
                  <a:path w="54387" h="100393" extrusionOk="0">
                    <a:moveTo>
                      <a:pt x="23050" y="0"/>
                    </a:moveTo>
                    <a:lnTo>
                      <a:pt x="0" y="76867"/>
                    </a:lnTo>
                    <a:lnTo>
                      <a:pt x="54388" y="1003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8" name="Google Shape;1878;p39"/>
              <p:cNvSpPr/>
              <p:nvPr/>
            </p:nvSpPr>
            <p:spPr>
              <a:xfrm>
                <a:off x="11652878" y="1909435"/>
                <a:ext cx="131228" cy="246179"/>
              </a:xfrm>
              <a:custGeom>
                <a:avLst/>
                <a:gdLst/>
                <a:ahLst/>
                <a:cxnLst/>
                <a:rect l="l" t="t" r="r" b="b"/>
                <a:pathLst>
                  <a:path w="49149" h="92202" extrusionOk="0">
                    <a:moveTo>
                      <a:pt x="13811" y="0"/>
                    </a:moveTo>
                    <a:lnTo>
                      <a:pt x="0" y="69818"/>
                    </a:lnTo>
                    <a:lnTo>
                      <a:pt x="49149" y="922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9" name="Google Shape;1879;p39"/>
              <p:cNvSpPr/>
              <p:nvPr/>
            </p:nvSpPr>
            <p:spPr>
              <a:xfrm>
                <a:off x="11463643" y="2032537"/>
                <a:ext cx="122326" cy="210572"/>
              </a:xfrm>
              <a:custGeom>
                <a:avLst/>
                <a:gdLst/>
                <a:ahLst/>
                <a:cxnLst/>
                <a:rect l="l" t="t" r="r" b="b"/>
                <a:pathLst>
                  <a:path w="45815" h="78866" extrusionOk="0">
                    <a:moveTo>
                      <a:pt x="14097" y="0"/>
                    </a:moveTo>
                    <a:lnTo>
                      <a:pt x="0" y="65437"/>
                    </a:lnTo>
                    <a:lnTo>
                      <a:pt x="45815"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0" name="Google Shape;1880;p39"/>
              <p:cNvSpPr/>
              <p:nvPr/>
            </p:nvSpPr>
            <p:spPr>
              <a:xfrm>
                <a:off x="11281024" y="2155639"/>
                <a:ext cx="182599" cy="244652"/>
              </a:xfrm>
              <a:custGeom>
                <a:avLst/>
                <a:gdLst/>
                <a:ahLst/>
                <a:cxnLst/>
                <a:rect l="l" t="t" r="r" b="b"/>
                <a:pathLst>
                  <a:path w="68389" h="91630" extrusionOk="0">
                    <a:moveTo>
                      <a:pt x="12573" y="0"/>
                    </a:moveTo>
                    <a:lnTo>
                      <a:pt x="0" y="61817"/>
                    </a:lnTo>
                    <a:lnTo>
                      <a:pt x="68390" y="9163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1" name="Google Shape;1881;p39"/>
              <p:cNvSpPr/>
              <p:nvPr/>
            </p:nvSpPr>
            <p:spPr>
              <a:xfrm>
                <a:off x="11652878" y="2187685"/>
                <a:ext cx="131228" cy="245159"/>
              </a:xfrm>
              <a:custGeom>
                <a:avLst/>
                <a:gdLst/>
                <a:ahLst/>
                <a:cxnLst/>
                <a:rect l="l" t="t" r="r" b="b"/>
                <a:pathLst>
                  <a:path w="49149" h="91820" extrusionOk="0">
                    <a:moveTo>
                      <a:pt x="24575" y="0"/>
                    </a:moveTo>
                    <a:lnTo>
                      <a:pt x="0" y="75438"/>
                    </a:lnTo>
                    <a:lnTo>
                      <a:pt x="49149"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2" name="Google Shape;1882;p39"/>
              <p:cNvSpPr/>
              <p:nvPr/>
            </p:nvSpPr>
            <p:spPr>
              <a:xfrm>
                <a:off x="11501287" y="2310023"/>
                <a:ext cx="151573" cy="233972"/>
              </a:xfrm>
              <a:custGeom>
                <a:avLst/>
                <a:gdLst/>
                <a:ahLst/>
                <a:cxnLst/>
                <a:rect l="l" t="t" r="r" b="b"/>
                <a:pathLst>
                  <a:path w="56769" h="87630" extrusionOk="0">
                    <a:moveTo>
                      <a:pt x="56769" y="87630"/>
                    </a:moveTo>
                    <a:cubicBezTo>
                      <a:pt x="44672" y="85154"/>
                      <a:pt x="0" y="65818"/>
                      <a:pt x="0" y="65818"/>
                    </a:cubicBezTo>
                    <a:lnTo>
                      <a:pt x="876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3" name="Google Shape;1883;p39"/>
              <p:cNvSpPr/>
              <p:nvPr/>
            </p:nvSpPr>
            <p:spPr>
              <a:xfrm>
                <a:off x="11313070" y="2432871"/>
                <a:ext cx="150553" cy="215915"/>
              </a:xfrm>
              <a:custGeom>
                <a:avLst/>
                <a:gdLst/>
                <a:ahLst/>
                <a:cxnLst/>
                <a:rect l="l" t="t" r="r" b="b"/>
                <a:pathLst>
                  <a:path w="56387" h="80867" extrusionOk="0">
                    <a:moveTo>
                      <a:pt x="11716" y="0"/>
                    </a:moveTo>
                    <a:lnTo>
                      <a:pt x="0" y="64961"/>
                    </a:lnTo>
                    <a:lnTo>
                      <a:pt x="56388"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884" name="Google Shape;1884;p39"/>
          <p:cNvGrpSpPr/>
          <p:nvPr/>
        </p:nvGrpSpPr>
        <p:grpSpPr>
          <a:xfrm>
            <a:off x="8423888" y="2205387"/>
            <a:ext cx="461424" cy="732722"/>
            <a:chOff x="177600" y="2303162"/>
            <a:chExt cx="461424" cy="732722"/>
          </a:xfrm>
        </p:grpSpPr>
        <p:grpSp>
          <p:nvGrpSpPr>
            <p:cNvPr id="1885" name="Google Shape;1885;p39"/>
            <p:cNvGrpSpPr/>
            <p:nvPr/>
          </p:nvGrpSpPr>
          <p:grpSpPr>
            <a:xfrm>
              <a:off x="423441" y="2517507"/>
              <a:ext cx="215583" cy="229700"/>
              <a:chOff x="423441" y="2517507"/>
              <a:chExt cx="215583" cy="229700"/>
            </a:xfrm>
          </p:grpSpPr>
          <p:sp>
            <p:nvSpPr>
              <p:cNvPr id="1886" name="Google Shape;1886;p39"/>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7" name="Google Shape;1887;p39"/>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88" name="Google Shape;1888;p39"/>
            <p:cNvGrpSpPr/>
            <p:nvPr/>
          </p:nvGrpSpPr>
          <p:grpSpPr>
            <a:xfrm>
              <a:off x="177600" y="2303162"/>
              <a:ext cx="326056" cy="122381"/>
              <a:chOff x="177600" y="2303162"/>
              <a:chExt cx="326056" cy="122381"/>
            </a:xfrm>
          </p:grpSpPr>
          <p:sp>
            <p:nvSpPr>
              <p:cNvPr id="1889" name="Google Shape;1889;p39"/>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0" name="Google Shape;1890;p39"/>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91" name="Google Shape;1891;p39"/>
            <p:cNvGrpSpPr/>
            <p:nvPr/>
          </p:nvGrpSpPr>
          <p:grpSpPr>
            <a:xfrm>
              <a:off x="258394" y="2710176"/>
              <a:ext cx="218639" cy="325708"/>
              <a:chOff x="258394" y="2710176"/>
              <a:chExt cx="218639" cy="325708"/>
            </a:xfrm>
          </p:grpSpPr>
          <p:sp>
            <p:nvSpPr>
              <p:cNvPr id="1892" name="Google Shape;1892;p39"/>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3" name="Google Shape;1893;p39"/>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894" name="Google Shape;1894;p39"/>
          <p:cNvGrpSpPr/>
          <p:nvPr/>
        </p:nvGrpSpPr>
        <p:grpSpPr>
          <a:xfrm flipH="1">
            <a:off x="719990" y="2704080"/>
            <a:ext cx="1657866" cy="2111994"/>
            <a:chOff x="6545780" y="-3106348"/>
            <a:chExt cx="2438396" cy="3106330"/>
          </a:xfrm>
        </p:grpSpPr>
        <p:sp>
          <p:nvSpPr>
            <p:cNvPr id="1895" name="Google Shape;1895;p39"/>
            <p:cNvSpPr/>
            <p:nvPr/>
          </p:nvSpPr>
          <p:spPr>
            <a:xfrm>
              <a:off x="6545780" y="-3106348"/>
              <a:ext cx="2438396" cy="2498415"/>
            </a:xfrm>
            <a:custGeom>
              <a:avLst/>
              <a:gdLst/>
              <a:ahLst/>
              <a:cxnLst/>
              <a:rect l="l" t="t" r="r" b="b"/>
              <a:pathLst>
                <a:path w="913257" h="935736" extrusionOk="0">
                  <a:moveTo>
                    <a:pt x="913257" y="467868"/>
                  </a:moveTo>
                  <a:cubicBezTo>
                    <a:pt x="913257" y="726264"/>
                    <a:pt x="708817" y="935736"/>
                    <a:pt x="456629" y="935736"/>
                  </a:cubicBezTo>
                  <a:cubicBezTo>
                    <a:pt x="204440" y="935736"/>
                    <a:pt x="0" y="726264"/>
                    <a:pt x="0" y="467868"/>
                  </a:cubicBezTo>
                  <a:cubicBezTo>
                    <a:pt x="0" y="209472"/>
                    <a:pt x="204440" y="0"/>
                    <a:pt x="456629" y="0"/>
                  </a:cubicBezTo>
                  <a:cubicBezTo>
                    <a:pt x="708817" y="0"/>
                    <a:pt x="913257" y="209472"/>
                    <a:pt x="913257" y="46786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96" name="Google Shape;1896;p39"/>
            <p:cNvGrpSpPr/>
            <p:nvPr/>
          </p:nvGrpSpPr>
          <p:grpSpPr>
            <a:xfrm>
              <a:off x="6677531" y="-2677525"/>
              <a:ext cx="2125805" cy="2677507"/>
              <a:chOff x="6677531" y="-2677525"/>
              <a:chExt cx="2125805" cy="2677507"/>
            </a:xfrm>
          </p:grpSpPr>
          <p:sp>
            <p:nvSpPr>
              <p:cNvPr id="1897" name="Google Shape;1897;p39"/>
              <p:cNvSpPr/>
              <p:nvPr/>
            </p:nvSpPr>
            <p:spPr>
              <a:xfrm>
                <a:off x="7324336" y="-2677525"/>
                <a:ext cx="864423" cy="870273"/>
              </a:xfrm>
              <a:custGeom>
                <a:avLst/>
                <a:gdLst/>
                <a:ahLst/>
                <a:cxnLst/>
                <a:rect l="l" t="t" r="r" b="b"/>
                <a:pathLst>
                  <a:path w="323754" h="325945" extrusionOk="0">
                    <a:moveTo>
                      <a:pt x="0" y="0"/>
                    </a:moveTo>
                    <a:cubicBezTo>
                      <a:pt x="0" y="0"/>
                      <a:pt x="20288" y="325946"/>
                      <a:pt x="159258" y="325946"/>
                    </a:cubicBezTo>
                    <a:cubicBezTo>
                      <a:pt x="298228" y="325946"/>
                      <a:pt x="323755" y="3620"/>
                      <a:pt x="323755" y="36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8" name="Google Shape;1898;p39"/>
              <p:cNvSpPr/>
              <p:nvPr/>
            </p:nvSpPr>
            <p:spPr>
              <a:xfrm>
                <a:off x="7756472" y="-2124839"/>
                <a:ext cx="25432" cy="2124821"/>
              </a:xfrm>
              <a:custGeom>
                <a:avLst/>
                <a:gdLst/>
                <a:ahLst/>
                <a:cxnLst/>
                <a:rect l="l" t="t" r="r" b="b"/>
                <a:pathLst>
                  <a:path w="9525" h="795813" extrusionOk="0">
                    <a:moveTo>
                      <a:pt x="0" y="795814"/>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9" name="Google Shape;1899;p39"/>
              <p:cNvSpPr/>
              <p:nvPr/>
            </p:nvSpPr>
            <p:spPr>
              <a:xfrm>
                <a:off x="6795548" y="-2482190"/>
                <a:ext cx="1921877" cy="1673916"/>
              </a:xfrm>
              <a:custGeom>
                <a:avLst/>
                <a:gdLst/>
                <a:ahLst/>
                <a:cxnLst/>
                <a:rect l="l" t="t" r="r" b="b"/>
                <a:pathLst>
                  <a:path w="719804" h="626935" extrusionOk="0">
                    <a:moveTo>
                      <a:pt x="0" y="0"/>
                    </a:moveTo>
                    <a:cubicBezTo>
                      <a:pt x="0" y="0"/>
                      <a:pt x="45149" y="626936"/>
                      <a:pt x="354044" y="626936"/>
                    </a:cubicBezTo>
                    <a:cubicBezTo>
                      <a:pt x="662940" y="626936"/>
                      <a:pt x="719804" y="40672"/>
                      <a:pt x="719804" y="4067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0" name="Google Shape;1900;p39"/>
              <p:cNvSpPr/>
              <p:nvPr/>
            </p:nvSpPr>
            <p:spPr>
              <a:xfrm>
                <a:off x="6977150" y="-2561545"/>
                <a:ext cx="1558455" cy="1380433"/>
              </a:xfrm>
              <a:custGeom>
                <a:avLst/>
                <a:gdLst/>
                <a:ahLst/>
                <a:cxnLst/>
                <a:rect l="l" t="t" r="r" b="b"/>
                <a:pathLst>
                  <a:path w="583691" h="517016" extrusionOk="0">
                    <a:moveTo>
                      <a:pt x="0" y="0"/>
                    </a:moveTo>
                    <a:cubicBezTo>
                      <a:pt x="0" y="0"/>
                      <a:pt x="36576" y="517017"/>
                      <a:pt x="287084" y="517017"/>
                    </a:cubicBezTo>
                    <a:cubicBezTo>
                      <a:pt x="537591" y="517017"/>
                      <a:pt x="583692" y="10954"/>
                      <a:pt x="583692" y="1095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1" name="Google Shape;1901;p39"/>
              <p:cNvSpPr/>
              <p:nvPr/>
            </p:nvSpPr>
            <p:spPr>
              <a:xfrm>
                <a:off x="7153414" y="-2660486"/>
                <a:ext cx="1205972" cy="1199361"/>
              </a:xfrm>
              <a:custGeom>
                <a:avLst/>
                <a:gdLst/>
                <a:ahLst/>
                <a:cxnLst/>
                <a:rect l="l" t="t" r="r" b="b"/>
                <a:pathLst>
                  <a:path w="451675" h="449199" extrusionOk="0">
                    <a:moveTo>
                      <a:pt x="0" y="0"/>
                    </a:moveTo>
                    <a:cubicBezTo>
                      <a:pt x="0" y="0"/>
                      <a:pt x="28289" y="449199"/>
                      <a:pt x="222218" y="449199"/>
                    </a:cubicBezTo>
                    <a:cubicBezTo>
                      <a:pt x="416147" y="449199"/>
                      <a:pt x="451675" y="4096"/>
                      <a:pt x="451675" y="40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2" name="Google Shape;1902;p39"/>
              <p:cNvSpPr/>
              <p:nvPr/>
            </p:nvSpPr>
            <p:spPr>
              <a:xfrm>
                <a:off x="7350278" y="-2620299"/>
                <a:ext cx="109355" cy="157931"/>
              </a:xfrm>
              <a:custGeom>
                <a:avLst/>
                <a:gdLst/>
                <a:ahLst/>
                <a:cxnLst/>
                <a:rect l="l" t="t" r="r" b="b"/>
                <a:pathLst>
                  <a:path w="40957" h="59150" extrusionOk="0">
                    <a:moveTo>
                      <a:pt x="0" y="59150"/>
                    </a:moveTo>
                    <a:lnTo>
                      <a:pt x="409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3" name="Google Shape;1903;p39"/>
              <p:cNvSpPr/>
              <p:nvPr/>
            </p:nvSpPr>
            <p:spPr>
              <a:xfrm>
                <a:off x="8070842" y="-2591812"/>
                <a:ext cx="187178" cy="109609"/>
              </a:xfrm>
              <a:custGeom>
                <a:avLst/>
                <a:gdLst/>
                <a:ahLst/>
                <a:cxnLst/>
                <a:rect l="l" t="t" r="r" b="b"/>
                <a:pathLst>
                  <a:path w="70104" h="41052" extrusionOk="0">
                    <a:moveTo>
                      <a:pt x="0" y="0"/>
                    </a:moveTo>
                    <a:lnTo>
                      <a:pt x="34957" y="41053"/>
                    </a:lnTo>
                    <a:lnTo>
                      <a:pt x="70104" y="113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4" name="Google Shape;1904;p39"/>
              <p:cNvSpPr/>
              <p:nvPr/>
            </p:nvSpPr>
            <p:spPr>
              <a:xfrm>
                <a:off x="8214040" y="-2396223"/>
                <a:ext cx="198368" cy="153608"/>
              </a:xfrm>
              <a:custGeom>
                <a:avLst/>
                <a:gdLst/>
                <a:ahLst/>
                <a:cxnLst/>
                <a:rect l="l" t="t" r="r" b="b"/>
                <a:pathLst>
                  <a:path w="74295" h="57531" extrusionOk="0">
                    <a:moveTo>
                      <a:pt x="0" y="0"/>
                    </a:moveTo>
                    <a:lnTo>
                      <a:pt x="30480" y="57531"/>
                    </a:lnTo>
                    <a:lnTo>
                      <a:pt x="7429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5" name="Google Shape;1905;p39"/>
              <p:cNvSpPr/>
              <p:nvPr/>
            </p:nvSpPr>
            <p:spPr>
              <a:xfrm>
                <a:off x="7988180" y="-2262691"/>
                <a:ext cx="75022" cy="155386"/>
              </a:xfrm>
              <a:custGeom>
                <a:avLst/>
                <a:gdLst/>
                <a:ahLst/>
                <a:cxnLst/>
                <a:rect l="l" t="t" r="r" b="b"/>
                <a:pathLst>
                  <a:path w="28098" h="58197" extrusionOk="0">
                    <a:moveTo>
                      <a:pt x="0" y="0"/>
                    </a:moveTo>
                    <a:lnTo>
                      <a:pt x="28099" y="5819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6" name="Google Shape;1906;p39"/>
              <p:cNvSpPr/>
              <p:nvPr/>
            </p:nvSpPr>
            <p:spPr>
              <a:xfrm>
                <a:off x="8103908" y="-2024119"/>
                <a:ext cx="255588" cy="110372"/>
              </a:xfrm>
              <a:custGeom>
                <a:avLst/>
                <a:gdLst/>
                <a:ahLst/>
                <a:cxnLst/>
                <a:rect l="l" t="t" r="r" b="b"/>
                <a:pathLst>
                  <a:path w="95726" h="41338" extrusionOk="0">
                    <a:moveTo>
                      <a:pt x="95726" y="9811"/>
                    </a:moveTo>
                    <a:lnTo>
                      <a:pt x="35814" y="41338"/>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7" name="Google Shape;1907;p39"/>
              <p:cNvSpPr/>
              <p:nvPr/>
            </p:nvSpPr>
            <p:spPr>
              <a:xfrm>
                <a:off x="7988180" y="-1807419"/>
                <a:ext cx="225831" cy="167340"/>
              </a:xfrm>
              <a:custGeom>
                <a:avLst/>
                <a:gdLst/>
                <a:ahLst/>
                <a:cxnLst/>
                <a:rect l="l" t="t" r="r" b="b"/>
                <a:pathLst>
                  <a:path w="84581" h="62674" extrusionOk="0">
                    <a:moveTo>
                      <a:pt x="0" y="0"/>
                    </a:moveTo>
                    <a:lnTo>
                      <a:pt x="25336" y="62675"/>
                    </a:lnTo>
                    <a:lnTo>
                      <a:pt x="84582" y="5448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8" name="Google Shape;1908;p39"/>
              <p:cNvSpPr/>
              <p:nvPr/>
            </p:nvSpPr>
            <p:spPr>
              <a:xfrm>
                <a:off x="7324336" y="-2319411"/>
                <a:ext cx="190227" cy="194552"/>
              </a:xfrm>
              <a:custGeom>
                <a:avLst/>
                <a:gdLst/>
                <a:ahLst/>
                <a:cxnLst/>
                <a:rect l="l" t="t" r="r" b="b"/>
                <a:pathLst>
                  <a:path w="71246" h="72866" extrusionOk="0">
                    <a:moveTo>
                      <a:pt x="71247" y="0"/>
                    </a:moveTo>
                    <a:lnTo>
                      <a:pt x="41529" y="72866"/>
                    </a:lnTo>
                    <a:lnTo>
                      <a:pt x="0" y="622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9" name="Google Shape;1909;p39"/>
              <p:cNvSpPr/>
              <p:nvPr/>
            </p:nvSpPr>
            <p:spPr>
              <a:xfrm>
                <a:off x="7051929" y="-2482190"/>
                <a:ext cx="129193" cy="62561"/>
              </a:xfrm>
              <a:custGeom>
                <a:avLst/>
                <a:gdLst/>
                <a:ahLst/>
                <a:cxnLst/>
                <a:rect l="l" t="t" r="r" b="b"/>
                <a:pathLst>
                  <a:path w="48387" h="23431" extrusionOk="0">
                    <a:moveTo>
                      <a:pt x="0" y="0"/>
                    </a:moveTo>
                    <a:lnTo>
                      <a:pt x="48387" y="234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0" name="Google Shape;1910;p39"/>
              <p:cNvSpPr/>
              <p:nvPr/>
            </p:nvSpPr>
            <p:spPr>
              <a:xfrm>
                <a:off x="7181138" y="-2060998"/>
                <a:ext cx="195823" cy="92062"/>
              </a:xfrm>
              <a:custGeom>
                <a:avLst/>
                <a:gdLst/>
                <a:ahLst/>
                <a:cxnLst/>
                <a:rect l="l" t="t" r="r" b="b"/>
                <a:pathLst>
                  <a:path w="73342" h="34480" extrusionOk="0">
                    <a:moveTo>
                      <a:pt x="0" y="13811"/>
                    </a:moveTo>
                    <a:lnTo>
                      <a:pt x="38481" y="34480"/>
                    </a:lnTo>
                    <a:lnTo>
                      <a:pt x="7334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1" name="Google Shape;1911;p39"/>
              <p:cNvSpPr/>
              <p:nvPr/>
            </p:nvSpPr>
            <p:spPr>
              <a:xfrm>
                <a:off x="7324336" y="-1790378"/>
                <a:ext cx="190227" cy="164541"/>
              </a:xfrm>
              <a:custGeom>
                <a:avLst/>
                <a:gdLst/>
                <a:ahLst/>
                <a:cxnLst/>
                <a:rect l="l" t="t" r="r" b="b"/>
                <a:pathLst>
                  <a:path w="71246" h="61626" extrusionOk="0">
                    <a:moveTo>
                      <a:pt x="71247" y="0"/>
                    </a:moveTo>
                    <a:lnTo>
                      <a:pt x="50673" y="61627"/>
                    </a:lnTo>
                    <a:lnTo>
                      <a:pt x="0" y="6162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2" name="Google Shape;1912;p39"/>
              <p:cNvSpPr/>
              <p:nvPr/>
            </p:nvSpPr>
            <p:spPr>
              <a:xfrm>
                <a:off x="6870327" y="-2419623"/>
                <a:ext cx="220238" cy="80364"/>
              </a:xfrm>
              <a:custGeom>
                <a:avLst/>
                <a:gdLst/>
                <a:ahLst/>
                <a:cxnLst/>
                <a:rect l="l" t="t" r="r" b="b"/>
                <a:pathLst>
                  <a:path w="82486" h="30099" extrusionOk="0">
                    <a:moveTo>
                      <a:pt x="0" y="0"/>
                    </a:moveTo>
                    <a:lnTo>
                      <a:pt x="50102" y="30099"/>
                    </a:lnTo>
                    <a:lnTo>
                      <a:pt x="82487" y="876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3" name="Google Shape;1913;p39"/>
              <p:cNvSpPr/>
              <p:nvPr/>
            </p:nvSpPr>
            <p:spPr>
              <a:xfrm>
                <a:off x="8583098" y="-2242600"/>
                <a:ext cx="220238" cy="135294"/>
              </a:xfrm>
              <a:custGeom>
                <a:avLst/>
                <a:gdLst/>
                <a:ahLst/>
                <a:cxnLst/>
                <a:rect l="l" t="t" r="r" b="b"/>
                <a:pathLst>
                  <a:path w="82486" h="50672" extrusionOk="0">
                    <a:moveTo>
                      <a:pt x="0" y="0"/>
                    </a:moveTo>
                    <a:lnTo>
                      <a:pt x="35147" y="50673"/>
                    </a:lnTo>
                    <a:lnTo>
                      <a:pt x="82487" y="215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4" name="Google Shape;1914;p39"/>
              <p:cNvSpPr/>
              <p:nvPr/>
            </p:nvSpPr>
            <p:spPr>
              <a:xfrm>
                <a:off x="8509338" y="-2462352"/>
                <a:ext cx="128683" cy="123090"/>
              </a:xfrm>
              <a:custGeom>
                <a:avLst/>
                <a:gdLst/>
                <a:ahLst/>
                <a:cxnLst/>
                <a:rect l="l" t="t" r="r" b="b"/>
                <a:pathLst>
                  <a:path w="48196" h="46101" extrusionOk="0">
                    <a:moveTo>
                      <a:pt x="0" y="46101"/>
                    </a:moveTo>
                    <a:lnTo>
                      <a:pt x="4819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5" name="Google Shape;1915;p39"/>
              <p:cNvSpPr/>
              <p:nvPr/>
            </p:nvSpPr>
            <p:spPr>
              <a:xfrm>
                <a:off x="8535788" y="-2014963"/>
                <a:ext cx="267542" cy="120799"/>
              </a:xfrm>
              <a:custGeom>
                <a:avLst/>
                <a:gdLst/>
                <a:ahLst/>
                <a:cxnLst/>
                <a:rect l="l" t="t" r="r" b="b"/>
                <a:pathLst>
                  <a:path w="100203" h="45243" extrusionOk="0">
                    <a:moveTo>
                      <a:pt x="0" y="0"/>
                    </a:moveTo>
                    <a:lnTo>
                      <a:pt x="35338" y="45244"/>
                    </a:lnTo>
                    <a:lnTo>
                      <a:pt x="100203" y="172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6" name="Google Shape;1916;p39"/>
              <p:cNvSpPr/>
              <p:nvPr/>
            </p:nvSpPr>
            <p:spPr>
              <a:xfrm>
                <a:off x="8439900" y="-1707971"/>
                <a:ext cx="308230" cy="139620"/>
              </a:xfrm>
              <a:custGeom>
                <a:avLst/>
                <a:gdLst/>
                <a:ahLst/>
                <a:cxnLst/>
                <a:rect l="l" t="t" r="r" b="b"/>
                <a:pathLst>
                  <a:path w="115442" h="52292" extrusionOk="0">
                    <a:moveTo>
                      <a:pt x="115443" y="0"/>
                    </a:moveTo>
                    <a:cubicBezTo>
                      <a:pt x="111347" y="4858"/>
                      <a:pt x="35909" y="52292"/>
                      <a:pt x="35909" y="52292"/>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7" name="Google Shape;1917;p39"/>
              <p:cNvSpPr/>
              <p:nvPr/>
            </p:nvSpPr>
            <p:spPr>
              <a:xfrm>
                <a:off x="8359526" y="-1527135"/>
                <a:ext cx="223543" cy="160729"/>
              </a:xfrm>
              <a:custGeom>
                <a:avLst/>
                <a:gdLst/>
                <a:ahLst/>
                <a:cxnLst/>
                <a:rect l="l" t="t" r="r" b="b"/>
                <a:pathLst>
                  <a:path w="83724" h="60198" extrusionOk="0">
                    <a:moveTo>
                      <a:pt x="0" y="0"/>
                    </a:moveTo>
                    <a:lnTo>
                      <a:pt x="30099" y="60198"/>
                    </a:lnTo>
                    <a:lnTo>
                      <a:pt x="83725" y="3009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8" name="Google Shape;1918;p39"/>
              <p:cNvSpPr/>
              <p:nvPr/>
            </p:nvSpPr>
            <p:spPr>
              <a:xfrm>
                <a:off x="8101110" y="-1556892"/>
                <a:ext cx="212099" cy="144196"/>
              </a:xfrm>
              <a:custGeom>
                <a:avLst/>
                <a:gdLst/>
                <a:ahLst/>
                <a:cxnLst/>
                <a:rect l="l" t="t" r="r" b="b"/>
                <a:pathLst>
                  <a:path w="79438" h="54006" extrusionOk="0">
                    <a:moveTo>
                      <a:pt x="0" y="0"/>
                    </a:moveTo>
                    <a:lnTo>
                      <a:pt x="24479" y="54007"/>
                    </a:lnTo>
                    <a:lnTo>
                      <a:pt x="79438" y="4829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9" name="Google Shape;1919;p39"/>
              <p:cNvSpPr/>
              <p:nvPr/>
            </p:nvSpPr>
            <p:spPr>
              <a:xfrm>
                <a:off x="7960710" y="-1412679"/>
                <a:ext cx="41962" cy="154115"/>
              </a:xfrm>
              <a:custGeom>
                <a:avLst/>
                <a:gdLst/>
                <a:ahLst/>
                <a:cxnLst/>
                <a:rect l="l" t="t" r="r" b="b"/>
                <a:pathLst>
                  <a:path w="15716" h="57721" extrusionOk="0">
                    <a:moveTo>
                      <a:pt x="0" y="0"/>
                    </a:moveTo>
                    <a:cubicBezTo>
                      <a:pt x="2095" y="1524"/>
                      <a:pt x="15716" y="57721"/>
                      <a:pt x="15716" y="5772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0" name="Google Shape;1920;p39"/>
              <p:cNvSpPr/>
              <p:nvPr/>
            </p:nvSpPr>
            <p:spPr>
              <a:xfrm>
                <a:off x="8280170" y="-1871767"/>
                <a:ext cx="191244" cy="101217"/>
              </a:xfrm>
              <a:custGeom>
                <a:avLst/>
                <a:gdLst/>
                <a:ahLst/>
                <a:cxnLst/>
                <a:rect l="l" t="t" r="r" b="b"/>
                <a:pathLst>
                  <a:path w="71627" h="37909" extrusionOk="0">
                    <a:moveTo>
                      <a:pt x="0" y="0"/>
                    </a:moveTo>
                    <a:lnTo>
                      <a:pt x="29718" y="37910"/>
                    </a:lnTo>
                    <a:lnTo>
                      <a:pt x="71628" y="904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1" name="Google Shape;1921;p39"/>
              <p:cNvSpPr/>
              <p:nvPr/>
            </p:nvSpPr>
            <p:spPr>
              <a:xfrm>
                <a:off x="6936455" y="-2174944"/>
                <a:ext cx="216932" cy="88502"/>
              </a:xfrm>
              <a:custGeom>
                <a:avLst/>
                <a:gdLst/>
                <a:ahLst/>
                <a:cxnLst/>
                <a:rect l="l" t="t" r="r" b="b"/>
                <a:pathLst>
                  <a:path w="81248" h="33147" extrusionOk="0">
                    <a:moveTo>
                      <a:pt x="0" y="18764"/>
                    </a:moveTo>
                    <a:lnTo>
                      <a:pt x="43244" y="33147"/>
                    </a:lnTo>
                    <a:lnTo>
                      <a:pt x="8124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2" name="Google Shape;1922;p39"/>
              <p:cNvSpPr/>
              <p:nvPr/>
            </p:nvSpPr>
            <p:spPr>
              <a:xfrm>
                <a:off x="7044808" y="-1821155"/>
                <a:ext cx="188956" cy="113171"/>
              </a:xfrm>
              <a:custGeom>
                <a:avLst/>
                <a:gdLst/>
                <a:ahLst/>
                <a:cxnLst/>
                <a:rect l="l" t="t" r="r" b="b"/>
                <a:pathLst>
                  <a:path w="70770" h="42386" extrusionOk="0">
                    <a:moveTo>
                      <a:pt x="0" y="11525"/>
                    </a:moveTo>
                    <a:lnTo>
                      <a:pt x="46101" y="42386"/>
                    </a:lnTo>
                    <a:lnTo>
                      <a:pt x="7077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3" name="Google Shape;1923;p39"/>
              <p:cNvSpPr/>
              <p:nvPr/>
            </p:nvSpPr>
            <p:spPr>
              <a:xfrm>
                <a:off x="7181138" y="-1527135"/>
                <a:ext cx="196077" cy="80364"/>
              </a:xfrm>
              <a:custGeom>
                <a:avLst/>
                <a:gdLst/>
                <a:ahLst/>
                <a:cxnLst/>
                <a:rect l="l" t="t" r="r" b="b"/>
                <a:pathLst>
                  <a:path w="73437" h="30099" extrusionOk="0">
                    <a:moveTo>
                      <a:pt x="0" y="30099"/>
                    </a:moveTo>
                    <a:cubicBezTo>
                      <a:pt x="1143" y="28194"/>
                      <a:pt x="46387" y="30099"/>
                      <a:pt x="46387" y="30099"/>
                    </a:cubicBezTo>
                    <a:lnTo>
                      <a:pt x="7343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4" name="Google Shape;1924;p39"/>
              <p:cNvSpPr/>
              <p:nvPr/>
            </p:nvSpPr>
            <p:spPr>
              <a:xfrm>
                <a:off x="7350278" y="-1392586"/>
                <a:ext cx="164288" cy="149792"/>
              </a:xfrm>
              <a:custGeom>
                <a:avLst/>
                <a:gdLst/>
                <a:ahLst/>
                <a:cxnLst/>
                <a:rect l="l" t="t" r="r" b="b"/>
                <a:pathLst>
                  <a:path w="61531" h="56102" extrusionOk="0">
                    <a:moveTo>
                      <a:pt x="0" y="56102"/>
                    </a:moveTo>
                    <a:cubicBezTo>
                      <a:pt x="1715" y="54578"/>
                      <a:pt x="46958" y="46672"/>
                      <a:pt x="46958" y="46672"/>
                    </a:cubicBezTo>
                    <a:lnTo>
                      <a:pt x="6153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5" name="Google Shape;1925;p39"/>
              <p:cNvSpPr/>
              <p:nvPr/>
            </p:nvSpPr>
            <p:spPr>
              <a:xfrm>
                <a:off x="6677531" y="-2319411"/>
                <a:ext cx="149539" cy="97402"/>
              </a:xfrm>
              <a:custGeom>
                <a:avLst/>
                <a:gdLst/>
                <a:ahLst/>
                <a:cxnLst/>
                <a:rect l="l" t="t" r="r" b="b"/>
                <a:pathLst>
                  <a:path w="56007" h="36480" extrusionOk="0">
                    <a:moveTo>
                      <a:pt x="0" y="0"/>
                    </a:moveTo>
                    <a:lnTo>
                      <a:pt x="56007" y="364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6" name="Google Shape;1926;p39"/>
              <p:cNvSpPr/>
              <p:nvPr/>
            </p:nvSpPr>
            <p:spPr>
              <a:xfrm>
                <a:off x="6752307" y="-1997921"/>
                <a:ext cx="224814" cy="84177"/>
              </a:xfrm>
              <a:custGeom>
                <a:avLst/>
                <a:gdLst/>
                <a:ahLst/>
                <a:cxnLst/>
                <a:rect l="l" t="t" r="r" b="b"/>
                <a:pathLst>
                  <a:path w="84200" h="31527" extrusionOk="0">
                    <a:moveTo>
                      <a:pt x="0" y="0"/>
                    </a:moveTo>
                    <a:lnTo>
                      <a:pt x="44196" y="31528"/>
                    </a:lnTo>
                    <a:lnTo>
                      <a:pt x="8420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7" name="Google Shape;1927;p39"/>
              <p:cNvSpPr/>
              <p:nvPr/>
            </p:nvSpPr>
            <p:spPr>
              <a:xfrm>
                <a:off x="6827087" y="-1690168"/>
                <a:ext cx="217949" cy="101727"/>
              </a:xfrm>
              <a:custGeom>
                <a:avLst/>
                <a:gdLst/>
                <a:ahLst/>
                <a:cxnLst/>
                <a:rect l="l" t="t" r="r" b="b"/>
                <a:pathLst>
                  <a:path w="81629" h="38100" extrusionOk="0">
                    <a:moveTo>
                      <a:pt x="0" y="17431"/>
                    </a:moveTo>
                    <a:cubicBezTo>
                      <a:pt x="7906" y="19622"/>
                      <a:pt x="57436" y="38100"/>
                      <a:pt x="57436" y="38100"/>
                    </a:cubicBezTo>
                    <a:lnTo>
                      <a:pt x="8162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8" name="Google Shape;1928;p39"/>
              <p:cNvSpPr/>
              <p:nvPr/>
            </p:nvSpPr>
            <p:spPr>
              <a:xfrm>
                <a:off x="6935947" y="-1392332"/>
                <a:ext cx="217439" cy="77310"/>
              </a:xfrm>
              <a:custGeom>
                <a:avLst/>
                <a:gdLst/>
                <a:ahLst/>
                <a:cxnLst/>
                <a:rect l="l" t="t" r="r" b="b"/>
                <a:pathLst>
                  <a:path w="81438" h="28955" extrusionOk="0">
                    <a:moveTo>
                      <a:pt x="0" y="21241"/>
                    </a:moveTo>
                    <a:lnTo>
                      <a:pt x="57912" y="28956"/>
                    </a:lnTo>
                    <a:lnTo>
                      <a:pt x="8143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9" name="Google Shape;1929;p39"/>
              <p:cNvSpPr/>
              <p:nvPr/>
            </p:nvSpPr>
            <p:spPr>
              <a:xfrm>
                <a:off x="7051929" y="-1180972"/>
                <a:ext cx="227105" cy="91808"/>
              </a:xfrm>
              <a:custGeom>
                <a:avLst/>
                <a:gdLst/>
                <a:ahLst/>
                <a:cxnLst/>
                <a:rect l="l" t="t" r="r" b="b"/>
                <a:pathLst>
                  <a:path w="85058" h="34385" extrusionOk="0">
                    <a:moveTo>
                      <a:pt x="0" y="32004"/>
                    </a:moveTo>
                    <a:lnTo>
                      <a:pt x="66675" y="34385"/>
                    </a:lnTo>
                    <a:lnTo>
                      <a:pt x="850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0" name="Google Shape;1930;p39"/>
              <p:cNvSpPr/>
              <p:nvPr/>
            </p:nvSpPr>
            <p:spPr>
              <a:xfrm>
                <a:off x="8207172" y="-1267959"/>
                <a:ext cx="264234" cy="172426"/>
              </a:xfrm>
              <a:custGeom>
                <a:avLst/>
                <a:gdLst/>
                <a:ahLst/>
                <a:cxnLst/>
                <a:rect l="l" t="t" r="r" b="b"/>
                <a:pathLst>
                  <a:path w="98964" h="64579" extrusionOk="0">
                    <a:moveTo>
                      <a:pt x="0" y="0"/>
                    </a:moveTo>
                    <a:lnTo>
                      <a:pt x="27337" y="64579"/>
                    </a:lnTo>
                    <a:lnTo>
                      <a:pt x="98965" y="498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1" name="Google Shape;1931;p39"/>
              <p:cNvSpPr/>
              <p:nvPr/>
            </p:nvSpPr>
            <p:spPr>
              <a:xfrm>
                <a:off x="8063213" y="-1115861"/>
                <a:ext cx="216932" cy="188702"/>
              </a:xfrm>
              <a:custGeom>
                <a:avLst/>
                <a:gdLst/>
                <a:ahLst/>
                <a:cxnLst/>
                <a:rect l="l" t="t" r="r" b="b"/>
                <a:pathLst>
                  <a:path w="81248" h="70675" extrusionOk="0">
                    <a:moveTo>
                      <a:pt x="0" y="0"/>
                    </a:moveTo>
                    <a:lnTo>
                      <a:pt x="15240" y="70675"/>
                    </a:lnTo>
                    <a:lnTo>
                      <a:pt x="81248" y="7067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2" name="Google Shape;1932;p39"/>
              <p:cNvSpPr/>
              <p:nvPr/>
            </p:nvSpPr>
            <p:spPr>
              <a:xfrm>
                <a:off x="7279060" y="-1053040"/>
                <a:ext cx="153351" cy="173697"/>
              </a:xfrm>
              <a:custGeom>
                <a:avLst/>
                <a:gdLst/>
                <a:ahLst/>
                <a:cxnLst/>
                <a:rect l="l" t="t" r="r" b="b"/>
                <a:pathLst>
                  <a:path w="57435" h="65055" extrusionOk="0">
                    <a:moveTo>
                      <a:pt x="52578" y="0"/>
                    </a:moveTo>
                    <a:lnTo>
                      <a:pt x="57436" y="54959"/>
                    </a:lnTo>
                    <a:lnTo>
                      <a:pt x="0" y="650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933" name="Google Shape;1933;p39"/>
          <p:cNvGrpSpPr/>
          <p:nvPr/>
        </p:nvGrpSpPr>
        <p:grpSpPr>
          <a:xfrm flipH="1">
            <a:off x="1644344" y="3192979"/>
            <a:ext cx="1574440" cy="1661202"/>
            <a:chOff x="9859733" y="1141545"/>
            <a:chExt cx="2315694" cy="2443304"/>
          </a:xfrm>
        </p:grpSpPr>
        <p:sp>
          <p:nvSpPr>
            <p:cNvPr id="1934" name="Google Shape;1934;p39"/>
            <p:cNvSpPr/>
            <p:nvPr/>
          </p:nvSpPr>
          <p:spPr>
            <a:xfrm>
              <a:off x="9859733" y="1141545"/>
              <a:ext cx="2315694" cy="1868244"/>
            </a:xfrm>
            <a:custGeom>
              <a:avLst/>
              <a:gdLst/>
              <a:ahLst/>
              <a:cxnLst/>
              <a:rect l="l" t="t" r="r" b="b"/>
              <a:pathLst>
                <a:path w="867301" h="699717" extrusionOk="0">
                  <a:moveTo>
                    <a:pt x="867251" y="411396"/>
                  </a:moveTo>
                  <a:cubicBezTo>
                    <a:pt x="863346" y="612564"/>
                    <a:pt x="676751" y="699717"/>
                    <a:pt x="445103" y="699717"/>
                  </a:cubicBezTo>
                  <a:cubicBezTo>
                    <a:pt x="213455" y="699717"/>
                    <a:pt x="0" y="599038"/>
                    <a:pt x="0" y="397775"/>
                  </a:cubicBezTo>
                  <a:cubicBezTo>
                    <a:pt x="0" y="196512"/>
                    <a:pt x="193643" y="19728"/>
                    <a:pt x="424434" y="1630"/>
                  </a:cubicBezTo>
                  <a:cubicBezTo>
                    <a:pt x="760095" y="-24564"/>
                    <a:pt x="870013" y="271569"/>
                    <a:pt x="867251" y="4113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35" name="Google Shape;1935;p39"/>
            <p:cNvGrpSpPr/>
            <p:nvPr/>
          </p:nvGrpSpPr>
          <p:grpSpPr>
            <a:xfrm>
              <a:off x="10098566" y="1543182"/>
              <a:ext cx="1863324" cy="2041667"/>
              <a:chOff x="10098566" y="1543182"/>
              <a:chExt cx="1863324" cy="2041667"/>
            </a:xfrm>
          </p:grpSpPr>
          <p:sp>
            <p:nvSpPr>
              <p:cNvPr id="1936" name="Google Shape;1936;p39"/>
              <p:cNvSpPr/>
              <p:nvPr/>
            </p:nvSpPr>
            <p:spPr>
              <a:xfrm>
                <a:off x="11017774" y="1642120"/>
                <a:ext cx="25432" cy="1942729"/>
              </a:xfrm>
              <a:custGeom>
                <a:avLst/>
                <a:gdLst/>
                <a:ahLst/>
                <a:cxnLst/>
                <a:rect l="l" t="t" r="r" b="b"/>
                <a:pathLst>
                  <a:path w="9525" h="727614" extrusionOk="0">
                    <a:moveTo>
                      <a:pt x="0" y="727615"/>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7" name="Google Shape;1937;p39"/>
              <p:cNvSpPr/>
              <p:nvPr/>
            </p:nvSpPr>
            <p:spPr>
              <a:xfrm>
                <a:off x="10741298" y="1642120"/>
                <a:ext cx="276441" cy="156913"/>
              </a:xfrm>
              <a:custGeom>
                <a:avLst/>
                <a:gdLst/>
                <a:ahLst/>
                <a:cxnLst/>
                <a:rect l="l" t="t" r="r" b="b"/>
                <a:pathLst>
                  <a:path w="103536" h="58769" extrusionOk="0">
                    <a:moveTo>
                      <a:pt x="0" y="0"/>
                    </a:moveTo>
                    <a:lnTo>
                      <a:pt x="103537" y="5876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8" name="Google Shape;1938;p39"/>
              <p:cNvSpPr/>
              <p:nvPr/>
            </p:nvSpPr>
            <p:spPr>
              <a:xfrm>
                <a:off x="10340448" y="1710031"/>
                <a:ext cx="682588" cy="452939"/>
              </a:xfrm>
              <a:custGeom>
                <a:avLst/>
                <a:gdLst/>
                <a:ahLst/>
                <a:cxnLst/>
                <a:rect l="l" t="t" r="r" b="b"/>
                <a:pathLst>
                  <a:path w="255651" h="169640" extrusionOk="0">
                    <a:moveTo>
                      <a:pt x="0" y="0"/>
                    </a:moveTo>
                    <a:lnTo>
                      <a:pt x="255651"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9" name="Google Shape;1939;p39"/>
              <p:cNvSpPr/>
              <p:nvPr/>
            </p:nvSpPr>
            <p:spPr>
              <a:xfrm>
                <a:off x="10098566" y="1916557"/>
                <a:ext cx="921137" cy="556700"/>
              </a:xfrm>
              <a:custGeom>
                <a:avLst/>
                <a:gdLst/>
                <a:ahLst/>
                <a:cxnLst/>
                <a:rect l="l" t="t" r="r" b="b"/>
                <a:pathLst>
                  <a:path w="344995" h="208502" extrusionOk="0">
                    <a:moveTo>
                      <a:pt x="0" y="0"/>
                    </a:moveTo>
                    <a:lnTo>
                      <a:pt x="344995" y="2085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0" name="Google Shape;1940;p39"/>
              <p:cNvSpPr/>
              <p:nvPr/>
            </p:nvSpPr>
            <p:spPr>
              <a:xfrm>
                <a:off x="10276608" y="2312822"/>
                <a:ext cx="747437" cy="477353"/>
              </a:xfrm>
              <a:custGeom>
                <a:avLst/>
                <a:gdLst/>
                <a:ahLst/>
                <a:cxnLst/>
                <a:rect l="l" t="t" r="r" b="b"/>
                <a:pathLst>
                  <a:path w="279939" h="178784" extrusionOk="0">
                    <a:moveTo>
                      <a:pt x="0" y="0"/>
                    </a:moveTo>
                    <a:lnTo>
                      <a:pt x="27994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1" name="Google Shape;1941;p39"/>
              <p:cNvSpPr/>
              <p:nvPr/>
            </p:nvSpPr>
            <p:spPr>
              <a:xfrm>
                <a:off x="10841766" y="1550557"/>
                <a:ext cx="19072" cy="159455"/>
              </a:xfrm>
              <a:custGeom>
                <a:avLst/>
                <a:gdLst/>
                <a:ahLst/>
                <a:cxnLst/>
                <a:rect l="l" t="t" r="r" b="b"/>
                <a:pathLst>
                  <a:path w="7143" h="59721" extrusionOk="0">
                    <a:moveTo>
                      <a:pt x="7144" y="59722"/>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2" name="Google Shape;1942;p39"/>
              <p:cNvSpPr/>
              <p:nvPr/>
            </p:nvSpPr>
            <p:spPr>
              <a:xfrm>
                <a:off x="10340448" y="1609565"/>
                <a:ext cx="134277" cy="230410"/>
              </a:xfrm>
              <a:custGeom>
                <a:avLst/>
                <a:gdLst/>
                <a:ahLst/>
                <a:cxnLst/>
                <a:rect l="l" t="t" r="r" b="b"/>
                <a:pathLst>
                  <a:path w="50291" h="86296" extrusionOk="0">
                    <a:moveTo>
                      <a:pt x="42005" y="0"/>
                    </a:moveTo>
                    <a:lnTo>
                      <a:pt x="50292" y="70961"/>
                    </a:lnTo>
                    <a:lnTo>
                      <a:pt x="0" y="8629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3" name="Google Shape;1943;p39"/>
              <p:cNvSpPr/>
              <p:nvPr/>
            </p:nvSpPr>
            <p:spPr>
              <a:xfrm>
                <a:off x="10474743" y="1704434"/>
                <a:ext cx="175478" cy="271355"/>
              </a:xfrm>
              <a:custGeom>
                <a:avLst/>
                <a:gdLst/>
                <a:ahLst/>
                <a:cxnLst/>
                <a:rect l="l" t="t" r="r" b="b"/>
                <a:pathLst>
                  <a:path w="65722" h="101631" extrusionOk="0">
                    <a:moveTo>
                      <a:pt x="48101" y="0"/>
                    </a:moveTo>
                    <a:lnTo>
                      <a:pt x="65723" y="79153"/>
                    </a:lnTo>
                    <a:lnTo>
                      <a:pt x="0"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4" name="Google Shape;1944;p39"/>
              <p:cNvSpPr/>
              <p:nvPr/>
            </p:nvSpPr>
            <p:spPr>
              <a:xfrm>
                <a:off x="10650243" y="1799049"/>
                <a:ext cx="191500" cy="301109"/>
              </a:xfrm>
              <a:custGeom>
                <a:avLst/>
                <a:gdLst/>
                <a:ahLst/>
                <a:cxnLst/>
                <a:rect l="l" t="t" r="r" b="b"/>
                <a:pathLst>
                  <a:path w="71723" h="112775" extrusionOk="0">
                    <a:moveTo>
                      <a:pt x="50578" y="0"/>
                    </a:moveTo>
                    <a:lnTo>
                      <a:pt x="71723" y="91345"/>
                    </a:lnTo>
                    <a:lnTo>
                      <a:pt x="0" y="11277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5" name="Google Shape;1945;p39"/>
              <p:cNvSpPr/>
              <p:nvPr/>
            </p:nvSpPr>
            <p:spPr>
              <a:xfrm>
                <a:off x="10098566" y="1799049"/>
                <a:ext cx="145467" cy="268303"/>
              </a:xfrm>
              <a:custGeom>
                <a:avLst/>
                <a:gdLst/>
                <a:ahLst/>
                <a:cxnLst/>
                <a:rect l="l" t="t" r="r" b="b"/>
                <a:pathLst>
                  <a:path w="54482" h="100488" extrusionOk="0">
                    <a:moveTo>
                      <a:pt x="31432" y="0"/>
                    </a:moveTo>
                    <a:lnTo>
                      <a:pt x="54483" y="76867"/>
                    </a:lnTo>
                    <a:lnTo>
                      <a:pt x="0" y="10048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6" name="Google Shape;1946;p39"/>
              <p:cNvSpPr/>
              <p:nvPr/>
            </p:nvSpPr>
            <p:spPr>
              <a:xfrm>
                <a:off x="10276608" y="1916557"/>
                <a:ext cx="130972" cy="246433"/>
              </a:xfrm>
              <a:custGeom>
                <a:avLst/>
                <a:gdLst/>
                <a:ahLst/>
                <a:cxnLst/>
                <a:rect l="l" t="t" r="r" b="b"/>
                <a:pathLst>
                  <a:path w="49053" h="92297" extrusionOk="0">
                    <a:moveTo>
                      <a:pt x="35338" y="0"/>
                    </a:moveTo>
                    <a:lnTo>
                      <a:pt x="49054" y="69914"/>
                    </a:lnTo>
                    <a:lnTo>
                      <a:pt x="0" y="92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7" name="Google Shape;1947;p39"/>
              <p:cNvSpPr/>
              <p:nvPr/>
            </p:nvSpPr>
            <p:spPr>
              <a:xfrm>
                <a:off x="10474743" y="2039912"/>
                <a:ext cx="122326" cy="210572"/>
              </a:xfrm>
              <a:custGeom>
                <a:avLst/>
                <a:gdLst/>
                <a:ahLst/>
                <a:cxnLst/>
                <a:rect l="l" t="t" r="r" b="b"/>
                <a:pathLst>
                  <a:path w="45815" h="78866" extrusionOk="0">
                    <a:moveTo>
                      <a:pt x="31623" y="0"/>
                    </a:moveTo>
                    <a:lnTo>
                      <a:pt x="45815" y="65437"/>
                    </a:lnTo>
                    <a:lnTo>
                      <a:pt x="0"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8" name="Google Shape;1948;p39"/>
              <p:cNvSpPr/>
              <p:nvPr/>
            </p:nvSpPr>
            <p:spPr>
              <a:xfrm>
                <a:off x="10597086" y="2163014"/>
                <a:ext cx="182599" cy="244398"/>
              </a:xfrm>
              <a:custGeom>
                <a:avLst/>
                <a:gdLst/>
                <a:ahLst/>
                <a:cxnLst/>
                <a:rect l="l" t="t" r="r" b="b"/>
                <a:pathLst>
                  <a:path w="68389" h="91535" extrusionOk="0">
                    <a:moveTo>
                      <a:pt x="55817" y="0"/>
                    </a:moveTo>
                    <a:lnTo>
                      <a:pt x="68390" y="61817"/>
                    </a:lnTo>
                    <a:lnTo>
                      <a:pt x="0" y="915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9" name="Google Shape;1949;p39"/>
              <p:cNvSpPr/>
              <p:nvPr/>
            </p:nvSpPr>
            <p:spPr>
              <a:xfrm>
                <a:off x="10276608" y="2195063"/>
                <a:ext cx="130972" cy="245159"/>
              </a:xfrm>
              <a:custGeom>
                <a:avLst/>
                <a:gdLst/>
                <a:ahLst/>
                <a:cxnLst/>
                <a:rect l="l" t="t" r="r" b="b"/>
                <a:pathLst>
                  <a:path w="49053" h="91820" extrusionOk="0">
                    <a:moveTo>
                      <a:pt x="24574" y="0"/>
                    </a:moveTo>
                    <a:lnTo>
                      <a:pt x="49054" y="75438"/>
                    </a:lnTo>
                    <a:lnTo>
                      <a:pt x="0"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0" name="Google Shape;1950;p39"/>
              <p:cNvSpPr/>
              <p:nvPr/>
            </p:nvSpPr>
            <p:spPr>
              <a:xfrm>
                <a:off x="10407595" y="2317401"/>
                <a:ext cx="151573" cy="233969"/>
              </a:xfrm>
              <a:custGeom>
                <a:avLst/>
                <a:gdLst/>
                <a:ahLst/>
                <a:cxnLst/>
                <a:rect l="l" t="t" r="r" b="b"/>
                <a:pathLst>
                  <a:path w="56769" h="87629" extrusionOk="0">
                    <a:moveTo>
                      <a:pt x="0" y="87630"/>
                    </a:moveTo>
                    <a:cubicBezTo>
                      <a:pt x="12097" y="85154"/>
                      <a:pt x="56769" y="65818"/>
                      <a:pt x="56769" y="65818"/>
                    </a:cubicBezTo>
                    <a:lnTo>
                      <a:pt x="480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1" name="Google Shape;1951;p39"/>
              <p:cNvSpPr/>
              <p:nvPr/>
            </p:nvSpPr>
            <p:spPr>
              <a:xfrm>
                <a:off x="10597086" y="2440249"/>
                <a:ext cx="150553" cy="215915"/>
              </a:xfrm>
              <a:custGeom>
                <a:avLst/>
                <a:gdLst/>
                <a:ahLst/>
                <a:cxnLst/>
                <a:rect l="l" t="t" r="r" b="b"/>
                <a:pathLst>
                  <a:path w="56387" h="80867" extrusionOk="0">
                    <a:moveTo>
                      <a:pt x="44672" y="0"/>
                    </a:moveTo>
                    <a:lnTo>
                      <a:pt x="56388" y="64960"/>
                    </a:lnTo>
                    <a:lnTo>
                      <a:pt x="0"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2" name="Google Shape;1952;p39"/>
              <p:cNvSpPr/>
              <p:nvPr/>
            </p:nvSpPr>
            <p:spPr>
              <a:xfrm>
                <a:off x="11042955" y="1634745"/>
                <a:ext cx="276187" cy="157167"/>
              </a:xfrm>
              <a:custGeom>
                <a:avLst/>
                <a:gdLst/>
                <a:ahLst/>
                <a:cxnLst/>
                <a:rect l="l" t="t" r="r" b="b"/>
                <a:pathLst>
                  <a:path w="103441" h="58864" extrusionOk="0">
                    <a:moveTo>
                      <a:pt x="103441" y="0"/>
                    </a:moveTo>
                    <a:lnTo>
                      <a:pt x="0" y="5886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3" name="Google Shape;1953;p39"/>
              <p:cNvSpPr/>
              <p:nvPr/>
            </p:nvSpPr>
            <p:spPr>
              <a:xfrm>
                <a:off x="11037614" y="1702655"/>
                <a:ext cx="682332" cy="452939"/>
              </a:xfrm>
              <a:custGeom>
                <a:avLst/>
                <a:gdLst/>
                <a:ahLst/>
                <a:cxnLst/>
                <a:rect l="l" t="t" r="r" b="b"/>
                <a:pathLst>
                  <a:path w="255555" h="169640" extrusionOk="0">
                    <a:moveTo>
                      <a:pt x="255556" y="0"/>
                    </a:moveTo>
                    <a:lnTo>
                      <a:pt x="0"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4" name="Google Shape;1954;p39"/>
              <p:cNvSpPr/>
              <p:nvPr/>
            </p:nvSpPr>
            <p:spPr>
              <a:xfrm>
                <a:off x="11040667" y="1909435"/>
                <a:ext cx="921137" cy="556444"/>
              </a:xfrm>
              <a:custGeom>
                <a:avLst/>
                <a:gdLst/>
                <a:ahLst/>
                <a:cxnLst/>
                <a:rect l="l" t="t" r="r" b="b"/>
                <a:pathLst>
                  <a:path w="344995" h="208406" extrusionOk="0">
                    <a:moveTo>
                      <a:pt x="344995" y="0"/>
                    </a:moveTo>
                    <a:lnTo>
                      <a:pt x="0" y="20840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5" name="Google Shape;1955;p39"/>
              <p:cNvSpPr/>
              <p:nvPr/>
            </p:nvSpPr>
            <p:spPr>
              <a:xfrm>
                <a:off x="11036597" y="2305446"/>
                <a:ext cx="747437" cy="477353"/>
              </a:xfrm>
              <a:custGeom>
                <a:avLst/>
                <a:gdLst/>
                <a:ahLst/>
                <a:cxnLst/>
                <a:rect l="l" t="t" r="r" b="b"/>
                <a:pathLst>
                  <a:path w="279939" h="178784" extrusionOk="0">
                    <a:moveTo>
                      <a:pt x="279940" y="0"/>
                    </a:moveTo>
                    <a:lnTo>
                      <a:pt x="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6" name="Google Shape;1956;p39"/>
              <p:cNvSpPr/>
              <p:nvPr/>
            </p:nvSpPr>
            <p:spPr>
              <a:xfrm>
                <a:off x="11199633" y="1543182"/>
                <a:ext cx="19072" cy="159455"/>
              </a:xfrm>
              <a:custGeom>
                <a:avLst/>
                <a:gdLst/>
                <a:ahLst/>
                <a:cxnLst/>
                <a:rect l="l" t="t" r="r" b="b"/>
                <a:pathLst>
                  <a:path w="7143" h="59721" extrusionOk="0">
                    <a:moveTo>
                      <a:pt x="0" y="59722"/>
                    </a:moveTo>
                    <a:lnTo>
                      <a:pt x="714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7" name="Google Shape;1957;p39"/>
              <p:cNvSpPr/>
              <p:nvPr/>
            </p:nvSpPr>
            <p:spPr>
              <a:xfrm>
                <a:off x="11585984" y="1602189"/>
                <a:ext cx="134023" cy="230410"/>
              </a:xfrm>
              <a:custGeom>
                <a:avLst/>
                <a:gdLst/>
                <a:ahLst/>
                <a:cxnLst/>
                <a:rect l="l" t="t" r="r" b="b"/>
                <a:pathLst>
                  <a:path w="50196" h="86296" extrusionOk="0">
                    <a:moveTo>
                      <a:pt x="8287" y="0"/>
                    </a:moveTo>
                    <a:lnTo>
                      <a:pt x="0" y="71057"/>
                    </a:lnTo>
                    <a:lnTo>
                      <a:pt x="50197" y="86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8" name="Google Shape;1958;p39"/>
              <p:cNvSpPr/>
              <p:nvPr/>
            </p:nvSpPr>
            <p:spPr>
              <a:xfrm>
                <a:off x="11410232" y="1697058"/>
                <a:ext cx="175731" cy="271355"/>
              </a:xfrm>
              <a:custGeom>
                <a:avLst/>
                <a:gdLst/>
                <a:ahLst/>
                <a:cxnLst/>
                <a:rect l="l" t="t" r="r" b="b"/>
                <a:pathLst>
                  <a:path w="65817" h="101631" extrusionOk="0">
                    <a:moveTo>
                      <a:pt x="17621" y="0"/>
                    </a:moveTo>
                    <a:lnTo>
                      <a:pt x="0" y="79153"/>
                    </a:lnTo>
                    <a:lnTo>
                      <a:pt x="65818"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9" name="Google Shape;1959;p39"/>
              <p:cNvSpPr/>
              <p:nvPr/>
            </p:nvSpPr>
            <p:spPr>
              <a:xfrm>
                <a:off x="11218707" y="1791928"/>
                <a:ext cx="191500" cy="300856"/>
              </a:xfrm>
              <a:custGeom>
                <a:avLst/>
                <a:gdLst/>
                <a:ahLst/>
                <a:cxnLst/>
                <a:rect l="l" t="t" r="r" b="b"/>
                <a:pathLst>
                  <a:path w="71723" h="112680" extrusionOk="0">
                    <a:moveTo>
                      <a:pt x="21146" y="0"/>
                    </a:moveTo>
                    <a:lnTo>
                      <a:pt x="0" y="91250"/>
                    </a:lnTo>
                    <a:lnTo>
                      <a:pt x="71723" y="1126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0" name="Google Shape;1960;p39"/>
              <p:cNvSpPr/>
              <p:nvPr/>
            </p:nvSpPr>
            <p:spPr>
              <a:xfrm>
                <a:off x="11816677" y="1791928"/>
                <a:ext cx="145213" cy="268049"/>
              </a:xfrm>
              <a:custGeom>
                <a:avLst/>
                <a:gdLst/>
                <a:ahLst/>
                <a:cxnLst/>
                <a:rect l="l" t="t" r="r" b="b"/>
                <a:pathLst>
                  <a:path w="54387" h="100393" extrusionOk="0">
                    <a:moveTo>
                      <a:pt x="23050" y="0"/>
                    </a:moveTo>
                    <a:lnTo>
                      <a:pt x="0" y="76867"/>
                    </a:lnTo>
                    <a:lnTo>
                      <a:pt x="54388" y="1003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1" name="Google Shape;1961;p39"/>
              <p:cNvSpPr/>
              <p:nvPr/>
            </p:nvSpPr>
            <p:spPr>
              <a:xfrm>
                <a:off x="11652878" y="1909435"/>
                <a:ext cx="131228" cy="246179"/>
              </a:xfrm>
              <a:custGeom>
                <a:avLst/>
                <a:gdLst/>
                <a:ahLst/>
                <a:cxnLst/>
                <a:rect l="l" t="t" r="r" b="b"/>
                <a:pathLst>
                  <a:path w="49149" h="92202" extrusionOk="0">
                    <a:moveTo>
                      <a:pt x="13811" y="0"/>
                    </a:moveTo>
                    <a:lnTo>
                      <a:pt x="0" y="69818"/>
                    </a:lnTo>
                    <a:lnTo>
                      <a:pt x="49149" y="922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2" name="Google Shape;1962;p39"/>
              <p:cNvSpPr/>
              <p:nvPr/>
            </p:nvSpPr>
            <p:spPr>
              <a:xfrm>
                <a:off x="11463643" y="2032537"/>
                <a:ext cx="122326" cy="210572"/>
              </a:xfrm>
              <a:custGeom>
                <a:avLst/>
                <a:gdLst/>
                <a:ahLst/>
                <a:cxnLst/>
                <a:rect l="l" t="t" r="r" b="b"/>
                <a:pathLst>
                  <a:path w="45815" h="78866" extrusionOk="0">
                    <a:moveTo>
                      <a:pt x="14097" y="0"/>
                    </a:moveTo>
                    <a:lnTo>
                      <a:pt x="0" y="65437"/>
                    </a:lnTo>
                    <a:lnTo>
                      <a:pt x="45815"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3" name="Google Shape;1963;p39"/>
              <p:cNvSpPr/>
              <p:nvPr/>
            </p:nvSpPr>
            <p:spPr>
              <a:xfrm>
                <a:off x="11281024" y="2155639"/>
                <a:ext cx="182599" cy="244652"/>
              </a:xfrm>
              <a:custGeom>
                <a:avLst/>
                <a:gdLst/>
                <a:ahLst/>
                <a:cxnLst/>
                <a:rect l="l" t="t" r="r" b="b"/>
                <a:pathLst>
                  <a:path w="68389" h="91630" extrusionOk="0">
                    <a:moveTo>
                      <a:pt x="12573" y="0"/>
                    </a:moveTo>
                    <a:lnTo>
                      <a:pt x="0" y="61817"/>
                    </a:lnTo>
                    <a:lnTo>
                      <a:pt x="68390" y="9163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4" name="Google Shape;1964;p39"/>
              <p:cNvSpPr/>
              <p:nvPr/>
            </p:nvSpPr>
            <p:spPr>
              <a:xfrm>
                <a:off x="11652878" y="2187685"/>
                <a:ext cx="131228" cy="245159"/>
              </a:xfrm>
              <a:custGeom>
                <a:avLst/>
                <a:gdLst/>
                <a:ahLst/>
                <a:cxnLst/>
                <a:rect l="l" t="t" r="r" b="b"/>
                <a:pathLst>
                  <a:path w="49149" h="91820" extrusionOk="0">
                    <a:moveTo>
                      <a:pt x="24575" y="0"/>
                    </a:moveTo>
                    <a:lnTo>
                      <a:pt x="0" y="75438"/>
                    </a:lnTo>
                    <a:lnTo>
                      <a:pt x="49149"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5" name="Google Shape;1965;p39"/>
              <p:cNvSpPr/>
              <p:nvPr/>
            </p:nvSpPr>
            <p:spPr>
              <a:xfrm>
                <a:off x="11501287" y="2310023"/>
                <a:ext cx="151573" cy="233972"/>
              </a:xfrm>
              <a:custGeom>
                <a:avLst/>
                <a:gdLst/>
                <a:ahLst/>
                <a:cxnLst/>
                <a:rect l="l" t="t" r="r" b="b"/>
                <a:pathLst>
                  <a:path w="56769" h="87630" extrusionOk="0">
                    <a:moveTo>
                      <a:pt x="56769" y="87630"/>
                    </a:moveTo>
                    <a:cubicBezTo>
                      <a:pt x="44672" y="85154"/>
                      <a:pt x="0" y="65818"/>
                      <a:pt x="0" y="65818"/>
                    </a:cubicBezTo>
                    <a:lnTo>
                      <a:pt x="876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6" name="Google Shape;1966;p39"/>
              <p:cNvSpPr/>
              <p:nvPr/>
            </p:nvSpPr>
            <p:spPr>
              <a:xfrm>
                <a:off x="11313070" y="2432871"/>
                <a:ext cx="150553" cy="215915"/>
              </a:xfrm>
              <a:custGeom>
                <a:avLst/>
                <a:gdLst/>
                <a:ahLst/>
                <a:cxnLst/>
                <a:rect l="l" t="t" r="r" b="b"/>
                <a:pathLst>
                  <a:path w="56387" h="80867" extrusionOk="0">
                    <a:moveTo>
                      <a:pt x="11716" y="0"/>
                    </a:moveTo>
                    <a:lnTo>
                      <a:pt x="0" y="64961"/>
                    </a:lnTo>
                    <a:lnTo>
                      <a:pt x="56388"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967" name="Google Shape;1967;p39"/>
          <p:cNvSpPr/>
          <p:nvPr/>
        </p:nvSpPr>
        <p:spPr>
          <a:xfrm>
            <a:off x="1042833" y="527506"/>
            <a:ext cx="6823615" cy="1695567"/>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KẾT LUẬN: </a:t>
            </a:r>
            <a:r>
              <a:rPr lang="en-US" sz="2800" b="0" i="0" u="none" strike="noStrike" cap="none">
                <a:solidFill>
                  <a:schemeClr val="dk1"/>
                </a:solidFill>
                <a:latin typeface="Arial"/>
                <a:ea typeface="Arial"/>
                <a:cs typeface="Arial"/>
                <a:sym typeface="Arial"/>
              </a:rPr>
              <a:t>Gần như tất cả các bộ phận của thực vật đều có thể dùng làm thức ăn cho con người và động vật.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pic>
        <p:nvPicPr>
          <p:cNvPr id="1980" name="Google Shape;1980;p41"/>
          <p:cNvPicPr preferRelativeResize="0"/>
          <p:nvPr/>
        </p:nvPicPr>
        <p:blipFill rotWithShape="1">
          <a:blip r:embed="rId3">
            <a:alphaModFix/>
          </a:blip>
          <a:srcRect/>
          <a:stretch/>
        </p:blipFill>
        <p:spPr>
          <a:xfrm>
            <a:off x="1782877" y="23965"/>
            <a:ext cx="5088605" cy="2894436"/>
          </a:xfrm>
          <a:prstGeom prst="rect">
            <a:avLst/>
          </a:prstGeom>
          <a:noFill/>
          <a:ln>
            <a:noFill/>
          </a:ln>
        </p:spPr>
      </p:pic>
      <p:sp>
        <p:nvSpPr>
          <p:cNvPr id="1981" name="Google Shape;1981;p41"/>
          <p:cNvSpPr/>
          <p:nvPr/>
        </p:nvSpPr>
        <p:spPr>
          <a:xfrm>
            <a:off x="425302" y="3052229"/>
            <a:ext cx="8070112" cy="764859"/>
          </a:xfrm>
          <a:custGeom>
            <a:avLst/>
            <a:gdLst/>
            <a:ahLst/>
            <a:cxnLst/>
            <a:rect l="l" t="t" r="r" b="b"/>
            <a:pathLst>
              <a:path w="8070112" h="764859" fill="none" extrusionOk="0">
                <a:moveTo>
                  <a:pt x="0" y="127479"/>
                </a:moveTo>
                <a:cubicBezTo>
                  <a:pt x="1155" y="54274"/>
                  <a:pt x="62266" y="6108"/>
                  <a:pt x="127479" y="0"/>
                </a:cubicBezTo>
                <a:cubicBezTo>
                  <a:pt x="337869" y="-44795"/>
                  <a:pt x="427606" y="26734"/>
                  <a:pt x="607553" y="0"/>
                </a:cubicBezTo>
                <a:cubicBezTo>
                  <a:pt x="787500" y="-26734"/>
                  <a:pt x="1003305" y="62136"/>
                  <a:pt x="1165778" y="0"/>
                </a:cubicBezTo>
                <a:cubicBezTo>
                  <a:pt x="1328252" y="-62136"/>
                  <a:pt x="1404890" y="22552"/>
                  <a:pt x="1567700" y="0"/>
                </a:cubicBezTo>
                <a:cubicBezTo>
                  <a:pt x="1730510" y="-22552"/>
                  <a:pt x="2040987" y="62055"/>
                  <a:pt x="2282229" y="0"/>
                </a:cubicBezTo>
                <a:cubicBezTo>
                  <a:pt x="2523471" y="-62055"/>
                  <a:pt x="2633470" y="47871"/>
                  <a:pt x="2918605" y="0"/>
                </a:cubicBezTo>
                <a:cubicBezTo>
                  <a:pt x="3203740" y="-47871"/>
                  <a:pt x="3400822" y="8570"/>
                  <a:pt x="3554982" y="0"/>
                </a:cubicBezTo>
                <a:cubicBezTo>
                  <a:pt x="3709142" y="-8570"/>
                  <a:pt x="4010548" y="42640"/>
                  <a:pt x="4191359" y="0"/>
                </a:cubicBezTo>
                <a:cubicBezTo>
                  <a:pt x="4372170" y="-42640"/>
                  <a:pt x="4620887" y="66819"/>
                  <a:pt x="4749584" y="0"/>
                </a:cubicBezTo>
                <a:cubicBezTo>
                  <a:pt x="4878281" y="-66819"/>
                  <a:pt x="5143949" y="75510"/>
                  <a:pt x="5385961" y="0"/>
                </a:cubicBezTo>
                <a:cubicBezTo>
                  <a:pt x="5627973" y="-75510"/>
                  <a:pt x="5837365" y="58295"/>
                  <a:pt x="6022338" y="0"/>
                </a:cubicBezTo>
                <a:cubicBezTo>
                  <a:pt x="6207311" y="-58295"/>
                  <a:pt x="6246051" y="5285"/>
                  <a:pt x="6346109" y="0"/>
                </a:cubicBezTo>
                <a:cubicBezTo>
                  <a:pt x="6446167" y="-5285"/>
                  <a:pt x="6779550" y="26768"/>
                  <a:pt x="6904334" y="0"/>
                </a:cubicBezTo>
                <a:cubicBezTo>
                  <a:pt x="7029119" y="-26768"/>
                  <a:pt x="7131421" y="15580"/>
                  <a:pt x="7228105" y="0"/>
                </a:cubicBezTo>
                <a:cubicBezTo>
                  <a:pt x="7324789" y="-15580"/>
                  <a:pt x="7790199" y="9119"/>
                  <a:pt x="7942633" y="0"/>
                </a:cubicBezTo>
                <a:cubicBezTo>
                  <a:pt x="7998004" y="4516"/>
                  <a:pt x="8075111" y="54891"/>
                  <a:pt x="8070112" y="127479"/>
                </a:cubicBezTo>
                <a:cubicBezTo>
                  <a:pt x="8114556" y="265762"/>
                  <a:pt x="8011407" y="493577"/>
                  <a:pt x="8070112" y="637380"/>
                </a:cubicBezTo>
                <a:cubicBezTo>
                  <a:pt x="8077883" y="713943"/>
                  <a:pt x="8028961" y="764161"/>
                  <a:pt x="7942633" y="764859"/>
                </a:cubicBezTo>
                <a:cubicBezTo>
                  <a:pt x="7869782" y="793804"/>
                  <a:pt x="7769449" y="737050"/>
                  <a:pt x="7618862" y="764859"/>
                </a:cubicBezTo>
                <a:cubicBezTo>
                  <a:pt x="7468275" y="792668"/>
                  <a:pt x="7218220" y="760547"/>
                  <a:pt x="7060637" y="764859"/>
                </a:cubicBezTo>
                <a:cubicBezTo>
                  <a:pt x="6903054" y="769171"/>
                  <a:pt x="6705100" y="755391"/>
                  <a:pt x="6502412" y="764859"/>
                </a:cubicBezTo>
                <a:cubicBezTo>
                  <a:pt x="6299725" y="774327"/>
                  <a:pt x="6259711" y="750475"/>
                  <a:pt x="6178641" y="764859"/>
                </a:cubicBezTo>
                <a:cubicBezTo>
                  <a:pt x="6097571" y="779243"/>
                  <a:pt x="5739677" y="688979"/>
                  <a:pt x="5542264" y="764859"/>
                </a:cubicBezTo>
                <a:cubicBezTo>
                  <a:pt x="5344851" y="840739"/>
                  <a:pt x="5172687" y="729265"/>
                  <a:pt x="5062191" y="764859"/>
                </a:cubicBezTo>
                <a:cubicBezTo>
                  <a:pt x="4951695" y="800453"/>
                  <a:pt x="4753037" y="743775"/>
                  <a:pt x="4503965" y="764859"/>
                </a:cubicBezTo>
                <a:cubicBezTo>
                  <a:pt x="4254893" y="785943"/>
                  <a:pt x="4309488" y="759653"/>
                  <a:pt x="4180195" y="764859"/>
                </a:cubicBezTo>
                <a:cubicBezTo>
                  <a:pt x="4050902" y="770065"/>
                  <a:pt x="3759901" y="716626"/>
                  <a:pt x="3543818" y="764859"/>
                </a:cubicBezTo>
                <a:cubicBezTo>
                  <a:pt x="3327735" y="813092"/>
                  <a:pt x="3104996" y="701684"/>
                  <a:pt x="2907441" y="764859"/>
                </a:cubicBezTo>
                <a:cubicBezTo>
                  <a:pt x="2709886" y="828034"/>
                  <a:pt x="2673442" y="751134"/>
                  <a:pt x="2583670" y="764859"/>
                </a:cubicBezTo>
                <a:cubicBezTo>
                  <a:pt x="2493898" y="778584"/>
                  <a:pt x="2219269" y="735059"/>
                  <a:pt x="2103597" y="764859"/>
                </a:cubicBezTo>
                <a:cubicBezTo>
                  <a:pt x="1987925" y="794659"/>
                  <a:pt x="1844876" y="719222"/>
                  <a:pt x="1623523" y="764859"/>
                </a:cubicBezTo>
                <a:cubicBezTo>
                  <a:pt x="1402170" y="810496"/>
                  <a:pt x="1302147" y="733384"/>
                  <a:pt x="1221601" y="764859"/>
                </a:cubicBezTo>
                <a:cubicBezTo>
                  <a:pt x="1141055" y="796334"/>
                  <a:pt x="485068" y="716190"/>
                  <a:pt x="127479" y="764859"/>
                </a:cubicBezTo>
                <a:cubicBezTo>
                  <a:pt x="45370" y="758228"/>
                  <a:pt x="-19268" y="712146"/>
                  <a:pt x="0" y="637380"/>
                </a:cubicBezTo>
                <a:cubicBezTo>
                  <a:pt x="-25609" y="459696"/>
                  <a:pt x="18373" y="344938"/>
                  <a:pt x="0" y="127479"/>
                </a:cubicBezTo>
                <a:close/>
              </a:path>
              <a:path w="8070112" h="764859" extrusionOk="0">
                <a:moveTo>
                  <a:pt x="0" y="127479"/>
                </a:moveTo>
                <a:cubicBezTo>
                  <a:pt x="2151" y="47422"/>
                  <a:pt x="59393" y="7507"/>
                  <a:pt x="127479" y="0"/>
                </a:cubicBezTo>
                <a:cubicBezTo>
                  <a:pt x="217519" y="-21888"/>
                  <a:pt x="346322" y="36702"/>
                  <a:pt x="529401" y="0"/>
                </a:cubicBezTo>
                <a:cubicBezTo>
                  <a:pt x="712480" y="-36702"/>
                  <a:pt x="811062" y="39932"/>
                  <a:pt x="1087626" y="0"/>
                </a:cubicBezTo>
                <a:cubicBezTo>
                  <a:pt x="1364190" y="-39932"/>
                  <a:pt x="1257483" y="20649"/>
                  <a:pt x="1411397" y="0"/>
                </a:cubicBezTo>
                <a:cubicBezTo>
                  <a:pt x="1565311" y="-20649"/>
                  <a:pt x="1710816" y="41535"/>
                  <a:pt x="1891471" y="0"/>
                </a:cubicBezTo>
                <a:cubicBezTo>
                  <a:pt x="2072126" y="-41535"/>
                  <a:pt x="2227402" y="16255"/>
                  <a:pt x="2527848" y="0"/>
                </a:cubicBezTo>
                <a:cubicBezTo>
                  <a:pt x="2828294" y="-16255"/>
                  <a:pt x="2909569" y="22321"/>
                  <a:pt x="3242376" y="0"/>
                </a:cubicBezTo>
                <a:cubicBezTo>
                  <a:pt x="3575183" y="-22321"/>
                  <a:pt x="3724055" y="23188"/>
                  <a:pt x="3878753" y="0"/>
                </a:cubicBezTo>
                <a:cubicBezTo>
                  <a:pt x="4033451" y="-23188"/>
                  <a:pt x="4269129" y="68855"/>
                  <a:pt x="4593281" y="0"/>
                </a:cubicBezTo>
                <a:cubicBezTo>
                  <a:pt x="4917433" y="-68855"/>
                  <a:pt x="4884669" y="10507"/>
                  <a:pt x="5073355" y="0"/>
                </a:cubicBezTo>
                <a:cubicBezTo>
                  <a:pt x="5262041" y="-10507"/>
                  <a:pt x="5284924" y="8548"/>
                  <a:pt x="5397126" y="0"/>
                </a:cubicBezTo>
                <a:cubicBezTo>
                  <a:pt x="5509328" y="-8548"/>
                  <a:pt x="5854509" y="67240"/>
                  <a:pt x="6111654" y="0"/>
                </a:cubicBezTo>
                <a:cubicBezTo>
                  <a:pt x="6368799" y="-67240"/>
                  <a:pt x="6319366" y="33683"/>
                  <a:pt x="6435425" y="0"/>
                </a:cubicBezTo>
                <a:cubicBezTo>
                  <a:pt x="6551484" y="-33683"/>
                  <a:pt x="6747667" y="4556"/>
                  <a:pt x="6837347" y="0"/>
                </a:cubicBezTo>
                <a:cubicBezTo>
                  <a:pt x="6927027" y="-4556"/>
                  <a:pt x="7615431" y="13027"/>
                  <a:pt x="7942633" y="0"/>
                </a:cubicBezTo>
                <a:cubicBezTo>
                  <a:pt x="8005267" y="4478"/>
                  <a:pt x="8081028" y="54503"/>
                  <a:pt x="8070112" y="127479"/>
                </a:cubicBezTo>
                <a:cubicBezTo>
                  <a:pt x="8128027" y="347974"/>
                  <a:pt x="8047638" y="519161"/>
                  <a:pt x="8070112" y="637380"/>
                </a:cubicBezTo>
                <a:cubicBezTo>
                  <a:pt x="8077419" y="699010"/>
                  <a:pt x="8019763" y="760659"/>
                  <a:pt x="7942633" y="764859"/>
                </a:cubicBezTo>
                <a:cubicBezTo>
                  <a:pt x="7752401" y="800673"/>
                  <a:pt x="7614365" y="718790"/>
                  <a:pt x="7384408" y="764859"/>
                </a:cubicBezTo>
                <a:cubicBezTo>
                  <a:pt x="7154451" y="810928"/>
                  <a:pt x="7048013" y="756283"/>
                  <a:pt x="6748031" y="764859"/>
                </a:cubicBezTo>
                <a:cubicBezTo>
                  <a:pt x="6448049" y="773435"/>
                  <a:pt x="6492683" y="762102"/>
                  <a:pt x="6424260" y="764859"/>
                </a:cubicBezTo>
                <a:cubicBezTo>
                  <a:pt x="6355837" y="767616"/>
                  <a:pt x="6012934" y="680096"/>
                  <a:pt x="5709732" y="764859"/>
                </a:cubicBezTo>
                <a:cubicBezTo>
                  <a:pt x="5406530" y="849622"/>
                  <a:pt x="5316607" y="751271"/>
                  <a:pt x="5151507" y="764859"/>
                </a:cubicBezTo>
                <a:cubicBezTo>
                  <a:pt x="4986408" y="778447"/>
                  <a:pt x="4907639" y="743515"/>
                  <a:pt x="4671433" y="764859"/>
                </a:cubicBezTo>
                <a:cubicBezTo>
                  <a:pt x="4435227" y="786203"/>
                  <a:pt x="4304565" y="685112"/>
                  <a:pt x="3956904" y="764859"/>
                </a:cubicBezTo>
                <a:cubicBezTo>
                  <a:pt x="3609243" y="844606"/>
                  <a:pt x="3456059" y="712086"/>
                  <a:pt x="3320528" y="764859"/>
                </a:cubicBezTo>
                <a:cubicBezTo>
                  <a:pt x="3184997" y="817632"/>
                  <a:pt x="2933255" y="758697"/>
                  <a:pt x="2762302" y="764859"/>
                </a:cubicBezTo>
                <a:cubicBezTo>
                  <a:pt x="2591349" y="771021"/>
                  <a:pt x="2523044" y="738680"/>
                  <a:pt x="2438532" y="764859"/>
                </a:cubicBezTo>
                <a:cubicBezTo>
                  <a:pt x="2354020" y="791038"/>
                  <a:pt x="2121366" y="723359"/>
                  <a:pt x="2036609" y="764859"/>
                </a:cubicBezTo>
                <a:cubicBezTo>
                  <a:pt x="1951852" y="806359"/>
                  <a:pt x="1734762" y="761098"/>
                  <a:pt x="1634687" y="764859"/>
                </a:cubicBezTo>
                <a:cubicBezTo>
                  <a:pt x="1534612" y="768620"/>
                  <a:pt x="1211823" y="737814"/>
                  <a:pt x="998310" y="764859"/>
                </a:cubicBezTo>
                <a:cubicBezTo>
                  <a:pt x="784797" y="791904"/>
                  <a:pt x="385146" y="721374"/>
                  <a:pt x="127479" y="764859"/>
                </a:cubicBezTo>
                <a:cubicBezTo>
                  <a:pt x="53287" y="758939"/>
                  <a:pt x="-7719" y="715984"/>
                  <a:pt x="0" y="637380"/>
                </a:cubicBezTo>
                <a:cubicBezTo>
                  <a:pt x="-33672" y="517596"/>
                  <a:pt x="10447" y="278884"/>
                  <a:pt x="0" y="127479"/>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191919"/>
                </a:solidFill>
                <a:latin typeface="Arial"/>
                <a:ea typeface="Arial"/>
                <a:cs typeface="Arial"/>
                <a:sym typeface="Arial"/>
              </a:rPr>
              <a:t>Cây lúa tổng hợp ánh sáng mặt trời, nước, chất khoáng, không khí… để tạp thành chất dinh dưỡng và nuôi cây </a:t>
            </a:r>
            <a:endParaRPr/>
          </a:p>
        </p:txBody>
      </p:sp>
      <p:sp>
        <p:nvSpPr>
          <p:cNvPr id="1982" name="Google Shape;1982;p41"/>
          <p:cNvSpPr/>
          <p:nvPr/>
        </p:nvSpPr>
        <p:spPr>
          <a:xfrm>
            <a:off x="425302" y="3950917"/>
            <a:ext cx="8070112" cy="652982"/>
          </a:xfrm>
          <a:custGeom>
            <a:avLst/>
            <a:gdLst/>
            <a:ahLst/>
            <a:cxnLst/>
            <a:rect l="l" t="t" r="r" b="b"/>
            <a:pathLst>
              <a:path w="8070112" h="652982" fill="none" extrusionOk="0">
                <a:moveTo>
                  <a:pt x="0" y="108833"/>
                </a:moveTo>
                <a:cubicBezTo>
                  <a:pt x="3643" y="39896"/>
                  <a:pt x="60082" y="13362"/>
                  <a:pt x="108833" y="0"/>
                </a:cubicBezTo>
                <a:cubicBezTo>
                  <a:pt x="266845" y="-18713"/>
                  <a:pt x="433541" y="55664"/>
                  <a:pt x="591198" y="0"/>
                </a:cubicBezTo>
                <a:cubicBezTo>
                  <a:pt x="748855" y="-55664"/>
                  <a:pt x="1020518" y="29546"/>
                  <a:pt x="1152087" y="0"/>
                </a:cubicBezTo>
                <a:cubicBezTo>
                  <a:pt x="1283656" y="-29546"/>
                  <a:pt x="1419792" y="15789"/>
                  <a:pt x="1555927" y="0"/>
                </a:cubicBezTo>
                <a:cubicBezTo>
                  <a:pt x="1692062" y="-15789"/>
                  <a:pt x="2076966" y="60076"/>
                  <a:pt x="2273865" y="0"/>
                </a:cubicBezTo>
                <a:cubicBezTo>
                  <a:pt x="2470764" y="-60076"/>
                  <a:pt x="2686238" y="66112"/>
                  <a:pt x="2913278" y="0"/>
                </a:cubicBezTo>
                <a:cubicBezTo>
                  <a:pt x="3140318" y="-66112"/>
                  <a:pt x="3311971" y="15156"/>
                  <a:pt x="3552691" y="0"/>
                </a:cubicBezTo>
                <a:cubicBezTo>
                  <a:pt x="3793411" y="-15156"/>
                  <a:pt x="3940706" y="2897"/>
                  <a:pt x="4192105" y="0"/>
                </a:cubicBezTo>
                <a:cubicBezTo>
                  <a:pt x="4443504" y="-2897"/>
                  <a:pt x="4475832" y="38023"/>
                  <a:pt x="4752994" y="0"/>
                </a:cubicBezTo>
                <a:cubicBezTo>
                  <a:pt x="5030156" y="-38023"/>
                  <a:pt x="5208798" y="12781"/>
                  <a:pt x="5392407" y="0"/>
                </a:cubicBezTo>
                <a:cubicBezTo>
                  <a:pt x="5576016" y="-12781"/>
                  <a:pt x="5767979" y="69720"/>
                  <a:pt x="6031821" y="0"/>
                </a:cubicBezTo>
                <a:cubicBezTo>
                  <a:pt x="6295663" y="-69720"/>
                  <a:pt x="6288597" y="23002"/>
                  <a:pt x="6357136" y="0"/>
                </a:cubicBezTo>
                <a:cubicBezTo>
                  <a:pt x="6425675" y="-23002"/>
                  <a:pt x="6746837" y="18345"/>
                  <a:pt x="6918025" y="0"/>
                </a:cubicBezTo>
                <a:cubicBezTo>
                  <a:pt x="7089213" y="-18345"/>
                  <a:pt x="7115617" y="17137"/>
                  <a:pt x="7243341" y="0"/>
                </a:cubicBezTo>
                <a:cubicBezTo>
                  <a:pt x="7371065" y="-17137"/>
                  <a:pt x="7784142" y="64651"/>
                  <a:pt x="7961279" y="0"/>
                </a:cubicBezTo>
                <a:cubicBezTo>
                  <a:pt x="8012785" y="2584"/>
                  <a:pt x="8085055" y="42200"/>
                  <a:pt x="8070112" y="108833"/>
                </a:cubicBezTo>
                <a:cubicBezTo>
                  <a:pt x="8077337" y="233452"/>
                  <a:pt x="8048532" y="425825"/>
                  <a:pt x="8070112" y="544149"/>
                </a:cubicBezTo>
                <a:cubicBezTo>
                  <a:pt x="8076670" y="609452"/>
                  <a:pt x="8035038" y="652383"/>
                  <a:pt x="7961279" y="652982"/>
                </a:cubicBezTo>
                <a:cubicBezTo>
                  <a:pt x="7890807" y="657617"/>
                  <a:pt x="7704925" y="624234"/>
                  <a:pt x="7635963" y="652982"/>
                </a:cubicBezTo>
                <a:cubicBezTo>
                  <a:pt x="7567001" y="681730"/>
                  <a:pt x="7195145" y="635889"/>
                  <a:pt x="7075074" y="652982"/>
                </a:cubicBezTo>
                <a:cubicBezTo>
                  <a:pt x="6955003" y="670075"/>
                  <a:pt x="6758334" y="602658"/>
                  <a:pt x="6514185" y="652982"/>
                </a:cubicBezTo>
                <a:cubicBezTo>
                  <a:pt x="6270036" y="703306"/>
                  <a:pt x="6295137" y="648230"/>
                  <a:pt x="6188870" y="652982"/>
                </a:cubicBezTo>
                <a:cubicBezTo>
                  <a:pt x="6082603" y="657734"/>
                  <a:pt x="5845654" y="629442"/>
                  <a:pt x="5549456" y="652982"/>
                </a:cubicBezTo>
                <a:cubicBezTo>
                  <a:pt x="5253258" y="676522"/>
                  <a:pt x="5263471" y="628829"/>
                  <a:pt x="5067092" y="652982"/>
                </a:cubicBezTo>
                <a:cubicBezTo>
                  <a:pt x="4870713" y="677135"/>
                  <a:pt x="4640815" y="621179"/>
                  <a:pt x="4506203" y="652982"/>
                </a:cubicBezTo>
                <a:cubicBezTo>
                  <a:pt x="4371591" y="684785"/>
                  <a:pt x="4332744" y="646293"/>
                  <a:pt x="4180887" y="652982"/>
                </a:cubicBezTo>
                <a:cubicBezTo>
                  <a:pt x="4029030" y="659671"/>
                  <a:pt x="3757226" y="584913"/>
                  <a:pt x="3541474" y="652982"/>
                </a:cubicBezTo>
                <a:cubicBezTo>
                  <a:pt x="3325722" y="721051"/>
                  <a:pt x="3054591" y="616357"/>
                  <a:pt x="2902060" y="652982"/>
                </a:cubicBezTo>
                <a:cubicBezTo>
                  <a:pt x="2749529" y="689607"/>
                  <a:pt x="2695318" y="615067"/>
                  <a:pt x="2576745" y="652982"/>
                </a:cubicBezTo>
                <a:cubicBezTo>
                  <a:pt x="2458173" y="690897"/>
                  <a:pt x="2233418" y="635490"/>
                  <a:pt x="2094380" y="652982"/>
                </a:cubicBezTo>
                <a:cubicBezTo>
                  <a:pt x="1955342" y="670474"/>
                  <a:pt x="1734239" y="598313"/>
                  <a:pt x="1612016" y="652982"/>
                </a:cubicBezTo>
                <a:cubicBezTo>
                  <a:pt x="1489793" y="707651"/>
                  <a:pt x="1294038" y="635003"/>
                  <a:pt x="1208175" y="652982"/>
                </a:cubicBezTo>
                <a:cubicBezTo>
                  <a:pt x="1122312" y="670961"/>
                  <a:pt x="628082" y="648175"/>
                  <a:pt x="108833" y="652982"/>
                </a:cubicBezTo>
                <a:cubicBezTo>
                  <a:pt x="40651" y="648407"/>
                  <a:pt x="-5700" y="605546"/>
                  <a:pt x="0" y="544149"/>
                </a:cubicBezTo>
                <a:cubicBezTo>
                  <a:pt x="-16092" y="392789"/>
                  <a:pt x="8468" y="237578"/>
                  <a:pt x="0" y="108833"/>
                </a:cubicBezTo>
                <a:close/>
              </a:path>
              <a:path w="8070112" h="652982" extrusionOk="0">
                <a:moveTo>
                  <a:pt x="0" y="108833"/>
                </a:moveTo>
                <a:cubicBezTo>
                  <a:pt x="1496" y="42013"/>
                  <a:pt x="52899" y="13508"/>
                  <a:pt x="108833" y="0"/>
                </a:cubicBezTo>
                <a:cubicBezTo>
                  <a:pt x="297685" y="-20664"/>
                  <a:pt x="395888" y="22301"/>
                  <a:pt x="512673" y="0"/>
                </a:cubicBezTo>
                <a:cubicBezTo>
                  <a:pt x="629458" y="-22301"/>
                  <a:pt x="859383" y="38254"/>
                  <a:pt x="1073562" y="0"/>
                </a:cubicBezTo>
                <a:cubicBezTo>
                  <a:pt x="1287741" y="-38254"/>
                  <a:pt x="1306693" y="33855"/>
                  <a:pt x="1398878" y="0"/>
                </a:cubicBezTo>
                <a:cubicBezTo>
                  <a:pt x="1491063" y="-33855"/>
                  <a:pt x="1692258" y="23683"/>
                  <a:pt x="1881242" y="0"/>
                </a:cubicBezTo>
                <a:cubicBezTo>
                  <a:pt x="2070226" y="-23683"/>
                  <a:pt x="2242783" y="48674"/>
                  <a:pt x="2520656" y="0"/>
                </a:cubicBezTo>
                <a:cubicBezTo>
                  <a:pt x="2798529" y="-48674"/>
                  <a:pt x="3045623" y="42032"/>
                  <a:pt x="3238594" y="0"/>
                </a:cubicBezTo>
                <a:cubicBezTo>
                  <a:pt x="3431565" y="-42032"/>
                  <a:pt x="3652753" y="48171"/>
                  <a:pt x="3878007" y="0"/>
                </a:cubicBezTo>
                <a:cubicBezTo>
                  <a:pt x="4103261" y="-48171"/>
                  <a:pt x="4424519" y="70010"/>
                  <a:pt x="4595945" y="0"/>
                </a:cubicBezTo>
                <a:cubicBezTo>
                  <a:pt x="4767371" y="-70010"/>
                  <a:pt x="4893103" y="5115"/>
                  <a:pt x="5078310" y="0"/>
                </a:cubicBezTo>
                <a:cubicBezTo>
                  <a:pt x="5263518" y="-5115"/>
                  <a:pt x="5292099" y="10477"/>
                  <a:pt x="5403625" y="0"/>
                </a:cubicBezTo>
                <a:cubicBezTo>
                  <a:pt x="5515151" y="-10477"/>
                  <a:pt x="5770928" y="59154"/>
                  <a:pt x="6121563" y="0"/>
                </a:cubicBezTo>
                <a:cubicBezTo>
                  <a:pt x="6472198" y="-59154"/>
                  <a:pt x="6335989" y="10305"/>
                  <a:pt x="6446879" y="0"/>
                </a:cubicBezTo>
                <a:cubicBezTo>
                  <a:pt x="6557769" y="-10305"/>
                  <a:pt x="6759925" y="28373"/>
                  <a:pt x="6850719" y="0"/>
                </a:cubicBezTo>
                <a:cubicBezTo>
                  <a:pt x="6941513" y="-28373"/>
                  <a:pt x="7551000" y="49149"/>
                  <a:pt x="7961279" y="0"/>
                </a:cubicBezTo>
                <a:cubicBezTo>
                  <a:pt x="8014523" y="3954"/>
                  <a:pt x="8083978" y="45460"/>
                  <a:pt x="8070112" y="108833"/>
                </a:cubicBezTo>
                <a:cubicBezTo>
                  <a:pt x="8112014" y="246096"/>
                  <a:pt x="8030341" y="414294"/>
                  <a:pt x="8070112" y="544149"/>
                </a:cubicBezTo>
                <a:cubicBezTo>
                  <a:pt x="8073401" y="600306"/>
                  <a:pt x="8036152" y="643760"/>
                  <a:pt x="7961279" y="652982"/>
                </a:cubicBezTo>
                <a:cubicBezTo>
                  <a:pt x="7713144" y="694910"/>
                  <a:pt x="7665477" y="646794"/>
                  <a:pt x="7400390" y="652982"/>
                </a:cubicBezTo>
                <a:cubicBezTo>
                  <a:pt x="7135303" y="659170"/>
                  <a:pt x="6970028" y="581813"/>
                  <a:pt x="6760977" y="652982"/>
                </a:cubicBezTo>
                <a:cubicBezTo>
                  <a:pt x="6551926" y="724151"/>
                  <a:pt x="6589141" y="630109"/>
                  <a:pt x="6435661" y="652982"/>
                </a:cubicBezTo>
                <a:cubicBezTo>
                  <a:pt x="6282181" y="675855"/>
                  <a:pt x="5874663" y="626227"/>
                  <a:pt x="5717723" y="652982"/>
                </a:cubicBezTo>
                <a:cubicBezTo>
                  <a:pt x="5560783" y="679737"/>
                  <a:pt x="5408880" y="636398"/>
                  <a:pt x="5156834" y="652982"/>
                </a:cubicBezTo>
                <a:cubicBezTo>
                  <a:pt x="4904788" y="669566"/>
                  <a:pt x="4878689" y="634338"/>
                  <a:pt x="4674469" y="652982"/>
                </a:cubicBezTo>
                <a:cubicBezTo>
                  <a:pt x="4470249" y="671626"/>
                  <a:pt x="4238211" y="570207"/>
                  <a:pt x="3956532" y="652982"/>
                </a:cubicBezTo>
                <a:cubicBezTo>
                  <a:pt x="3674853" y="735757"/>
                  <a:pt x="3534185" y="630706"/>
                  <a:pt x="3317118" y="652982"/>
                </a:cubicBezTo>
                <a:cubicBezTo>
                  <a:pt x="3100051" y="675258"/>
                  <a:pt x="2919866" y="640165"/>
                  <a:pt x="2756229" y="652982"/>
                </a:cubicBezTo>
                <a:cubicBezTo>
                  <a:pt x="2592592" y="665799"/>
                  <a:pt x="2570415" y="614445"/>
                  <a:pt x="2430913" y="652982"/>
                </a:cubicBezTo>
                <a:cubicBezTo>
                  <a:pt x="2291411" y="691519"/>
                  <a:pt x="2122821" y="606070"/>
                  <a:pt x="2027073" y="652982"/>
                </a:cubicBezTo>
                <a:cubicBezTo>
                  <a:pt x="1931325" y="699894"/>
                  <a:pt x="1818776" y="642181"/>
                  <a:pt x="1623233" y="652982"/>
                </a:cubicBezTo>
                <a:cubicBezTo>
                  <a:pt x="1427690" y="663783"/>
                  <a:pt x="1220403" y="638843"/>
                  <a:pt x="983820" y="652982"/>
                </a:cubicBezTo>
                <a:cubicBezTo>
                  <a:pt x="747237" y="667121"/>
                  <a:pt x="425226" y="596862"/>
                  <a:pt x="108833" y="652982"/>
                </a:cubicBezTo>
                <a:cubicBezTo>
                  <a:pt x="40325" y="639849"/>
                  <a:pt x="-2646" y="607067"/>
                  <a:pt x="0" y="544149"/>
                </a:cubicBezTo>
                <a:cubicBezTo>
                  <a:pt x="-10184" y="455251"/>
                  <a:pt x="12250" y="242783"/>
                  <a:pt x="0" y="108833"/>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191919"/>
                </a:solidFill>
                <a:latin typeface="Arial"/>
                <a:ea typeface="Arial"/>
                <a:cs typeface="Arial"/>
                <a:sym typeface="Arial"/>
              </a:rPr>
              <a:t>“Thức ăn” của gà là hạt thóc từ cây lúa; cáo ăn gà, không ăn thóc.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1"/>
                                        </p:tgtEl>
                                        <p:attrNameLst>
                                          <p:attrName>style.visibility</p:attrName>
                                        </p:attrNameLst>
                                      </p:cBhvr>
                                      <p:to>
                                        <p:strVal val="visible"/>
                                      </p:to>
                                    </p:set>
                                    <p:animEffect transition="in" filter="fade">
                                      <p:cBhvr>
                                        <p:cTn id="7" dur="500"/>
                                        <p:tgtEl>
                                          <p:spTgt spid="19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2"/>
                                        </p:tgtEl>
                                        <p:attrNameLst>
                                          <p:attrName>style.visibility</p:attrName>
                                        </p:attrNameLst>
                                      </p:cBhvr>
                                      <p:to>
                                        <p:strVal val="visible"/>
                                      </p:to>
                                    </p:set>
                                    <p:animEffect transition="in" filter="fade">
                                      <p:cBhvr>
                                        <p:cTn id="12" dur="500"/>
                                        <p:tgtEl>
                                          <p:spTgt spid="1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pic>
        <p:nvPicPr>
          <p:cNvPr id="1987" name="Google Shape;1987;p42"/>
          <p:cNvPicPr preferRelativeResize="0"/>
          <p:nvPr/>
        </p:nvPicPr>
        <p:blipFill rotWithShape="1">
          <a:blip r:embed="rId3">
            <a:alphaModFix/>
          </a:blip>
          <a:srcRect/>
          <a:stretch/>
        </p:blipFill>
        <p:spPr>
          <a:xfrm>
            <a:off x="214829" y="1151752"/>
            <a:ext cx="8714341" cy="1554976"/>
          </a:xfrm>
          <a:prstGeom prst="rect">
            <a:avLst/>
          </a:prstGeom>
          <a:noFill/>
          <a:ln>
            <a:noFill/>
          </a:ln>
        </p:spPr>
      </p:pic>
      <p:sp>
        <p:nvSpPr>
          <p:cNvPr id="1988" name="Google Shape;1988;p42"/>
          <p:cNvSpPr txBox="1"/>
          <p:nvPr/>
        </p:nvSpPr>
        <p:spPr>
          <a:xfrm>
            <a:off x="435165" y="428470"/>
            <a:ext cx="8273667" cy="572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Nhận xét vai trò của thực vật trong chuỗi thức ăn sau:</a:t>
            </a:r>
            <a:endParaRPr/>
          </a:p>
        </p:txBody>
      </p:sp>
      <p:sp>
        <p:nvSpPr>
          <p:cNvPr id="1989" name="Google Shape;1989;p42"/>
          <p:cNvSpPr/>
          <p:nvPr/>
        </p:nvSpPr>
        <p:spPr>
          <a:xfrm>
            <a:off x="811479" y="2997901"/>
            <a:ext cx="7682526" cy="1554976"/>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Thực vật đứng đầu choỗi thức ăn, cung cấp thức ăn cho động vật.</a:t>
            </a:r>
            <a:endParaRPr sz="2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9"/>
                                        </p:tgtEl>
                                        <p:attrNameLst>
                                          <p:attrName>style.visibility</p:attrName>
                                        </p:attrNameLst>
                                      </p:cBhvr>
                                      <p:to>
                                        <p:strVal val="visible"/>
                                      </p:to>
                                    </p:set>
                                    <p:animEffect transition="in" filter="fade">
                                      <p:cBhvr>
                                        <p:cTn id="7" dur="500"/>
                                        <p:tgtEl>
                                          <p:spTgt spid="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sp>
        <p:nvSpPr>
          <p:cNvPr id="1994" name="Google Shape;1994;p43"/>
          <p:cNvSpPr/>
          <p:nvPr/>
        </p:nvSpPr>
        <p:spPr>
          <a:xfrm>
            <a:off x="761012" y="711265"/>
            <a:ext cx="7682526" cy="2254020"/>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0" i="0" u="none" strike="noStrike" cap="none">
                <a:solidFill>
                  <a:schemeClr val="dk1"/>
                </a:solidFill>
                <a:latin typeface="Arial"/>
                <a:ea typeface="Arial"/>
                <a:cs typeface="Arial"/>
                <a:sym typeface="Arial"/>
              </a:rPr>
              <a:t>Con người và động vật có thể tự tổng hợp chất dinh dưỡng từ không khí, nước, ánh sáng… được không? Thực vật đóng vai trò gì trong việc cung cấp thức ăn cho con người và động vật?</a:t>
            </a:r>
            <a:endParaRPr/>
          </a:p>
        </p:txBody>
      </p:sp>
      <p:grpSp>
        <p:nvGrpSpPr>
          <p:cNvPr id="1995" name="Google Shape;1995;p43"/>
          <p:cNvGrpSpPr/>
          <p:nvPr/>
        </p:nvGrpSpPr>
        <p:grpSpPr>
          <a:xfrm>
            <a:off x="7567360" y="3398171"/>
            <a:ext cx="1462125" cy="723809"/>
            <a:chOff x="5396060" y="1318484"/>
            <a:chExt cx="1462125" cy="723809"/>
          </a:xfrm>
        </p:grpSpPr>
        <p:sp>
          <p:nvSpPr>
            <p:cNvPr id="1996" name="Google Shape;1996;p43"/>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7" name="Google Shape;1997;p43"/>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98" name="Google Shape;1998;p43"/>
          <p:cNvGrpSpPr/>
          <p:nvPr/>
        </p:nvGrpSpPr>
        <p:grpSpPr>
          <a:xfrm>
            <a:off x="6431144" y="2704080"/>
            <a:ext cx="1657866" cy="2111994"/>
            <a:chOff x="6545780" y="-3106348"/>
            <a:chExt cx="2438396" cy="3106330"/>
          </a:xfrm>
        </p:grpSpPr>
        <p:sp>
          <p:nvSpPr>
            <p:cNvPr id="1999" name="Google Shape;1999;p43"/>
            <p:cNvSpPr/>
            <p:nvPr/>
          </p:nvSpPr>
          <p:spPr>
            <a:xfrm>
              <a:off x="6545780" y="-3106348"/>
              <a:ext cx="2438396" cy="2498415"/>
            </a:xfrm>
            <a:custGeom>
              <a:avLst/>
              <a:gdLst/>
              <a:ahLst/>
              <a:cxnLst/>
              <a:rect l="l" t="t" r="r" b="b"/>
              <a:pathLst>
                <a:path w="913257" h="935736" extrusionOk="0">
                  <a:moveTo>
                    <a:pt x="913257" y="467868"/>
                  </a:moveTo>
                  <a:cubicBezTo>
                    <a:pt x="913257" y="726264"/>
                    <a:pt x="708817" y="935736"/>
                    <a:pt x="456629" y="935736"/>
                  </a:cubicBezTo>
                  <a:cubicBezTo>
                    <a:pt x="204440" y="935736"/>
                    <a:pt x="0" y="726264"/>
                    <a:pt x="0" y="467868"/>
                  </a:cubicBezTo>
                  <a:cubicBezTo>
                    <a:pt x="0" y="209472"/>
                    <a:pt x="204440" y="0"/>
                    <a:pt x="456629" y="0"/>
                  </a:cubicBezTo>
                  <a:cubicBezTo>
                    <a:pt x="708817" y="0"/>
                    <a:pt x="913257" y="209472"/>
                    <a:pt x="913257" y="46786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00" name="Google Shape;2000;p43"/>
            <p:cNvGrpSpPr/>
            <p:nvPr/>
          </p:nvGrpSpPr>
          <p:grpSpPr>
            <a:xfrm>
              <a:off x="6677531" y="-2677525"/>
              <a:ext cx="2125805" cy="2677507"/>
              <a:chOff x="6677531" y="-2677525"/>
              <a:chExt cx="2125805" cy="2677507"/>
            </a:xfrm>
          </p:grpSpPr>
          <p:sp>
            <p:nvSpPr>
              <p:cNvPr id="2001" name="Google Shape;2001;p43"/>
              <p:cNvSpPr/>
              <p:nvPr/>
            </p:nvSpPr>
            <p:spPr>
              <a:xfrm>
                <a:off x="7324336" y="-2677525"/>
                <a:ext cx="864423" cy="870273"/>
              </a:xfrm>
              <a:custGeom>
                <a:avLst/>
                <a:gdLst/>
                <a:ahLst/>
                <a:cxnLst/>
                <a:rect l="l" t="t" r="r" b="b"/>
                <a:pathLst>
                  <a:path w="323754" h="325945" extrusionOk="0">
                    <a:moveTo>
                      <a:pt x="0" y="0"/>
                    </a:moveTo>
                    <a:cubicBezTo>
                      <a:pt x="0" y="0"/>
                      <a:pt x="20288" y="325946"/>
                      <a:pt x="159258" y="325946"/>
                    </a:cubicBezTo>
                    <a:cubicBezTo>
                      <a:pt x="298228" y="325946"/>
                      <a:pt x="323755" y="3620"/>
                      <a:pt x="323755" y="36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2" name="Google Shape;2002;p43"/>
              <p:cNvSpPr/>
              <p:nvPr/>
            </p:nvSpPr>
            <p:spPr>
              <a:xfrm>
                <a:off x="7756472" y="-2124839"/>
                <a:ext cx="25432" cy="2124821"/>
              </a:xfrm>
              <a:custGeom>
                <a:avLst/>
                <a:gdLst/>
                <a:ahLst/>
                <a:cxnLst/>
                <a:rect l="l" t="t" r="r" b="b"/>
                <a:pathLst>
                  <a:path w="9525" h="795813" extrusionOk="0">
                    <a:moveTo>
                      <a:pt x="0" y="795814"/>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3" name="Google Shape;2003;p43"/>
              <p:cNvSpPr/>
              <p:nvPr/>
            </p:nvSpPr>
            <p:spPr>
              <a:xfrm>
                <a:off x="6795548" y="-2482190"/>
                <a:ext cx="1921877" cy="1673916"/>
              </a:xfrm>
              <a:custGeom>
                <a:avLst/>
                <a:gdLst/>
                <a:ahLst/>
                <a:cxnLst/>
                <a:rect l="l" t="t" r="r" b="b"/>
                <a:pathLst>
                  <a:path w="719804" h="626935" extrusionOk="0">
                    <a:moveTo>
                      <a:pt x="0" y="0"/>
                    </a:moveTo>
                    <a:cubicBezTo>
                      <a:pt x="0" y="0"/>
                      <a:pt x="45149" y="626936"/>
                      <a:pt x="354044" y="626936"/>
                    </a:cubicBezTo>
                    <a:cubicBezTo>
                      <a:pt x="662940" y="626936"/>
                      <a:pt x="719804" y="40672"/>
                      <a:pt x="719804" y="4067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4" name="Google Shape;2004;p43"/>
              <p:cNvSpPr/>
              <p:nvPr/>
            </p:nvSpPr>
            <p:spPr>
              <a:xfrm>
                <a:off x="6977150" y="-2561545"/>
                <a:ext cx="1558455" cy="1380433"/>
              </a:xfrm>
              <a:custGeom>
                <a:avLst/>
                <a:gdLst/>
                <a:ahLst/>
                <a:cxnLst/>
                <a:rect l="l" t="t" r="r" b="b"/>
                <a:pathLst>
                  <a:path w="583691" h="517016" extrusionOk="0">
                    <a:moveTo>
                      <a:pt x="0" y="0"/>
                    </a:moveTo>
                    <a:cubicBezTo>
                      <a:pt x="0" y="0"/>
                      <a:pt x="36576" y="517017"/>
                      <a:pt x="287084" y="517017"/>
                    </a:cubicBezTo>
                    <a:cubicBezTo>
                      <a:pt x="537591" y="517017"/>
                      <a:pt x="583692" y="10954"/>
                      <a:pt x="583692" y="1095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5" name="Google Shape;2005;p43"/>
              <p:cNvSpPr/>
              <p:nvPr/>
            </p:nvSpPr>
            <p:spPr>
              <a:xfrm>
                <a:off x="7153414" y="-2660486"/>
                <a:ext cx="1205972" cy="1199361"/>
              </a:xfrm>
              <a:custGeom>
                <a:avLst/>
                <a:gdLst/>
                <a:ahLst/>
                <a:cxnLst/>
                <a:rect l="l" t="t" r="r" b="b"/>
                <a:pathLst>
                  <a:path w="451675" h="449199" extrusionOk="0">
                    <a:moveTo>
                      <a:pt x="0" y="0"/>
                    </a:moveTo>
                    <a:cubicBezTo>
                      <a:pt x="0" y="0"/>
                      <a:pt x="28289" y="449199"/>
                      <a:pt x="222218" y="449199"/>
                    </a:cubicBezTo>
                    <a:cubicBezTo>
                      <a:pt x="416147" y="449199"/>
                      <a:pt x="451675" y="4096"/>
                      <a:pt x="451675" y="40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6" name="Google Shape;2006;p43"/>
              <p:cNvSpPr/>
              <p:nvPr/>
            </p:nvSpPr>
            <p:spPr>
              <a:xfrm>
                <a:off x="7350278" y="-2620299"/>
                <a:ext cx="109355" cy="157931"/>
              </a:xfrm>
              <a:custGeom>
                <a:avLst/>
                <a:gdLst/>
                <a:ahLst/>
                <a:cxnLst/>
                <a:rect l="l" t="t" r="r" b="b"/>
                <a:pathLst>
                  <a:path w="40957" h="59150" extrusionOk="0">
                    <a:moveTo>
                      <a:pt x="0" y="59150"/>
                    </a:moveTo>
                    <a:lnTo>
                      <a:pt x="409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7" name="Google Shape;2007;p43"/>
              <p:cNvSpPr/>
              <p:nvPr/>
            </p:nvSpPr>
            <p:spPr>
              <a:xfrm>
                <a:off x="8070842" y="-2591812"/>
                <a:ext cx="187178" cy="109609"/>
              </a:xfrm>
              <a:custGeom>
                <a:avLst/>
                <a:gdLst/>
                <a:ahLst/>
                <a:cxnLst/>
                <a:rect l="l" t="t" r="r" b="b"/>
                <a:pathLst>
                  <a:path w="70104" h="41052" extrusionOk="0">
                    <a:moveTo>
                      <a:pt x="0" y="0"/>
                    </a:moveTo>
                    <a:lnTo>
                      <a:pt x="34957" y="41053"/>
                    </a:lnTo>
                    <a:lnTo>
                      <a:pt x="70104" y="113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8" name="Google Shape;2008;p43"/>
              <p:cNvSpPr/>
              <p:nvPr/>
            </p:nvSpPr>
            <p:spPr>
              <a:xfrm>
                <a:off x="8214040" y="-2396223"/>
                <a:ext cx="198368" cy="153608"/>
              </a:xfrm>
              <a:custGeom>
                <a:avLst/>
                <a:gdLst/>
                <a:ahLst/>
                <a:cxnLst/>
                <a:rect l="l" t="t" r="r" b="b"/>
                <a:pathLst>
                  <a:path w="74295" h="57531" extrusionOk="0">
                    <a:moveTo>
                      <a:pt x="0" y="0"/>
                    </a:moveTo>
                    <a:lnTo>
                      <a:pt x="30480" y="57531"/>
                    </a:lnTo>
                    <a:lnTo>
                      <a:pt x="7429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9" name="Google Shape;2009;p43"/>
              <p:cNvSpPr/>
              <p:nvPr/>
            </p:nvSpPr>
            <p:spPr>
              <a:xfrm>
                <a:off x="7988180" y="-2262691"/>
                <a:ext cx="75022" cy="155386"/>
              </a:xfrm>
              <a:custGeom>
                <a:avLst/>
                <a:gdLst/>
                <a:ahLst/>
                <a:cxnLst/>
                <a:rect l="l" t="t" r="r" b="b"/>
                <a:pathLst>
                  <a:path w="28098" h="58197" extrusionOk="0">
                    <a:moveTo>
                      <a:pt x="0" y="0"/>
                    </a:moveTo>
                    <a:lnTo>
                      <a:pt x="28099" y="5819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0" name="Google Shape;2010;p43"/>
              <p:cNvSpPr/>
              <p:nvPr/>
            </p:nvSpPr>
            <p:spPr>
              <a:xfrm>
                <a:off x="8103908" y="-2024119"/>
                <a:ext cx="255588" cy="110372"/>
              </a:xfrm>
              <a:custGeom>
                <a:avLst/>
                <a:gdLst/>
                <a:ahLst/>
                <a:cxnLst/>
                <a:rect l="l" t="t" r="r" b="b"/>
                <a:pathLst>
                  <a:path w="95726" h="41338" extrusionOk="0">
                    <a:moveTo>
                      <a:pt x="95726" y="9811"/>
                    </a:moveTo>
                    <a:lnTo>
                      <a:pt x="35814" y="41338"/>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1" name="Google Shape;2011;p43"/>
              <p:cNvSpPr/>
              <p:nvPr/>
            </p:nvSpPr>
            <p:spPr>
              <a:xfrm>
                <a:off x="7988180" y="-1807419"/>
                <a:ext cx="225831" cy="167340"/>
              </a:xfrm>
              <a:custGeom>
                <a:avLst/>
                <a:gdLst/>
                <a:ahLst/>
                <a:cxnLst/>
                <a:rect l="l" t="t" r="r" b="b"/>
                <a:pathLst>
                  <a:path w="84581" h="62674" extrusionOk="0">
                    <a:moveTo>
                      <a:pt x="0" y="0"/>
                    </a:moveTo>
                    <a:lnTo>
                      <a:pt x="25336" y="62675"/>
                    </a:lnTo>
                    <a:lnTo>
                      <a:pt x="84582" y="5448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2" name="Google Shape;2012;p43"/>
              <p:cNvSpPr/>
              <p:nvPr/>
            </p:nvSpPr>
            <p:spPr>
              <a:xfrm>
                <a:off x="7324336" y="-2319411"/>
                <a:ext cx="190227" cy="194552"/>
              </a:xfrm>
              <a:custGeom>
                <a:avLst/>
                <a:gdLst/>
                <a:ahLst/>
                <a:cxnLst/>
                <a:rect l="l" t="t" r="r" b="b"/>
                <a:pathLst>
                  <a:path w="71246" h="72866" extrusionOk="0">
                    <a:moveTo>
                      <a:pt x="71247" y="0"/>
                    </a:moveTo>
                    <a:lnTo>
                      <a:pt x="41529" y="72866"/>
                    </a:lnTo>
                    <a:lnTo>
                      <a:pt x="0" y="622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3" name="Google Shape;2013;p43"/>
              <p:cNvSpPr/>
              <p:nvPr/>
            </p:nvSpPr>
            <p:spPr>
              <a:xfrm>
                <a:off x="7051929" y="-2482190"/>
                <a:ext cx="129193" cy="62561"/>
              </a:xfrm>
              <a:custGeom>
                <a:avLst/>
                <a:gdLst/>
                <a:ahLst/>
                <a:cxnLst/>
                <a:rect l="l" t="t" r="r" b="b"/>
                <a:pathLst>
                  <a:path w="48387" h="23431" extrusionOk="0">
                    <a:moveTo>
                      <a:pt x="0" y="0"/>
                    </a:moveTo>
                    <a:lnTo>
                      <a:pt x="48387" y="234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4" name="Google Shape;2014;p43"/>
              <p:cNvSpPr/>
              <p:nvPr/>
            </p:nvSpPr>
            <p:spPr>
              <a:xfrm>
                <a:off x="7181138" y="-2060998"/>
                <a:ext cx="195823" cy="92062"/>
              </a:xfrm>
              <a:custGeom>
                <a:avLst/>
                <a:gdLst/>
                <a:ahLst/>
                <a:cxnLst/>
                <a:rect l="l" t="t" r="r" b="b"/>
                <a:pathLst>
                  <a:path w="73342" h="34480" extrusionOk="0">
                    <a:moveTo>
                      <a:pt x="0" y="13811"/>
                    </a:moveTo>
                    <a:lnTo>
                      <a:pt x="38481" y="34480"/>
                    </a:lnTo>
                    <a:lnTo>
                      <a:pt x="7334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5" name="Google Shape;2015;p43"/>
              <p:cNvSpPr/>
              <p:nvPr/>
            </p:nvSpPr>
            <p:spPr>
              <a:xfrm>
                <a:off x="7324336" y="-1790378"/>
                <a:ext cx="190227" cy="164541"/>
              </a:xfrm>
              <a:custGeom>
                <a:avLst/>
                <a:gdLst/>
                <a:ahLst/>
                <a:cxnLst/>
                <a:rect l="l" t="t" r="r" b="b"/>
                <a:pathLst>
                  <a:path w="71246" h="61626" extrusionOk="0">
                    <a:moveTo>
                      <a:pt x="71247" y="0"/>
                    </a:moveTo>
                    <a:lnTo>
                      <a:pt x="50673" y="61627"/>
                    </a:lnTo>
                    <a:lnTo>
                      <a:pt x="0" y="6162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6" name="Google Shape;2016;p43"/>
              <p:cNvSpPr/>
              <p:nvPr/>
            </p:nvSpPr>
            <p:spPr>
              <a:xfrm>
                <a:off x="6870327" y="-2419623"/>
                <a:ext cx="220238" cy="80364"/>
              </a:xfrm>
              <a:custGeom>
                <a:avLst/>
                <a:gdLst/>
                <a:ahLst/>
                <a:cxnLst/>
                <a:rect l="l" t="t" r="r" b="b"/>
                <a:pathLst>
                  <a:path w="82486" h="30099" extrusionOk="0">
                    <a:moveTo>
                      <a:pt x="0" y="0"/>
                    </a:moveTo>
                    <a:lnTo>
                      <a:pt x="50102" y="30099"/>
                    </a:lnTo>
                    <a:lnTo>
                      <a:pt x="82487" y="876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7" name="Google Shape;2017;p43"/>
              <p:cNvSpPr/>
              <p:nvPr/>
            </p:nvSpPr>
            <p:spPr>
              <a:xfrm>
                <a:off x="8583098" y="-2242600"/>
                <a:ext cx="220238" cy="135294"/>
              </a:xfrm>
              <a:custGeom>
                <a:avLst/>
                <a:gdLst/>
                <a:ahLst/>
                <a:cxnLst/>
                <a:rect l="l" t="t" r="r" b="b"/>
                <a:pathLst>
                  <a:path w="82486" h="50672" extrusionOk="0">
                    <a:moveTo>
                      <a:pt x="0" y="0"/>
                    </a:moveTo>
                    <a:lnTo>
                      <a:pt x="35147" y="50673"/>
                    </a:lnTo>
                    <a:lnTo>
                      <a:pt x="82487" y="215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8" name="Google Shape;2018;p43"/>
              <p:cNvSpPr/>
              <p:nvPr/>
            </p:nvSpPr>
            <p:spPr>
              <a:xfrm>
                <a:off x="8509338" y="-2462352"/>
                <a:ext cx="128683" cy="123090"/>
              </a:xfrm>
              <a:custGeom>
                <a:avLst/>
                <a:gdLst/>
                <a:ahLst/>
                <a:cxnLst/>
                <a:rect l="l" t="t" r="r" b="b"/>
                <a:pathLst>
                  <a:path w="48196" h="46101" extrusionOk="0">
                    <a:moveTo>
                      <a:pt x="0" y="46101"/>
                    </a:moveTo>
                    <a:lnTo>
                      <a:pt x="4819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9" name="Google Shape;2019;p43"/>
              <p:cNvSpPr/>
              <p:nvPr/>
            </p:nvSpPr>
            <p:spPr>
              <a:xfrm>
                <a:off x="8535788" y="-2014963"/>
                <a:ext cx="267542" cy="120799"/>
              </a:xfrm>
              <a:custGeom>
                <a:avLst/>
                <a:gdLst/>
                <a:ahLst/>
                <a:cxnLst/>
                <a:rect l="l" t="t" r="r" b="b"/>
                <a:pathLst>
                  <a:path w="100203" h="45243" extrusionOk="0">
                    <a:moveTo>
                      <a:pt x="0" y="0"/>
                    </a:moveTo>
                    <a:lnTo>
                      <a:pt x="35338" y="45244"/>
                    </a:lnTo>
                    <a:lnTo>
                      <a:pt x="100203" y="172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0" name="Google Shape;2020;p43"/>
              <p:cNvSpPr/>
              <p:nvPr/>
            </p:nvSpPr>
            <p:spPr>
              <a:xfrm>
                <a:off x="8439900" y="-1707971"/>
                <a:ext cx="308230" cy="139620"/>
              </a:xfrm>
              <a:custGeom>
                <a:avLst/>
                <a:gdLst/>
                <a:ahLst/>
                <a:cxnLst/>
                <a:rect l="l" t="t" r="r" b="b"/>
                <a:pathLst>
                  <a:path w="115442" h="52292" extrusionOk="0">
                    <a:moveTo>
                      <a:pt x="115443" y="0"/>
                    </a:moveTo>
                    <a:cubicBezTo>
                      <a:pt x="111347" y="4858"/>
                      <a:pt x="35909" y="52292"/>
                      <a:pt x="35909" y="52292"/>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1" name="Google Shape;2021;p43"/>
              <p:cNvSpPr/>
              <p:nvPr/>
            </p:nvSpPr>
            <p:spPr>
              <a:xfrm>
                <a:off x="8359526" y="-1527135"/>
                <a:ext cx="223543" cy="160729"/>
              </a:xfrm>
              <a:custGeom>
                <a:avLst/>
                <a:gdLst/>
                <a:ahLst/>
                <a:cxnLst/>
                <a:rect l="l" t="t" r="r" b="b"/>
                <a:pathLst>
                  <a:path w="83724" h="60198" extrusionOk="0">
                    <a:moveTo>
                      <a:pt x="0" y="0"/>
                    </a:moveTo>
                    <a:lnTo>
                      <a:pt x="30099" y="60198"/>
                    </a:lnTo>
                    <a:lnTo>
                      <a:pt x="83725" y="3009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2" name="Google Shape;2022;p43"/>
              <p:cNvSpPr/>
              <p:nvPr/>
            </p:nvSpPr>
            <p:spPr>
              <a:xfrm>
                <a:off x="8101110" y="-1556892"/>
                <a:ext cx="212099" cy="144196"/>
              </a:xfrm>
              <a:custGeom>
                <a:avLst/>
                <a:gdLst/>
                <a:ahLst/>
                <a:cxnLst/>
                <a:rect l="l" t="t" r="r" b="b"/>
                <a:pathLst>
                  <a:path w="79438" h="54006" extrusionOk="0">
                    <a:moveTo>
                      <a:pt x="0" y="0"/>
                    </a:moveTo>
                    <a:lnTo>
                      <a:pt x="24479" y="54007"/>
                    </a:lnTo>
                    <a:lnTo>
                      <a:pt x="79438" y="4829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3" name="Google Shape;2023;p43"/>
              <p:cNvSpPr/>
              <p:nvPr/>
            </p:nvSpPr>
            <p:spPr>
              <a:xfrm>
                <a:off x="7960710" y="-1412679"/>
                <a:ext cx="41962" cy="154115"/>
              </a:xfrm>
              <a:custGeom>
                <a:avLst/>
                <a:gdLst/>
                <a:ahLst/>
                <a:cxnLst/>
                <a:rect l="l" t="t" r="r" b="b"/>
                <a:pathLst>
                  <a:path w="15716" h="57721" extrusionOk="0">
                    <a:moveTo>
                      <a:pt x="0" y="0"/>
                    </a:moveTo>
                    <a:cubicBezTo>
                      <a:pt x="2095" y="1524"/>
                      <a:pt x="15716" y="57721"/>
                      <a:pt x="15716" y="5772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4" name="Google Shape;2024;p43"/>
              <p:cNvSpPr/>
              <p:nvPr/>
            </p:nvSpPr>
            <p:spPr>
              <a:xfrm>
                <a:off x="8280170" y="-1871767"/>
                <a:ext cx="191244" cy="101217"/>
              </a:xfrm>
              <a:custGeom>
                <a:avLst/>
                <a:gdLst/>
                <a:ahLst/>
                <a:cxnLst/>
                <a:rect l="l" t="t" r="r" b="b"/>
                <a:pathLst>
                  <a:path w="71627" h="37909" extrusionOk="0">
                    <a:moveTo>
                      <a:pt x="0" y="0"/>
                    </a:moveTo>
                    <a:lnTo>
                      <a:pt x="29718" y="37910"/>
                    </a:lnTo>
                    <a:lnTo>
                      <a:pt x="71628" y="904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5" name="Google Shape;2025;p43"/>
              <p:cNvSpPr/>
              <p:nvPr/>
            </p:nvSpPr>
            <p:spPr>
              <a:xfrm>
                <a:off x="6936455" y="-2174944"/>
                <a:ext cx="216932" cy="88502"/>
              </a:xfrm>
              <a:custGeom>
                <a:avLst/>
                <a:gdLst/>
                <a:ahLst/>
                <a:cxnLst/>
                <a:rect l="l" t="t" r="r" b="b"/>
                <a:pathLst>
                  <a:path w="81248" h="33147" extrusionOk="0">
                    <a:moveTo>
                      <a:pt x="0" y="18764"/>
                    </a:moveTo>
                    <a:lnTo>
                      <a:pt x="43244" y="33147"/>
                    </a:lnTo>
                    <a:lnTo>
                      <a:pt x="8124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6" name="Google Shape;2026;p43"/>
              <p:cNvSpPr/>
              <p:nvPr/>
            </p:nvSpPr>
            <p:spPr>
              <a:xfrm>
                <a:off x="7044808" y="-1821155"/>
                <a:ext cx="188956" cy="113171"/>
              </a:xfrm>
              <a:custGeom>
                <a:avLst/>
                <a:gdLst/>
                <a:ahLst/>
                <a:cxnLst/>
                <a:rect l="l" t="t" r="r" b="b"/>
                <a:pathLst>
                  <a:path w="70770" h="42386" extrusionOk="0">
                    <a:moveTo>
                      <a:pt x="0" y="11525"/>
                    </a:moveTo>
                    <a:lnTo>
                      <a:pt x="46101" y="42386"/>
                    </a:lnTo>
                    <a:lnTo>
                      <a:pt x="7077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7" name="Google Shape;2027;p43"/>
              <p:cNvSpPr/>
              <p:nvPr/>
            </p:nvSpPr>
            <p:spPr>
              <a:xfrm>
                <a:off x="7181138" y="-1527135"/>
                <a:ext cx="196077" cy="80364"/>
              </a:xfrm>
              <a:custGeom>
                <a:avLst/>
                <a:gdLst/>
                <a:ahLst/>
                <a:cxnLst/>
                <a:rect l="l" t="t" r="r" b="b"/>
                <a:pathLst>
                  <a:path w="73437" h="30099" extrusionOk="0">
                    <a:moveTo>
                      <a:pt x="0" y="30099"/>
                    </a:moveTo>
                    <a:cubicBezTo>
                      <a:pt x="1143" y="28194"/>
                      <a:pt x="46387" y="30099"/>
                      <a:pt x="46387" y="30099"/>
                    </a:cubicBezTo>
                    <a:lnTo>
                      <a:pt x="7343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8" name="Google Shape;2028;p43"/>
              <p:cNvSpPr/>
              <p:nvPr/>
            </p:nvSpPr>
            <p:spPr>
              <a:xfrm>
                <a:off x="7350278" y="-1392586"/>
                <a:ext cx="164288" cy="149792"/>
              </a:xfrm>
              <a:custGeom>
                <a:avLst/>
                <a:gdLst/>
                <a:ahLst/>
                <a:cxnLst/>
                <a:rect l="l" t="t" r="r" b="b"/>
                <a:pathLst>
                  <a:path w="61531" h="56102" extrusionOk="0">
                    <a:moveTo>
                      <a:pt x="0" y="56102"/>
                    </a:moveTo>
                    <a:cubicBezTo>
                      <a:pt x="1715" y="54578"/>
                      <a:pt x="46958" y="46672"/>
                      <a:pt x="46958" y="46672"/>
                    </a:cubicBezTo>
                    <a:lnTo>
                      <a:pt x="6153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9" name="Google Shape;2029;p43"/>
              <p:cNvSpPr/>
              <p:nvPr/>
            </p:nvSpPr>
            <p:spPr>
              <a:xfrm>
                <a:off x="6677531" y="-2319411"/>
                <a:ext cx="149539" cy="97402"/>
              </a:xfrm>
              <a:custGeom>
                <a:avLst/>
                <a:gdLst/>
                <a:ahLst/>
                <a:cxnLst/>
                <a:rect l="l" t="t" r="r" b="b"/>
                <a:pathLst>
                  <a:path w="56007" h="36480" extrusionOk="0">
                    <a:moveTo>
                      <a:pt x="0" y="0"/>
                    </a:moveTo>
                    <a:lnTo>
                      <a:pt x="56007" y="364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0" name="Google Shape;2030;p43"/>
              <p:cNvSpPr/>
              <p:nvPr/>
            </p:nvSpPr>
            <p:spPr>
              <a:xfrm>
                <a:off x="6752307" y="-1997921"/>
                <a:ext cx="224814" cy="84177"/>
              </a:xfrm>
              <a:custGeom>
                <a:avLst/>
                <a:gdLst/>
                <a:ahLst/>
                <a:cxnLst/>
                <a:rect l="l" t="t" r="r" b="b"/>
                <a:pathLst>
                  <a:path w="84200" h="31527" extrusionOk="0">
                    <a:moveTo>
                      <a:pt x="0" y="0"/>
                    </a:moveTo>
                    <a:lnTo>
                      <a:pt x="44196" y="31528"/>
                    </a:lnTo>
                    <a:lnTo>
                      <a:pt x="8420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1" name="Google Shape;2031;p43"/>
              <p:cNvSpPr/>
              <p:nvPr/>
            </p:nvSpPr>
            <p:spPr>
              <a:xfrm>
                <a:off x="6827087" y="-1690168"/>
                <a:ext cx="217949" cy="101727"/>
              </a:xfrm>
              <a:custGeom>
                <a:avLst/>
                <a:gdLst/>
                <a:ahLst/>
                <a:cxnLst/>
                <a:rect l="l" t="t" r="r" b="b"/>
                <a:pathLst>
                  <a:path w="81629" h="38100" extrusionOk="0">
                    <a:moveTo>
                      <a:pt x="0" y="17431"/>
                    </a:moveTo>
                    <a:cubicBezTo>
                      <a:pt x="7906" y="19622"/>
                      <a:pt x="57436" y="38100"/>
                      <a:pt x="57436" y="38100"/>
                    </a:cubicBezTo>
                    <a:lnTo>
                      <a:pt x="8162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2" name="Google Shape;2032;p43"/>
              <p:cNvSpPr/>
              <p:nvPr/>
            </p:nvSpPr>
            <p:spPr>
              <a:xfrm>
                <a:off x="6935947" y="-1392332"/>
                <a:ext cx="217439" cy="77310"/>
              </a:xfrm>
              <a:custGeom>
                <a:avLst/>
                <a:gdLst/>
                <a:ahLst/>
                <a:cxnLst/>
                <a:rect l="l" t="t" r="r" b="b"/>
                <a:pathLst>
                  <a:path w="81438" h="28955" extrusionOk="0">
                    <a:moveTo>
                      <a:pt x="0" y="21241"/>
                    </a:moveTo>
                    <a:lnTo>
                      <a:pt x="57912" y="28956"/>
                    </a:lnTo>
                    <a:lnTo>
                      <a:pt x="8143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3" name="Google Shape;2033;p43"/>
              <p:cNvSpPr/>
              <p:nvPr/>
            </p:nvSpPr>
            <p:spPr>
              <a:xfrm>
                <a:off x="7051929" y="-1180972"/>
                <a:ext cx="227105" cy="91808"/>
              </a:xfrm>
              <a:custGeom>
                <a:avLst/>
                <a:gdLst/>
                <a:ahLst/>
                <a:cxnLst/>
                <a:rect l="l" t="t" r="r" b="b"/>
                <a:pathLst>
                  <a:path w="85058" h="34385" extrusionOk="0">
                    <a:moveTo>
                      <a:pt x="0" y="32004"/>
                    </a:moveTo>
                    <a:lnTo>
                      <a:pt x="66675" y="34385"/>
                    </a:lnTo>
                    <a:lnTo>
                      <a:pt x="850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4" name="Google Shape;2034;p43"/>
              <p:cNvSpPr/>
              <p:nvPr/>
            </p:nvSpPr>
            <p:spPr>
              <a:xfrm>
                <a:off x="8207172" y="-1267959"/>
                <a:ext cx="264234" cy="172426"/>
              </a:xfrm>
              <a:custGeom>
                <a:avLst/>
                <a:gdLst/>
                <a:ahLst/>
                <a:cxnLst/>
                <a:rect l="l" t="t" r="r" b="b"/>
                <a:pathLst>
                  <a:path w="98964" h="64579" extrusionOk="0">
                    <a:moveTo>
                      <a:pt x="0" y="0"/>
                    </a:moveTo>
                    <a:lnTo>
                      <a:pt x="27337" y="64579"/>
                    </a:lnTo>
                    <a:lnTo>
                      <a:pt x="98965" y="498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5" name="Google Shape;2035;p43"/>
              <p:cNvSpPr/>
              <p:nvPr/>
            </p:nvSpPr>
            <p:spPr>
              <a:xfrm>
                <a:off x="8063213" y="-1115861"/>
                <a:ext cx="216932" cy="188702"/>
              </a:xfrm>
              <a:custGeom>
                <a:avLst/>
                <a:gdLst/>
                <a:ahLst/>
                <a:cxnLst/>
                <a:rect l="l" t="t" r="r" b="b"/>
                <a:pathLst>
                  <a:path w="81248" h="70675" extrusionOk="0">
                    <a:moveTo>
                      <a:pt x="0" y="0"/>
                    </a:moveTo>
                    <a:lnTo>
                      <a:pt x="15240" y="70675"/>
                    </a:lnTo>
                    <a:lnTo>
                      <a:pt x="81248" y="7067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6" name="Google Shape;2036;p43"/>
              <p:cNvSpPr/>
              <p:nvPr/>
            </p:nvSpPr>
            <p:spPr>
              <a:xfrm>
                <a:off x="7279060" y="-1053040"/>
                <a:ext cx="153351" cy="173697"/>
              </a:xfrm>
              <a:custGeom>
                <a:avLst/>
                <a:gdLst/>
                <a:ahLst/>
                <a:cxnLst/>
                <a:rect l="l" t="t" r="r" b="b"/>
                <a:pathLst>
                  <a:path w="57435" h="65055" extrusionOk="0">
                    <a:moveTo>
                      <a:pt x="52578" y="0"/>
                    </a:moveTo>
                    <a:lnTo>
                      <a:pt x="57436" y="54959"/>
                    </a:lnTo>
                    <a:lnTo>
                      <a:pt x="0" y="650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037" name="Google Shape;2037;p43"/>
          <p:cNvGrpSpPr/>
          <p:nvPr/>
        </p:nvGrpSpPr>
        <p:grpSpPr>
          <a:xfrm>
            <a:off x="5590215" y="3154879"/>
            <a:ext cx="1574440" cy="1661202"/>
            <a:chOff x="9859733" y="1141545"/>
            <a:chExt cx="2315694" cy="2443304"/>
          </a:xfrm>
        </p:grpSpPr>
        <p:sp>
          <p:nvSpPr>
            <p:cNvPr id="2038" name="Google Shape;2038;p43"/>
            <p:cNvSpPr/>
            <p:nvPr/>
          </p:nvSpPr>
          <p:spPr>
            <a:xfrm>
              <a:off x="9859733" y="1141545"/>
              <a:ext cx="2315694" cy="1868244"/>
            </a:xfrm>
            <a:custGeom>
              <a:avLst/>
              <a:gdLst/>
              <a:ahLst/>
              <a:cxnLst/>
              <a:rect l="l" t="t" r="r" b="b"/>
              <a:pathLst>
                <a:path w="867301" h="699717" extrusionOk="0">
                  <a:moveTo>
                    <a:pt x="867251" y="411396"/>
                  </a:moveTo>
                  <a:cubicBezTo>
                    <a:pt x="863346" y="612564"/>
                    <a:pt x="676751" y="699717"/>
                    <a:pt x="445103" y="699717"/>
                  </a:cubicBezTo>
                  <a:cubicBezTo>
                    <a:pt x="213455" y="699717"/>
                    <a:pt x="0" y="599038"/>
                    <a:pt x="0" y="397775"/>
                  </a:cubicBezTo>
                  <a:cubicBezTo>
                    <a:pt x="0" y="196512"/>
                    <a:pt x="193643" y="19728"/>
                    <a:pt x="424434" y="1630"/>
                  </a:cubicBezTo>
                  <a:cubicBezTo>
                    <a:pt x="760095" y="-24564"/>
                    <a:pt x="870013" y="271569"/>
                    <a:pt x="867251" y="4113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39" name="Google Shape;2039;p43"/>
            <p:cNvGrpSpPr/>
            <p:nvPr/>
          </p:nvGrpSpPr>
          <p:grpSpPr>
            <a:xfrm>
              <a:off x="10098566" y="1543182"/>
              <a:ext cx="1863324" cy="2041667"/>
              <a:chOff x="10098566" y="1543182"/>
              <a:chExt cx="1863324" cy="2041667"/>
            </a:xfrm>
          </p:grpSpPr>
          <p:sp>
            <p:nvSpPr>
              <p:cNvPr id="2040" name="Google Shape;2040;p43"/>
              <p:cNvSpPr/>
              <p:nvPr/>
            </p:nvSpPr>
            <p:spPr>
              <a:xfrm>
                <a:off x="11017774" y="1642120"/>
                <a:ext cx="25432" cy="1942729"/>
              </a:xfrm>
              <a:custGeom>
                <a:avLst/>
                <a:gdLst/>
                <a:ahLst/>
                <a:cxnLst/>
                <a:rect l="l" t="t" r="r" b="b"/>
                <a:pathLst>
                  <a:path w="9525" h="727614" extrusionOk="0">
                    <a:moveTo>
                      <a:pt x="0" y="727615"/>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1" name="Google Shape;2041;p43"/>
              <p:cNvSpPr/>
              <p:nvPr/>
            </p:nvSpPr>
            <p:spPr>
              <a:xfrm>
                <a:off x="10741298" y="1642120"/>
                <a:ext cx="276441" cy="156913"/>
              </a:xfrm>
              <a:custGeom>
                <a:avLst/>
                <a:gdLst/>
                <a:ahLst/>
                <a:cxnLst/>
                <a:rect l="l" t="t" r="r" b="b"/>
                <a:pathLst>
                  <a:path w="103536" h="58769" extrusionOk="0">
                    <a:moveTo>
                      <a:pt x="0" y="0"/>
                    </a:moveTo>
                    <a:lnTo>
                      <a:pt x="103537" y="5876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2" name="Google Shape;2042;p43"/>
              <p:cNvSpPr/>
              <p:nvPr/>
            </p:nvSpPr>
            <p:spPr>
              <a:xfrm>
                <a:off x="10340448" y="1710031"/>
                <a:ext cx="682588" cy="452939"/>
              </a:xfrm>
              <a:custGeom>
                <a:avLst/>
                <a:gdLst/>
                <a:ahLst/>
                <a:cxnLst/>
                <a:rect l="l" t="t" r="r" b="b"/>
                <a:pathLst>
                  <a:path w="255651" h="169640" extrusionOk="0">
                    <a:moveTo>
                      <a:pt x="0" y="0"/>
                    </a:moveTo>
                    <a:lnTo>
                      <a:pt x="255651"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3" name="Google Shape;2043;p43"/>
              <p:cNvSpPr/>
              <p:nvPr/>
            </p:nvSpPr>
            <p:spPr>
              <a:xfrm>
                <a:off x="10098566" y="1916557"/>
                <a:ext cx="921137" cy="556700"/>
              </a:xfrm>
              <a:custGeom>
                <a:avLst/>
                <a:gdLst/>
                <a:ahLst/>
                <a:cxnLst/>
                <a:rect l="l" t="t" r="r" b="b"/>
                <a:pathLst>
                  <a:path w="344995" h="208502" extrusionOk="0">
                    <a:moveTo>
                      <a:pt x="0" y="0"/>
                    </a:moveTo>
                    <a:lnTo>
                      <a:pt x="344995" y="2085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4" name="Google Shape;2044;p43"/>
              <p:cNvSpPr/>
              <p:nvPr/>
            </p:nvSpPr>
            <p:spPr>
              <a:xfrm>
                <a:off x="10276608" y="2312822"/>
                <a:ext cx="747437" cy="477353"/>
              </a:xfrm>
              <a:custGeom>
                <a:avLst/>
                <a:gdLst/>
                <a:ahLst/>
                <a:cxnLst/>
                <a:rect l="l" t="t" r="r" b="b"/>
                <a:pathLst>
                  <a:path w="279939" h="178784" extrusionOk="0">
                    <a:moveTo>
                      <a:pt x="0" y="0"/>
                    </a:moveTo>
                    <a:lnTo>
                      <a:pt x="27994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5" name="Google Shape;2045;p43"/>
              <p:cNvSpPr/>
              <p:nvPr/>
            </p:nvSpPr>
            <p:spPr>
              <a:xfrm>
                <a:off x="10841766" y="1550557"/>
                <a:ext cx="19072" cy="159455"/>
              </a:xfrm>
              <a:custGeom>
                <a:avLst/>
                <a:gdLst/>
                <a:ahLst/>
                <a:cxnLst/>
                <a:rect l="l" t="t" r="r" b="b"/>
                <a:pathLst>
                  <a:path w="7143" h="59721" extrusionOk="0">
                    <a:moveTo>
                      <a:pt x="7144" y="59722"/>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6" name="Google Shape;2046;p43"/>
              <p:cNvSpPr/>
              <p:nvPr/>
            </p:nvSpPr>
            <p:spPr>
              <a:xfrm>
                <a:off x="10340448" y="1609565"/>
                <a:ext cx="134277" cy="230410"/>
              </a:xfrm>
              <a:custGeom>
                <a:avLst/>
                <a:gdLst/>
                <a:ahLst/>
                <a:cxnLst/>
                <a:rect l="l" t="t" r="r" b="b"/>
                <a:pathLst>
                  <a:path w="50291" h="86296" extrusionOk="0">
                    <a:moveTo>
                      <a:pt x="42005" y="0"/>
                    </a:moveTo>
                    <a:lnTo>
                      <a:pt x="50292" y="70961"/>
                    </a:lnTo>
                    <a:lnTo>
                      <a:pt x="0" y="8629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7" name="Google Shape;2047;p43"/>
              <p:cNvSpPr/>
              <p:nvPr/>
            </p:nvSpPr>
            <p:spPr>
              <a:xfrm>
                <a:off x="10474743" y="1704434"/>
                <a:ext cx="175478" cy="271355"/>
              </a:xfrm>
              <a:custGeom>
                <a:avLst/>
                <a:gdLst/>
                <a:ahLst/>
                <a:cxnLst/>
                <a:rect l="l" t="t" r="r" b="b"/>
                <a:pathLst>
                  <a:path w="65722" h="101631" extrusionOk="0">
                    <a:moveTo>
                      <a:pt x="48101" y="0"/>
                    </a:moveTo>
                    <a:lnTo>
                      <a:pt x="65723" y="79153"/>
                    </a:lnTo>
                    <a:lnTo>
                      <a:pt x="0"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8" name="Google Shape;2048;p43"/>
              <p:cNvSpPr/>
              <p:nvPr/>
            </p:nvSpPr>
            <p:spPr>
              <a:xfrm>
                <a:off x="10650243" y="1799049"/>
                <a:ext cx="191500" cy="301109"/>
              </a:xfrm>
              <a:custGeom>
                <a:avLst/>
                <a:gdLst/>
                <a:ahLst/>
                <a:cxnLst/>
                <a:rect l="l" t="t" r="r" b="b"/>
                <a:pathLst>
                  <a:path w="71723" h="112775" extrusionOk="0">
                    <a:moveTo>
                      <a:pt x="50578" y="0"/>
                    </a:moveTo>
                    <a:lnTo>
                      <a:pt x="71723" y="91345"/>
                    </a:lnTo>
                    <a:lnTo>
                      <a:pt x="0" y="11277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9" name="Google Shape;2049;p43"/>
              <p:cNvSpPr/>
              <p:nvPr/>
            </p:nvSpPr>
            <p:spPr>
              <a:xfrm>
                <a:off x="10098566" y="1799049"/>
                <a:ext cx="145467" cy="268303"/>
              </a:xfrm>
              <a:custGeom>
                <a:avLst/>
                <a:gdLst/>
                <a:ahLst/>
                <a:cxnLst/>
                <a:rect l="l" t="t" r="r" b="b"/>
                <a:pathLst>
                  <a:path w="54482" h="100488" extrusionOk="0">
                    <a:moveTo>
                      <a:pt x="31432" y="0"/>
                    </a:moveTo>
                    <a:lnTo>
                      <a:pt x="54483" y="76867"/>
                    </a:lnTo>
                    <a:lnTo>
                      <a:pt x="0" y="10048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0" name="Google Shape;2050;p43"/>
              <p:cNvSpPr/>
              <p:nvPr/>
            </p:nvSpPr>
            <p:spPr>
              <a:xfrm>
                <a:off x="10276608" y="1916557"/>
                <a:ext cx="130972" cy="246433"/>
              </a:xfrm>
              <a:custGeom>
                <a:avLst/>
                <a:gdLst/>
                <a:ahLst/>
                <a:cxnLst/>
                <a:rect l="l" t="t" r="r" b="b"/>
                <a:pathLst>
                  <a:path w="49053" h="92297" extrusionOk="0">
                    <a:moveTo>
                      <a:pt x="35338" y="0"/>
                    </a:moveTo>
                    <a:lnTo>
                      <a:pt x="49054" y="69914"/>
                    </a:lnTo>
                    <a:lnTo>
                      <a:pt x="0" y="92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1" name="Google Shape;2051;p43"/>
              <p:cNvSpPr/>
              <p:nvPr/>
            </p:nvSpPr>
            <p:spPr>
              <a:xfrm>
                <a:off x="10474743" y="2039912"/>
                <a:ext cx="122326" cy="210572"/>
              </a:xfrm>
              <a:custGeom>
                <a:avLst/>
                <a:gdLst/>
                <a:ahLst/>
                <a:cxnLst/>
                <a:rect l="l" t="t" r="r" b="b"/>
                <a:pathLst>
                  <a:path w="45815" h="78866" extrusionOk="0">
                    <a:moveTo>
                      <a:pt x="31623" y="0"/>
                    </a:moveTo>
                    <a:lnTo>
                      <a:pt x="45815" y="65437"/>
                    </a:lnTo>
                    <a:lnTo>
                      <a:pt x="0"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2" name="Google Shape;2052;p43"/>
              <p:cNvSpPr/>
              <p:nvPr/>
            </p:nvSpPr>
            <p:spPr>
              <a:xfrm>
                <a:off x="10597086" y="2163014"/>
                <a:ext cx="182599" cy="244398"/>
              </a:xfrm>
              <a:custGeom>
                <a:avLst/>
                <a:gdLst/>
                <a:ahLst/>
                <a:cxnLst/>
                <a:rect l="l" t="t" r="r" b="b"/>
                <a:pathLst>
                  <a:path w="68389" h="91535" extrusionOk="0">
                    <a:moveTo>
                      <a:pt x="55817" y="0"/>
                    </a:moveTo>
                    <a:lnTo>
                      <a:pt x="68390" y="61817"/>
                    </a:lnTo>
                    <a:lnTo>
                      <a:pt x="0" y="915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3" name="Google Shape;2053;p43"/>
              <p:cNvSpPr/>
              <p:nvPr/>
            </p:nvSpPr>
            <p:spPr>
              <a:xfrm>
                <a:off x="10276608" y="2195063"/>
                <a:ext cx="130972" cy="245159"/>
              </a:xfrm>
              <a:custGeom>
                <a:avLst/>
                <a:gdLst/>
                <a:ahLst/>
                <a:cxnLst/>
                <a:rect l="l" t="t" r="r" b="b"/>
                <a:pathLst>
                  <a:path w="49053" h="91820" extrusionOk="0">
                    <a:moveTo>
                      <a:pt x="24574" y="0"/>
                    </a:moveTo>
                    <a:lnTo>
                      <a:pt x="49054" y="75438"/>
                    </a:lnTo>
                    <a:lnTo>
                      <a:pt x="0"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4" name="Google Shape;2054;p43"/>
              <p:cNvSpPr/>
              <p:nvPr/>
            </p:nvSpPr>
            <p:spPr>
              <a:xfrm>
                <a:off x="10407595" y="2317401"/>
                <a:ext cx="151573" cy="233969"/>
              </a:xfrm>
              <a:custGeom>
                <a:avLst/>
                <a:gdLst/>
                <a:ahLst/>
                <a:cxnLst/>
                <a:rect l="l" t="t" r="r" b="b"/>
                <a:pathLst>
                  <a:path w="56769" h="87629" extrusionOk="0">
                    <a:moveTo>
                      <a:pt x="0" y="87630"/>
                    </a:moveTo>
                    <a:cubicBezTo>
                      <a:pt x="12097" y="85154"/>
                      <a:pt x="56769" y="65818"/>
                      <a:pt x="56769" y="65818"/>
                    </a:cubicBezTo>
                    <a:lnTo>
                      <a:pt x="480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5" name="Google Shape;2055;p43"/>
              <p:cNvSpPr/>
              <p:nvPr/>
            </p:nvSpPr>
            <p:spPr>
              <a:xfrm>
                <a:off x="10597086" y="2440249"/>
                <a:ext cx="150553" cy="215915"/>
              </a:xfrm>
              <a:custGeom>
                <a:avLst/>
                <a:gdLst/>
                <a:ahLst/>
                <a:cxnLst/>
                <a:rect l="l" t="t" r="r" b="b"/>
                <a:pathLst>
                  <a:path w="56387" h="80867" extrusionOk="0">
                    <a:moveTo>
                      <a:pt x="44672" y="0"/>
                    </a:moveTo>
                    <a:lnTo>
                      <a:pt x="56388" y="64960"/>
                    </a:lnTo>
                    <a:lnTo>
                      <a:pt x="0"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6" name="Google Shape;2056;p43"/>
              <p:cNvSpPr/>
              <p:nvPr/>
            </p:nvSpPr>
            <p:spPr>
              <a:xfrm>
                <a:off x="11042955" y="1634745"/>
                <a:ext cx="276187" cy="157167"/>
              </a:xfrm>
              <a:custGeom>
                <a:avLst/>
                <a:gdLst/>
                <a:ahLst/>
                <a:cxnLst/>
                <a:rect l="l" t="t" r="r" b="b"/>
                <a:pathLst>
                  <a:path w="103441" h="58864" extrusionOk="0">
                    <a:moveTo>
                      <a:pt x="103441" y="0"/>
                    </a:moveTo>
                    <a:lnTo>
                      <a:pt x="0" y="5886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7" name="Google Shape;2057;p43"/>
              <p:cNvSpPr/>
              <p:nvPr/>
            </p:nvSpPr>
            <p:spPr>
              <a:xfrm>
                <a:off x="11037614" y="1702655"/>
                <a:ext cx="682332" cy="452939"/>
              </a:xfrm>
              <a:custGeom>
                <a:avLst/>
                <a:gdLst/>
                <a:ahLst/>
                <a:cxnLst/>
                <a:rect l="l" t="t" r="r" b="b"/>
                <a:pathLst>
                  <a:path w="255555" h="169640" extrusionOk="0">
                    <a:moveTo>
                      <a:pt x="255556" y="0"/>
                    </a:moveTo>
                    <a:lnTo>
                      <a:pt x="0"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8" name="Google Shape;2058;p43"/>
              <p:cNvSpPr/>
              <p:nvPr/>
            </p:nvSpPr>
            <p:spPr>
              <a:xfrm>
                <a:off x="11040667" y="1909435"/>
                <a:ext cx="921137" cy="556444"/>
              </a:xfrm>
              <a:custGeom>
                <a:avLst/>
                <a:gdLst/>
                <a:ahLst/>
                <a:cxnLst/>
                <a:rect l="l" t="t" r="r" b="b"/>
                <a:pathLst>
                  <a:path w="344995" h="208406" extrusionOk="0">
                    <a:moveTo>
                      <a:pt x="344995" y="0"/>
                    </a:moveTo>
                    <a:lnTo>
                      <a:pt x="0" y="20840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9" name="Google Shape;2059;p43"/>
              <p:cNvSpPr/>
              <p:nvPr/>
            </p:nvSpPr>
            <p:spPr>
              <a:xfrm>
                <a:off x="11036597" y="2305446"/>
                <a:ext cx="747437" cy="477353"/>
              </a:xfrm>
              <a:custGeom>
                <a:avLst/>
                <a:gdLst/>
                <a:ahLst/>
                <a:cxnLst/>
                <a:rect l="l" t="t" r="r" b="b"/>
                <a:pathLst>
                  <a:path w="279939" h="178784" extrusionOk="0">
                    <a:moveTo>
                      <a:pt x="279940" y="0"/>
                    </a:moveTo>
                    <a:lnTo>
                      <a:pt x="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0" name="Google Shape;2060;p43"/>
              <p:cNvSpPr/>
              <p:nvPr/>
            </p:nvSpPr>
            <p:spPr>
              <a:xfrm>
                <a:off x="11199633" y="1543182"/>
                <a:ext cx="19072" cy="159455"/>
              </a:xfrm>
              <a:custGeom>
                <a:avLst/>
                <a:gdLst/>
                <a:ahLst/>
                <a:cxnLst/>
                <a:rect l="l" t="t" r="r" b="b"/>
                <a:pathLst>
                  <a:path w="7143" h="59721" extrusionOk="0">
                    <a:moveTo>
                      <a:pt x="0" y="59722"/>
                    </a:moveTo>
                    <a:lnTo>
                      <a:pt x="714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1" name="Google Shape;2061;p43"/>
              <p:cNvSpPr/>
              <p:nvPr/>
            </p:nvSpPr>
            <p:spPr>
              <a:xfrm>
                <a:off x="11585984" y="1602189"/>
                <a:ext cx="134023" cy="230410"/>
              </a:xfrm>
              <a:custGeom>
                <a:avLst/>
                <a:gdLst/>
                <a:ahLst/>
                <a:cxnLst/>
                <a:rect l="l" t="t" r="r" b="b"/>
                <a:pathLst>
                  <a:path w="50196" h="86296" extrusionOk="0">
                    <a:moveTo>
                      <a:pt x="8287" y="0"/>
                    </a:moveTo>
                    <a:lnTo>
                      <a:pt x="0" y="71057"/>
                    </a:lnTo>
                    <a:lnTo>
                      <a:pt x="50197" y="86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2" name="Google Shape;2062;p43"/>
              <p:cNvSpPr/>
              <p:nvPr/>
            </p:nvSpPr>
            <p:spPr>
              <a:xfrm>
                <a:off x="11410232" y="1697058"/>
                <a:ext cx="175731" cy="271355"/>
              </a:xfrm>
              <a:custGeom>
                <a:avLst/>
                <a:gdLst/>
                <a:ahLst/>
                <a:cxnLst/>
                <a:rect l="l" t="t" r="r" b="b"/>
                <a:pathLst>
                  <a:path w="65817" h="101631" extrusionOk="0">
                    <a:moveTo>
                      <a:pt x="17621" y="0"/>
                    </a:moveTo>
                    <a:lnTo>
                      <a:pt x="0" y="79153"/>
                    </a:lnTo>
                    <a:lnTo>
                      <a:pt x="65818"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3" name="Google Shape;2063;p43"/>
              <p:cNvSpPr/>
              <p:nvPr/>
            </p:nvSpPr>
            <p:spPr>
              <a:xfrm>
                <a:off x="11218707" y="1791928"/>
                <a:ext cx="191500" cy="300856"/>
              </a:xfrm>
              <a:custGeom>
                <a:avLst/>
                <a:gdLst/>
                <a:ahLst/>
                <a:cxnLst/>
                <a:rect l="l" t="t" r="r" b="b"/>
                <a:pathLst>
                  <a:path w="71723" h="112680" extrusionOk="0">
                    <a:moveTo>
                      <a:pt x="21146" y="0"/>
                    </a:moveTo>
                    <a:lnTo>
                      <a:pt x="0" y="91250"/>
                    </a:lnTo>
                    <a:lnTo>
                      <a:pt x="71723" y="1126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4" name="Google Shape;2064;p43"/>
              <p:cNvSpPr/>
              <p:nvPr/>
            </p:nvSpPr>
            <p:spPr>
              <a:xfrm>
                <a:off x="11816677" y="1791928"/>
                <a:ext cx="145213" cy="268049"/>
              </a:xfrm>
              <a:custGeom>
                <a:avLst/>
                <a:gdLst/>
                <a:ahLst/>
                <a:cxnLst/>
                <a:rect l="l" t="t" r="r" b="b"/>
                <a:pathLst>
                  <a:path w="54387" h="100393" extrusionOk="0">
                    <a:moveTo>
                      <a:pt x="23050" y="0"/>
                    </a:moveTo>
                    <a:lnTo>
                      <a:pt x="0" y="76867"/>
                    </a:lnTo>
                    <a:lnTo>
                      <a:pt x="54388" y="1003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5" name="Google Shape;2065;p43"/>
              <p:cNvSpPr/>
              <p:nvPr/>
            </p:nvSpPr>
            <p:spPr>
              <a:xfrm>
                <a:off x="11652878" y="1909435"/>
                <a:ext cx="131228" cy="246179"/>
              </a:xfrm>
              <a:custGeom>
                <a:avLst/>
                <a:gdLst/>
                <a:ahLst/>
                <a:cxnLst/>
                <a:rect l="l" t="t" r="r" b="b"/>
                <a:pathLst>
                  <a:path w="49149" h="92202" extrusionOk="0">
                    <a:moveTo>
                      <a:pt x="13811" y="0"/>
                    </a:moveTo>
                    <a:lnTo>
                      <a:pt x="0" y="69818"/>
                    </a:lnTo>
                    <a:lnTo>
                      <a:pt x="49149" y="922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6" name="Google Shape;2066;p43"/>
              <p:cNvSpPr/>
              <p:nvPr/>
            </p:nvSpPr>
            <p:spPr>
              <a:xfrm>
                <a:off x="11463643" y="2032537"/>
                <a:ext cx="122326" cy="210572"/>
              </a:xfrm>
              <a:custGeom>
                <a:avLst/>
                <a:gdLst/>
                <a:ahLst/>
                <a:cxnLst/>
                <a:rect l="l" t="t" r="r" b="b"/>
                <a:pathLst>
                  <a:path w="45815" h="78866" extrusionOk="0">
                    <a:moveTo>
                      <a:pt x="14097" y="0"/>
                    </a:moveTo>
                    <a:lnTo>
                      <a:pt x="0" y="65437"/>
                    </a:lnTo>
                    <a:lnTo>
                      <a:pt x="45815"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7" name="Google Shape;2067;p43"/>
              <p:cNvSpPr/>
              <p:nvPr/>
            </p:nvSpPr>
            <p:spPr>
              <a:xfrm>
                <a:off x="11281024" y="2155639"/>
                <a:ext cx="182599" cy="244652"/>
              </a:xfrm>
              <a:custGeom>
                <a:avLst/>
                <a:gdLst/>
                <a:ahLst/>
                <a:cxnLst/>
                <a:rect l="l" t="t" r="r" b="b"/>
                <a:pathLst>
                  <a:path w="68389" h="91630" extrusionOk="0">
                    <a:moveTo>
                      <a:pt x="12573" y="0"/>
                    </a:moveTo>
                    <a:lnTo>
                      <a:pt x="0" y="61817"/>
                    </a:lnTo>
                    <a:lnTo>
                      <a:pt x="68390" y="9163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8" name="Google Shape;2068;p43"/>
              <p:cNvSpPr/>
              <p:nvPr/>
            </p:nvSpPr>
            <p:spPr>
              <a:xfrm>
                <a:off x="11652878" y="2187685"/>
                <a:ext cx="131228" cy="245159"/>
              </a:xfrm>
              <a:custGeom>
                <a:avLst/>
                <a:gdLst/>
                <a:ahLst/>
                <a:cxnLst/>
                <a:rect l="l" t="t" r="r" b="b"/>
                <a:pathLst>
                  <a:path w="49149" h="91820" extrusionOk="0">
                    <a:moveTo>
                      <a:pt x="24575" y="0"/>
                    </a:moveTo>
                    <a:lnTo>
                      <a:pt x="0" y="75438"/>
                    </a:lnTo>
                    <a:lnTo>
                      <a:pt x="49149"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9" name="Google Shape;2069;p43"/>
              <p:cNvSpPr/>
              <p:nvPr/>
            </p:nvSpPr>
            <p:spPr>
              <a:xfrm>
                <a:off x="11501287" y="2310023"/>
                <a:ext cx="151573" cy="233972"/>
              </a:xfrm>
              <a:custGeom>
                <a:avLst/>
                <a:gdLst/>
                <a:ahLst/>
                <a:cxnLst/>
                <a:rect l="l" t="t" r="r" b="b"/>
                <a:pathLst>
                  <a:path w="56769" h="87630" extrusionOk="0">
                    <a:moveTo>
                      <a:pt x="56769" y="87630"/>
                    </a:moveTo>
                    <a:cubicBezTo>
                      <a:pt x="44672" y="85154"/>
                      <a:pt x="0" y="65818"/>
                      <a:pt x="0" y="65818"/>
                    </a:cubicBezTo>
                    <a:lnTo>
                      <a:pt x="876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0" name="Google Shape;2070;p43"/>
              <p:cNvSpPr/>
              <p:nvPr/>
            </p:nvSpPr>
            <p:spPr>
              <a:xfrm>
                <a:off x="11313070" y="2432871"/>
                <a:ext cx="150553" cy="215915"/>
              </a:xfrm>
              <a:custGeom>
                <a:avLst/>
                <a:gdLst/>
                <a:ahLst/>
                <a:cxnLst/>
                <a:rect l="l" t="t" r="r" b="b"/>
                <a:pathLst>
                  <a:path w="56387" h="80867" extrusionOk="0">
                    <a:moveTo>
                      <a:pt x="11716" y="0"/>
                    </a:moveTo>
                    <a:lnTo>
                      <a:pt x="0" y="64961"/>
                    </a:lnTo>
                    <a:lnTo>
                      <a:pt x="56388"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071" name="Google Shape;2071;p43"/>
          <p:cNvGrpSpPr/>
          <p:nvPr/>
        </p:nvGrpSpPr>
        <p:grpSpPr>
          <a:xfrm>
            <a:off x="3418213" y="3619112"/>
            <a:ext cx="461424" cy="732722"/>
            <a:chOff x="177600" y="2303162"/>
            <a:chExt cx="461424" cy="732722"/>
          </a:xfrm>
        </p:grpSpPr>
        <p:grpSp>
          <p:nvGrpSpPr>
            <p:cNvPr id="2072" name="Google Shape;2072;p43"/>
            <p:cNvGrpSpPr/>
            <p:nvPr/>
          </p:nvGrpSpPr>
          <p:grpSpPr>
            <a:xfrm>
              <a:off x="423441" y="2517507"/>
              <a:ext cx="215583" cy="229700"/>
              <a:chOff x="423441" y="2517507"/>
              <a:chExt cx="215583" cy="229700"/>
            </a:xfrm>
          </p:grpSpPr>
          <p:sp>
            <p:nvSpPr>
              <p:cNvPr id="2073" name="Google Shape;2073;p43"/>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4" name="Google Shape;2074;p43"/>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75" name="Google Shape;2075;p43"/>
            <p:cNvGrpSpPr/>
            <p:nvPr/>
          </p:nvGrpSpPr>
          <p:grpSpPr>
            <a:xfrm>
              <a:off x="177600" y="2303162"/>
              <a:ext cx="326056" cy="122381"/>
              <a:chOff x="177600" y="2303162"/>
              <a:chExt cx="326056" cy="122381"/>
            </a:xfrm>
          </p:grpSpPr>
          <p:sp>
            <p:nvSpPr>
              <p:cNvPr id="2076" name="Google Shape;2076;p43"/>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7" name="Google Shape;2077;p43"/>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78" name="Google Shape;2078;p43"/>
            <p:cNvGrpSpPr/>
            <p:nvPr/>
          </p:nvGrpSpPr>
          <p:grpSpPr>
            <a:xfrm>
              <a:off x="258394" y="2710176"/>
              <a:ext cx="218639" cy="325708"/>
              <a:chOff x="258394" y="2710176"/>
              <a:chExt cx="218639" cy="325708"/>
            </a:xfrm>
          </p:grpSpPr>
          <p:sp>
            <p:nvSpPr>
              <p:cNvPr id="2079" name="Google Shape;2079;p43"/>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0" name="Google Shape;2080;p43"/>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081" name="Google Shape;2081;p43"/>
          <p:cNvSpPr txBox="1"/>
          <p:nvPr/>
        </p:nvSpPr>
        <p:spPr>
          <a:xfrm>
            <a:off x="2559585" y="129745"/>
            <a:ext cx="8273667" cy="572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THẢO LUẬN NHÓM ĐÔI</a:t>
            </a:r>
            <a:endParaRPr sz="2400" b="1"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5"/>
        <p:cNvGrpSpPr/>
        <p:nvPr/>
      </p:nvGrpSpPr>
      <p:grpSpPr>
        <a:xfrm>
          <a:off x="0" y="0"/>
          <a:ext cx="0" cy="0"/>
          <a:chOff x="0" y="0"/>
          <a:chExt cx="0" cy="0"/>
        </a:xfrm>
      </p:grpSpPr>
      <p:sp>
        <p:nvSpPr>
          <p:cNvPr id="2086" name="Google Shape;2086;p44"/>
          <p:cNvSpPr/>
          <p:nvPr/>
        </p:nvSpPr>
        <p:spPr>
          <a:xfrm>
            <a:off x="436319" y="2920027"/>
            <a:ext cx="8070112" cy="1387569"/>
          </a:xfrm>
          <a:custGeom>
            <a:avLst/>
            <a:gdLst/>
            <a:ahLst/>
            <a:cxnLst/>
            <a:rect l="l" t="t" r="r" b="b"/>
            <a:pathLst>
              <a:path w="8070112" h="1387569" fill="none" extrusionOk="0">
                <a:moveTo>
                  <a:pt x="0" y="231266"/>
                </a:moveTo>
                <a:cubicBezTo>
                  <a:pt x="-4966" y="110170"/>
                  <a:pt x="123396" y="-16211"/>
                  <a:pt x="231266" y="0"/>
                </a:cubicBezTo>
                <a:cubicBezTo>
                  <a:pt x="475842" y="-50602"/>
                  <a:pt x="520176" y="11443"/>
                  <a:pt x="740389" y="0"/>
                </a:cubicBezTo>
                <a:cubicBezTo>
                  <a:pt x="960602" y="-11443"/>
                  <a:pt x="1070843" y="51102"/>
                  <a:pt x="1173436" y="0"/>
                </a:cubicBezTo>
                <a:cubicBezTo>
                  <a:pt x="1276029" y="-51102"/>
                  <a:pt x="1574531" y="14197"/>
                  <a:pt x="1910786" y="0"/>
                </a:cubicBezTo>
                <a:cubicBezTo>
                  <a:pt x="2247041" y="-14197"/>
                  <a:pt x="2262336" y="35768"/>
                  <a:pt x="2572060" y="0"/>
                </a:cubicBezTo>
                <a:cubicBezTo>
                  <a:pt x="2881784" y="-35768"/>
                  <a:pt x="2940269" y="4023"/>
                  <a:pt x="3233334" y="0"/>
                </a:cubicBezTo>
                <a:cubicBezTo>
                  <a:pt x="3526399" y="-4023"/>
                  <a:pt x="3603367" y="78581"/>
                  <a:pt x="3894608" y="0"/>
                </a:cubicBezTo>
                <a:cubicBezTo>
                  <a:pt x="4185849" y="-78581"/>
                  <a:pt x="4279125" y="48894"/>
                  <a:pt x="4479807" y="0"/>
                </a:cubicBezTo>
                <a:cubicBezTo>
                  <a:pt x="4680489" y="-48894"/>
                  <a:pt x="4861670" y="75353"/>
                  <a:pt x="5141081" y="0"/>
                </a:cubicBezTo>
                <a:cubicBezTo>
                  <a:pt x="5420492" y="-75353"/>
                  <a:pt x="5546295" y="54179"/>
                  <a:pt x="5802355" y="0"/>
                </a:cubicBezTo>
                <a:cubicBezTo>
                  <a:pt x="6058415" y="-54179"/>
                  <a:pt x="6018946" y="21666"/>
                  <a:pt x="6159326" y="0"/>
                </a:cubicBezTo>
                <a:cubicBezTo>
                  <a:pt x="6299706" y="-21666"/>
                  <a:pt x="6564677" y="44509"/>
                  <a:pt x="6744525" y="0"/>
                </a:cubicBezTo>
                <a:cubicBezTo>
                  <a:pt x="6924373" y="-44509"/>
                  <a:pt x="6972783" y="18189"/>
                  <a:pt x="7101496" y="0"/>
                </a:cubicBezTo>
                <a:cubicBezTo>
                  <a:pt x="7230209" y="-18189"/>
                  <a:pt x="7603817" y="25907"/>
                  <a:pt x="7838846" y="0"/>
                </a:cubicBezTo>
                <a:cubicBezTo>
                  <a:pt x="7952132" y="4338"/>
                  <a:pt x="8089103" y="95247"/>
                  <a:pt x="8070112" y="231266"/>
                </a:cubicBezTo>
                <a:cubicBezTo>
                  <a:pt x="8084085" y="427817"/>
                  <a:pt x="8024672" y="460679"/>
                  <a:pt x="8070112" y="666033"/>
                </a:cubicBezTo>
                <a:cubicBezTo>
                  <a:pt x="8115552" y="871387"/>
                  <a:pt x="8037689" y="911754"/>
                  <a:pt x="8070112" y="1156303"/>
                </a:cubicBezTo>
                <a:cubicBezTo>
                  <a:pt x="8077472" y="1259787"/>
                  <a:pt x="7978419" y="1386901"/>
                  <a:pt x="7838846" y="1387569"/>
                </a:cubicBezTo>
                <a:cubicBezTo>
                  <a:pt x="7699792" y="1452490"/>
                  <a:pt x="7376562" y="1323524"/>
                  <a:pt x="7177572" y="1387569"/>
                </a:cubicBezTo>
                <a:cubicBezTo>
                  <a:pt x="6978582" y="1451614"/>
                  <a:pt x="6811795" y="1341461"/>
                  <a:pt x="6592373" y="1387569"/>
                </a:cubicBezTo>
                <a:cubicBezTo>
                  <a:pt x="6372951" y="1433677"/>
                  <a:pt x="6357035" y="1377158"/>
                  <a:pt x="6235402" y="1387569"/>
                </a:cubicBezTo>
                <a:cubicBezTo>
                  <a:pt x="6113769" y="1397980"/>
                  <a:pt x="5726204" y="1363887"/>
                  <a:pt x="5574128" y="1387569"/>
                </a:cubicBezTo>
                <a:cubicBezTo>
                  <a:pt x="5422052" y="1411251"/>
                  <a:pt x="5200533" y="1356894"/>
                  <a:pt x="5065005" y="1387569"/>
                </a:cubicBezTo>
                <a:cubicBezTo>
                  <a:pt x="4929477" y="1418244"/>
                  <a:pt x="4731035" y="1329230"/>
                  <a:pt x="4479807" y="1387569"/>
                </a:cubicBezTo>
                <a:cubicBezTo>
                  <a:pt x="4228579" y="1445908"/>
                  <a:pt x="4272780" y="1369542"/>
                  <a:pt x="4122836" y="1387569"/>
                </a:cubicBezTo>
                <a:cubicBezTo>
                  <a:pt x="3972892" y="1405596"/>
                  <a:pt x="3606341" y="1311526"/>
                  <a:pt x="3461562" y="1387569"/>
                </a:cubicBezTo>
                <a:cubicBezTo>
                  <a:pt x="3316783" y="1463612"/>
                  <a:pt x="2996601" y="1321002"/>
                  <a:pt x="2800287" y="1387569"/>
                </a:cubicBezTo>
                <a:cubicBezTo>
                  <a:pt x="2603974" y="1454136"/>
                  <a:pt x="2571862" y="1375970"/>
                  <a:pt x="2443316" y="1387569"/>
                </a:cubicBezTo>
                <a:cubicBezTo>
                  <a:pt x="2314770" y="1399168"/>
                  <a:pt x="2178596" y="1360681"/>
                  <a:pt x="1934194" y="1387569"/>
                </a:cubicBezTo>
                <a:cubicBezTo>
                  <a:pt x="1689792" y="1414457"/>
                  <a:pt x="1607374" y="1368693"/>
                  <a:pt x="1425071" y="1387569"/>
                </a:cubicBezTo>
                <a:cubicBezTo>
                  <a:pt x="1242768" y="1406445"/>
                  <a:pt x="1183585" y="1348320"/>
                  <a:pt x="992024" y="1387569"/>
                </a:cubicBezTo>
                <a:cubicBezTo>
                  <a:pt x="800463" y="1426818"/>
                  <a:pt x="535484" y="1315604"/>
                  <a:pt x="231266" y="1387569"/>
                </a:cubicBezTo>
                <a:cubicBezTo>
                  <a:pt x="99750" y="1385422"/>
                  <a:pt x="-26765" y="1290086"/>
                  <a:pt x="0" y="1156303"/>
                </a:cubicBezTo>
                <a:cubicBezTo>
                  <a:pt x="-41532" y="948352"/>
                  <a:pt x="13851" y="850858"/>
                  <a:pt x="0" y="684534"/>
                </a:cubicBezTo>
                <a:cubicBezTo>
                  <a:pt x="-13851" y="518210"/>
                  <a:pt x="48999" y="401198"/>
                  <a:pt x="0" y="231266"/>
                </a:cubicBezTo>
                <a:close/>
              </a:path>
              <a:path w="8070112" h="1387569" extrusionOk="0">
                <a:moveTo>
                  <a:pt x="0" y="231266"/>
                </a:moveTo>
                <a:cubicBezTo>
                  <a:pt x="2750" y="91197"/>
                  <a:pt x="112098" y="27701"/>
                  <a:pt x="231266" y="0"/>
                </a:cubicBezTo>
                <a:cubicBezTo>
                  <a:pt x="426020" y="-50595"/>
                  <a:pt x="526364" y="27900"/>
                  <a:pt x="664313" y="0"/>
                </a:cubicBezTo>
                <a:cubicBezTo>
                  <a:pt x="802262" y="-27900"/>
                  <a:pt x="986260" y="66552"/>
                  <a:pt x="1249511" y="0"/>
                </a:cubicBezTo>
                <a:cubicBezTo>
                  <a:pt x="1512762" y="-66552"/>
                  <a:pt x="1506793" y="34323"/>
                  <a:pt x="1606482" y="0"/>
                </a:cubicBezTo>
                <a:cubicBezTo>
                  <a:pt x="1706171" y="-34323"/>
                  <a:pt x="1903835" y="29594"/>
                  <a:pt x="2115605" y="0"/>
                </a:cubicBezTo>
                <a:cubicBezTo>
                  <a:pt x="2327375" y="-29594"/>
                  <a:pt x="2559444" y="4001"/>
                  <a:pt x="2776879" y="0"/>
                </a:cubicBezTo>
                <a:cubicBezTo>
                  <a:pt x="2994314" y="-4001"/>
                  <a:pt x="3147579" y="37724"/>
                  <a:pt x="3514229" y="0"/>
                </a:cubicBezTo>
                <a:cubicBezTo>
                  <a:pt x="3880879" y="-37724"/>
                  <a:pt x="3912593" y="22458"/>
                  <a:pt x="4175504" y="0"/>
                </a:cubicBezTo>
                <a:cubicBezTo>
                  <a:pt x="4438415" y="-22458"/>
                  <a:pt x="4677568" y="22228"/>
                  <a:pt x="4912854" y="0"/>
                </a:cubicBezTo>
                <a:cubicBezTo>
                  <a:pt x="5148140" y="-22228"/>
                  <a:pt x="5242052" y="25169"/>
                  <a:pt x="5421976" y="0"/>
                </a:cubicBezTo>
                <a:cubicBezTo>
                  <a:pt x="5601900" y="-25169"/>
                  <a:pt x="5630676" y="6224"/>
                  <a:pt x="5778947" y="0"/>
                </a:cubicBezTo>
                <a:cubicBezTo>
                  <a:pt x="5927218" y="-6224"/>
                  <a:pt x="6219467" y="45366"/>
                  <a:pt x="6516297" y="0"/>
                </a:cubicBezTo>
                <a:cubicBezTo>
                  <a:pt x="6813127" y="-45366"/>
                  <a:pt x="6697346" y="1828"/>
                  <a:pt x="6873269" y="0"/>
                </a:cubicBezTo>
                <a:cubicBezTo>
                  <a:pt x="7049192" y="-1828"/>
                  <a:pt x="7140202" y="28748"/>
                  <a:pt x="7306315" y="0"/>
                </a:cubicBezTo>
                <a:cubicBezTo>
                  <a:pt x="7472428" y="-28748"/>
                  <a:pt x="7634323" y="59276"/>
                  <a:pt x="7838846" y="0"/>
                </a:cubicBezTo>
                <a:cubicBezTo>
                  <a:pt x="7954195" y="7131"/>
                  <a:pt x="8093333" y="98071"/>
                  <a:pt x="8070112" y="231266"/>
                </a:cubicBezTo>
                <a:cubicBezTo>
                  <a:pt x="8090664" y="353073"/>
                  <a:pt x="8069638" y="502592"/>
                  <a:pt x="8070112" y="703035"/>
                </a:cubicBezTo>
                <a:cubicBezTo>
                  <a:pt x="8070586" y="903478"/>
                  <a:pt x="8040794" y="937646"/>
                  <a:pt x="8070112" y="1156303"/>
                </a:cubicBezTo>
                <a:cubicBezTo>
                  <a:pt x="8051752" y="1296251"/>
                  <a:pt x="7991609" y="1396831"/>
                  <a:pt x="7838846" y="1387569"/>
                </a:cubicBezTo>
                <a:cubicBezTo>
                  <a:pt x="7497385" y="1450841"/>
                  <a:pt x="7378957" y="1348766"/>
                  <a:pt x="7101496" y="1387569"/>
                </a:cubicBezTo>
                <a:cubicBezTo>
                  <a:pt x="6824035" y="1426372"/>
                  <a:pt x="6905834" y="1372118"/>
                  <a:pt x="6744525" y="1387569"/>
                </a:cubicBezTo>
                <a:cubicBezTo>
                  <a:pt x="6583216" y="1403020"/>
                  <a:pt x="6274626" y="1320557"/>
                  <a:pt x="6007175" y="1387569"/>
                </a:cubicBezTo>
                <a:cubicBezTo>
                  <a:pt x="5739724" y="1454581"/>
                  <a:pt x="5566087" y="1347625"/>
                  <a:pt x="5421976" y="1387569"/>
                </a:cubicBezTo>
                <a:cubicBezTo>
                  <a:pt x="5277865" y="1427513"/>
                  <a:pt x="5143097" y="1367596"/>
                  <a:pt x="4912854" y="1387569"/>
                </a:cubicBezTo>
                <a:cubicBezTo>
                  <a:pt x="4682611" y="1407542"/>
                  <a:pt x="4470675" y="1305263"/>
                  <a:pt x="4175504" y="1387569"/>
                </a:cubicBezTo>
                <a:cubicBezTo>
                  <a:pt x="3880333" y="1469875"/>
                  <a:pt x="3757384" y="1363972"/>
                  <a:pt x="3514229" y="1387569"/>
                </a:cubicBezTo>
                <a:cubicBezTo>
                  <a:pt x="3271074" y="1411166"/>
                  <a:pt x="3098861" y="1357239"/>
                  <a:pt x="2929031" y="1387569"/>
                </a:cubicBezTo>
                <a:cubicBezTo>
                  <a:pt x="2759201" y="1417899"/>
                  <a:pt x="2643456" y="1351545"/>
                  <a:pt x="2572060" y="1387569"/>
                </a:cubicBezTo>
                <a:cubicBezTo>
                  <a:pt x="2500664" y="1423593"/>
                  <a:pt x="2334045" y="1351004"/>
                  <a:pt x="2139013" y="1387569"/>
                </a:cubicBezTo>
                <a:cubicBezTo>
                  <a:pt x="1943981" y="1424134"/>
                  <a:pt x="1805030" y="1387516"/>
                  <a:pt x="1705966" y="1387569"/>
                </a:cubicBezTo>
                <a:cubicBezTo>
                  <a:pt x="1606902" y="1387622"/>
                  <a:pt x="1279540" y="1349919"/>
                  <a:pt x="1044692" y="1387569"/>
                </a:cubicBezTo>
                <a:cubicBezTo>
                  <a:pt x="809844" y="1425219"/>
                  <a:pt x="396835" y="1343266"/>
                  <a:pt x="231266" y="1387569"/>
                </a:cubicBezTo>
                <a:cubicBezTo>
                  <a:pt x="94798" y="1373901"/>
                  <a:pt x="-5758" y="1290144"/>
                  <a:pt x="0" y="1156303"/>
                </a:cubicBezTo>
                <a:cubicBezTo>
                  <a:pt x="-51392" y="959569"/>
                  <a:pt x="5656" y="914273"/>
                  <a:pt x="0" y="721536"/>
                </a:cubicBezTo>
                <a:cubicBezTo>
                  <a:pt x="-5656" y="528799"/>
                  <a:pt x="7894" y="401129"/>
                  <a:pt x="0" y="231266"/>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191919"/>
                </a:solidFill>
                <a:latin typeface="Arial"/>
                <a:ea typeface="Arial"/>
                <a:cs typeface="Arial"/>
                <a:sym typeface="Arial"/>
              </a:rPr>
              <a:t>Thực vật có khả năng tổng hợp chất dinh dưỡng từ ánh sáng, nước, không khí… để phát triển. Con người và động vật không có khả năng tự tổng hợp chất hữu cơ nên phải lấy thức ăn từ bên ngoài. Thực vật cung cấp thức ăn cho con người và động vật.</a:t>
            </a:r>
            <a:endParaRPr/>
          </a:p>
        </p:txBody>
      </p:sp>
      <p:pic>
        <p:nvPicPr>
          <p:cNvPr id="2087" name="Google Shape;2087;p44" descr="tìm hiểu về cơ chế hấp thu chất dinh dưỡng của cây trồng"/>
          <p:cNvPicPr preferRelativeResize="0"/>
          <p:nvPr/>
        </p:nvPicPr>
        <p:blipFill rotWithShape="1">
          <a:blip r:embed="rId3">
            <a:alphaModFix/>
          </a:blip>
          <a:srcRect l="16105" r="18835" b="2544"/>
          <a:stretch/>
        </p:blipFill>
        <p:spPr>
          <a:xfrm>
            <a:off x="649995" y="380012"/>
            <a:ext cx="2038120" cy="2289740"/>
          </a:xfrm>
          <a:prstGeom prst="rect">
            <a:avLst/>
          </a:prstGeom>
          <a:noFill/>
          <a:ln>
            <a:noFill/>
          </a:ln>
        </p:spPr>
      </p:pic>
      <p:pic>
        <p:nvPicPr>
          <p:cNvPr id="2088" name="Google Shape;2088;p44" descr="Tìm hiểu về chế độ ăn kiêng dựa trên thực vật | Vinmec"/>
          <p:cNvPicPr preferRelativeResize="0"/>
          <p:nvPr/>
        </p:nvPicPr>
        <p:blipFill rotWithShape="1">
          <a:blip r:embed="rId4">
            <a:alphaModFix/>
          </a:blip>
          <a:srcRect/>
          <a:stretch/>
        </p:blipFill>
        <p:spPr>
          <a:xfrm>
            <a:off x="2819093" y="380013"/>
            <a:ext cx="2281717" cy="2289740"/>
          </a:xfrm>
          <a:prstGeom prst="rect">
            <a:avLst/>
          </a:prstGeom>
          <a:noFill/>
          <a:ln>
            <a:noFill/>
          </a:ln>
        </p:spPr>
      </p:pic>
      <p:pic>
        <p:nvPicPr>
          <p:cNvPr id="2089" name="Google Shape;2089;p44" descr="Động vật ăn lá – Wikipedia tiếng Việt"/>
          <p:cNvPicPr preferRelativeResize="0"/>
          <p:nvPr/>
        </p:nvPicPr>
        <p:blipFill rotWithShape="1">
          <a:blip r:embed="rId5">
            <a:alphaModFix/>
          </a:blip>
          <a:srcRect/>
          <a:stretch/>
        </p:blipFill>
        <p:spPr>
          <a:xfrm>
            <a:off x="5231787" y="380012"/>
            <a:ext cx="2805639" cy="22897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6"/>
                                        </p:tgtEl>
                                        <p:attrNameLst>
                                          <p:attrName>style.visibility</p:attrName>
                                        </p:attrNameLst>
                                      </p:cBhvr>
                                      <p:to>
                                        <p:strVal val="visible"/>
                                      </p:to>
                                    </p:set>
                                    <p:animEffect transition="in" filter="fade">
                                      <p:cBhvr>
                                        <p:cTn id="7" dur="5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3"/>
        <p:cNvGrpSpPr/>
        <p:nvPr/>
      </p:nvGrpSpPr>
      <p:grpSpPr>
        <a:xfrm>
          <a:off x="0" y="0"/>
          <a:ext cx="0" cy="0"/>
          <a:chOff x="0" y="0"/>
          <a:chExt cx="0" cy="0"/>
        </a:xfrm>
      </p:grpSpPr>
      <p:pic>
        <p:nvPicPr>
          <p:cNvPr id="2094" name="Google Shape;2094;p45"/>
          <p:cNvPicPr preferRelativeResize="0"/>
          <p:nvPr/>
        </p:nvPicPr>
        <p:blipFill rotWithShape="1">
          <a:blip r:embed="rId3">
            <a:alphaModFix/>
          </a:blip>
          <a:srcRect/>
          <a:stretch/>
        </p:blipFill>
        <p:spPr>
          <a:xfrm>
            <a:off x="214829" y="590624"/>
            <a:ext cx="8714341" cy="1554976"/>
          </a:xfrm>
          <a:prstGeom prst="rect">
            <a:avLst/>
          </a:prstGeom>
          <a:noFill/>
          <a:ln>
            <a:noFill/>
          </a:ln>
        </p:spPr>
      </p:pic>
      <p:sp>
        <p:nvSpPr>
          <p:cNvPr id="2095" name="Google Shape;2095;p45"/>
          <p:cNvSpPr/>
          <p:nvPr/>
        </p:nvSpPr>
        <p:spPr>
          <a:xfrm>
            <a:off x="462708" y="2571751"/>
            <a:ext cx="8031297" cy="1361272"/>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2F1905"/>
                </a:solidFill>
                <a:latin typeface="Arial"/>
                <a:ea typeface="Arial"/>
                <a:cs typeface="Arial"/>
                <a:sym typeface="Arial"/>
              </a:rPr>
              <a:t>Trong chuỗi thức ăn, thực vật thường là sinh vật đứng đầu chuỗi thức ăn , hay còn được gọi là được gọi là sinh vật tự dưỡng, sinh vật cung cấp.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5"/>
                                        </p:tgtEl>
                                        <p:attrNameLst>
                                          <p:attrName>style.visibility</p:attrName>
                                        </p:attrNameLst>
                                      </p:cBhvr>
                                      <p:to>
                                        <p:strVal val="visible"/>
                                      </p:to>
                                    </p:set>
                                    <p:animEffect transition="in" filter="fade">
                                      <p:cBhvr>
                                        <p:cTn id="7" dur="500"/>
                                        <p:tgtEl>
                                          <p:spTgt spid="2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grpSp>
        <p:nvGrpSpPr>
          <p:cNvPr id="2100" name="Google Shape;2100;p46"/>
          <p:cNvGrpSpPr/>
          <p:nvPr/>
        </p:nvGrpSpPr>
        <p:grpSpPr>
          <a:xfrm>
            <a:off x="6117931" y="1507627"/>
            <a:ext cx="1083093" cy="2585585"/>
            <a:chOff x="5291300" y="3238212"/>
            <a:chExt cx="922567" cy="2202372"/>
          </a:xfrm>
        </p:grpSpPr>
        <p:sp>
          <p:nvSpPr>
            <p:cNvPr id="2101" name="Google Shape;2101;p46"/>
            <p:cNvSpPr/>
            <p:nvPr/>
          </p:nvSpPr>
          <p:spPr>
            <a:xfrm>
              <a:off x="5650619" y="3238212"/>
              <a:ext cx="191746" cy="394500"/>
            </a:xfrm>
            <a:custGeom>
              <a:avLst/>
              <a:gdLst/>
              <a:ahLst/>
              <a:cxnLst/>
              <a:rect l="l" t="t" r="r" b="b"/>
              <a:pathLst>
                <a:path w="58593" h="120550" extrusionOk="0">
                  <a:moveTo>
                    <a:pt x="33177" y="120530"/>
                  </a:moveTo>
                  <a:cubicBezTo>
                    <a:pt x="33177" y="120530"/>
                    <a:pt x="53662" y="90882"/>
                    <a:pt x="57698" y="60467"/>
                  </a:cubicBezTo>
                  <a:cubicBezTo>
                    <a:pt x="60444" y="39861"/>
                    <a:pt x="58183" y="5187"/>
                    <a:pt x="32006" y="465"/>
                  </a:cubicBezTo>
                  <a:cubicBezTo>
                    <a:pt x="-3636" y="-5974"/>
                    <a:pt x="-17623" y="55523"/>
                    <a:pt x="33177" y="12055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2" name="Google Shape;2102;p46"/>
            <p:cNvSpPr/>
            <p:nvPr/>
          </p:nvSpPr>
          <p:spPr>
            <a:xfrm>
              <a:off x="5785690" y="3507214"/>
              <a:ext cx="245768" cy="294702"/>
            </a:xfrm>
            <a:custGeom>
              <a:avLst/>
              <a:gdLst/>
              <a:ahLst/>
              <a:cxnLst/>
              <a:rect l="l" t="t" r="r" b="b"/>
              <a:pathLst>
                <a:path w="75101" h="90054" extrusionOk="0">
                  <a:moveTo>
                    <a:pt x="196" y="90055"/>
                  </a:moveTo>
                  <a:cubicBezTo>
                    <a:pt x="196" y="90055"/>
                    <a:pt x="33336" y="81760"/>
                    <a:pt x="53821" y="63495"/>
                  </a:cubicBezTo>
                  <a:cubicBezTo>
                    <a:pt x="67686" y="51123"/>
                    <a:pt x="85568" y="26359"/>
                    <a:pt x="67404" y="8114"/>
                  </a:cubicBezTo>
                  <a:cubicBezTo>
                    <a:pt x="42680" y="-16731"/>
                    <a:pt x="-3376" y="16853"/>
                    <a:pt x="196" y="900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3" name="Google Shape;2103;p46"/>
            <p:cNvSpPr/>
            <p:nvPr/>
          </p:nvSpPr>
          <p:spPr>
            <a:xfrm>
              <a:off x="5448474" y="3597913"/>
              <a:ext cx="238015" cy="300101"/>
            </a:xfrm>
            <a:custGeom>
              <a:avLst/>
              <a:gdLst/>
              <a:ahLst/>
              <a:cxnLst/>
              <a:rect l="l" t="t" r="r" b="b"/>
              <a:pathLst>
                <a:path w="72732" h="91704" extrusionOk="0">
                  <a:moveTo>
                    <a:pt x="71919" y="91704"/>
                  </a:moveTo>
                  <a:cubicBezTo>
                    <a:pt x="71919" y="91704"/>
                    <a:pt x="76037" y="59311"/>
                    <a:pt x="65744" y="34467"/>
                  </a:cubicBezTo>
                  <a:cubicBezTo>
                    <a:pt x="58781" y="17635"/>
                    <a:pt x="41181" y="-7311"/>
                    <a:pt x="16680" y="2034"/>
                  </a:cubicBezTo>
                  <a:cubicBezTo>
                    <a:pt x="-16681" y="14769"/>
                    <a:pt x="-858" y="67889"/>
                    <a:pt x="71919" y="9170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4" name="Google Shape;2104;p46"/>
            <p:cNvSpPr/>
            <p:nvPr/>
          </p:nvSpPr>
          <p:spPr>
            <a:xfrm>
              <a:off x="5305696" y="3844678"/>
              <a:ext cx="249502" cy="291164"/>
            </a:xfrm>
            <a:custGeom>
              <a:avLst/>
              <a:gdLst/>
              <a:ahLst/>
              <a:cxnLst/>
              <a:rect l="l" t="t" r="r" b="b"/>
              <a:pathLst>
                <a:path w="76242" h="88973" extrusionOk="0">
                  <a:moveTo>
                    <a:pt x="76112" y="88973"/>
                  </a:moveTo>
                  <a:cubicBezTo>
                    <a:pt x="76112" y="88973"/>
                    <a:pt x="78130" y="56399"/>
                    <a:pt x="66263" y="32200"/>
                  </a:cubicBezTo>
                  <a:cubicBezTo>
                    <a:pt x="58231" y="15791"/>
                    <a:pt x="39057" y="-8064"/>
                    <a:pt x="15202" y="2693"/>
                  </a:cubicBezTo>
                  <a:cubicBezTo>
                    <a:pt x="-17272" y="17346"/>
                    <a:pt x="1942" y="69457"/>
                    <a:pt x="76112" y="889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5" name="Google Shape;2105;p46"/>
            <p:cNvSpPr/>
            <p:nvPr/>
          </p:nvSpPr>
          <p:spPr>
            <a:xfrm>
              <a:off x="5867106" y="3788540"/>
              <a:ext cx="271392" cy="274124"/>
            </a:xfrm>
            <a:custGeom>
              <a:avLst/>
              <a:gdLst/>
              <a:ahLst/>
              <a:cxnLst/>
              <a:rect l="l" t="t" r="r" b="b"/>
              <a:pathLst>
                <a:path w="82931" h="83766" extrusionOk="0">
                  <a:moveTo>
                    <a:pt x="0" y="83766"/>
                  </a:moveTo>
                  <a:cubicBezTo>
                    <a:pt x="0" y="83766"/>
                    <a:pt x="33967" y="79488"/>
                    <a:pt x="56673" y="63786"/>
                  </a:cubicBezTo>
                  <a:cubicBezTo>
                    <a:pt x="72051" y="53149"/>
                    <a:pt x="93041" y="30727"/>
                    <a:pt x="77420" y="10464"/>
                  </a:cubicBezTo>
                  <a:cubicBezTo>
                    <a:pt x="56148" y="-17126"/>
                    <a:pt x="6055" y="10706"/>
                    <a:pt x="0" y="8376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6" name="Google Shape;2106;p46"/>
            <p:cNvSpPr/>
            <p:nvPr/>
          </p:nvSpPr>
          <p:spPr>
            <a:xfrm>
              <a:off x="5291300" y="4206120"/>
              <a:ext cx="317632" cy="224775"/>
            </a:xfrm>
            <a:custGeom>
              <a:avLst/>
              <a:gdLst/>
              <a:ahLst/>
              <a:cxnLst/>
              <a:rect l="l" t="t" r="r" b="b"/>
              <a:pathLst>
                <a:path w="97061" h="68686" extrusionOk="0">
                  <a:moveTo>
                    <a:pt x="97041" y="67850"/>
                  </a:moveTo>
                  <a:cubicBezTo>
                    <a:pt x="97041" y="67850"/>
                    <a:pt x="86587" y="36769"/>
                    <a:pt x="66344" y="18282"/>
                  </a:cubicBezTo>
                  <a:cubicBezTo>
                    <a:pt x="52620" y="5748"/>
                    <a:pt x="25716" y="-9933"/>
                    <a:pt x="7552" y="8311"/>
                  </a:cubicBezTo>
                  <a:cubicBezTo>
                    <a:pt x="-17191" y="33136"/>
                    <a:pt x="20469" y="75135"/>
                    <a:pt x="97062" y="6785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7" name="Google Shape;2107;p46"/>
            <p:cNvSpPr/>
            <p:nvPr/>
          </p:nvSpPr>
          <p:spPr>
            <a:xfrm>
              <a:off x="5908585" y="4127611"/>
              <a:ext cx="305282" cy="238281"/>
            </a:xfrm>
            <a:custGeom>
              <a:avLst/>
              <a:gdLst/>
              <a:ahLst/>
              <a:cxnLst/>
              <a:rect l="l" t="t" r="r" b="b"/>
              <a:pathLst>
                <a:path w="93287" h="72813" extrusionOk="0">
                  <a:moveTo>
                    <a:pt x="0" y="72708"/>
                  </a:moveTo>
                  <a:cubicBezTo>
                    <a:pt x="0" y="72708"/>
                    <a:pt x="34209" y="74524"/>
                    <a:pt x="59599" y="63121"/>
                  </a:cubicBezTo>
                  <a:cubicBezTo>
                    <a:pt x="76794" y="55411"/>
                    <a:pt x="101800" y="37086"/>
                    <a:pt x="90418" y="14400"/>
                  </a:cubicBezTo>
                  <a:cubicBezTo>
                    <a:pt x="74918" y="-16479"/>
                    <a:pt x="20263" y="2008"/>
                    <a:pt x="20" y="727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8" name="Google Shape;2108;p46"/>
            <p:cNvSpPr/>
            <p:nvPr/>
          </p:nvSpPr>
          <p:spPr>
            <a:xfrm>
              <a:off x="5749737" y="3428151"/>
              <a:ext cx="27973" cy="1373910"/>
            </a:xfrm>
            <a:custGeom>
              <a:avLst/>
              <a:gdLst/>
              <a:ahLst/>
              <a:cxnLst/>
              <a:rect l="l" t="t" r="r" b="b"/>
              <a:pathLst>
                <a:path w="6251" h="419835" extrusionOk="0">
                  <a:moveTo>
                    <a:pt x="3935" y="419674"/>
                  </a:moveTo>
                  <a:cubicBezTo>
                    <a:pt x="3512" y="419230"/>
                    <a:pt x="3229" y="419230"/>
                    <a:pt x="2987" y="418685"/>
                  </a:cubicBezTo>
                  <a:cubicBezTo>
                    <a:pt x="2785" y="418221"/>
                    <a:pt x="2926" y="417676"/>
                    <a:pt x="2906" y="417171"/>
                  </a:cubicBezTo>
                  <a:cubicBezTo>
                    <a:pt x="2624" y="410511"/>
                    <a:pt x="2462" y="402882"/>
                    <a:pt x="2361" y="394507"/>
                  </a:cubicBezTo>
                  <a:cubicBezTo>
                    <a:pt x="2018" y="369117"/>
                    <a:pt x="2159" y="336825"/>
                    <a:pt x="2300" y="303907"/>
                  </a:cubicBezTo>
                  <a:cubicBezTo>
                    <a:pt x="2502" y="252059"/>
                    <a:pt x="3027" y="198636"/>
                    <a:pt x="2664" y="168039"/>
                  </a:cubicBezTo>
                  <a:cubicBezTo>
                    <a:pt x="2220" y="128905"/>
                    <a:pt x="262" y="89812"/>
                    <a:pt x="20" y="50698"/>
                  </a:cubicBezTo>
                  <a:cubicBezTo>
                    <a:pt x="-61" y="37277"/>
                    <a:pt x="101" y="23856"/>
                    <a:pt x="545" y="10434"/>
                  </a:cubicBezTo>
                  <a:cubicBezTo>
                    <a:pt x="585" y="9082"/>
                    <a:pt x="605" y="7750"/>
                    <a:pt x="686" y="6418"/>
                  </a:cubicBezTo>
                  <a:cubicBezTo>
                    <a:pt x="827" y="4400"/>
                    <a:pt x="1090" y="2402"/>
                    <a:pt x="1311" y="404"/>
                  </a:cubicBezTo>
                  <a:cubicBezTo>
                    <a:pt x="1311" y="182"/>
                    <a:pt x="1514" y="0"/>
                    <a:pt x="1755" y="0"/>
                  </a:cubicBezTo>
                  <a:cubicBezTo>
                    <a:pt x="1998" y="0"/>
                    <a:pt x="2179" y="202"/>
                    <a:pt x="2159" y="424"/>
                  </a:cubicBezTo>
                  <a:cubicBezTo>
                    <a:pt x="2240" y="2664"/>
                    <a:pt x="2381" y="4884"/>
                    <a:pt x="2422" y="7124"/>
                  </a:cubicBezTo>
                  <a:cubicBezTo>
                    <a:pt x="2563" y="17175"/>
                    <a:pt x="2381" y="27226"/>
                    <a:pt x="2482" y="37277"/>
                  </a:cubicBezTo>
                  <a:cubicBezTo>
                    <a:pt x="2583" y="47328"/>
                    <a:pt x="2704" y="57379"/>
                    <a:pt x="2946" y="67429"/>
                  </a:cubicBezTo>
                  <a:cubicBezTo>
                    <a:pt x="3753" y="100933"/>
                    <a:pt x="5348" y="134456"/>
                    <a:pt x="5893" y="167999"/>
                  </a:cubicBezTo>
                  <a:cubicBezTo>
                    <a:pt x="6377" y="198595"/>
                    <a:pt x="6317" y="252059"/>
                    <a:pt x="6034" y="303928"/>
                  </a:cubicBezTo>
                  <a:cubicBezTo>
                    <a:pt x="5853" y="336845"/>
                    <a:pt x="5711" y="369117"/>
                    <a:pt x="5510" y="394507"/>
                  </a:cubicBezTo>
                  <a:cubicBezTo>
                    <a:pt x="5449" y="402882"/>
                    <a:pt x="5368" y="410491"/>
                    <a:pt x="5227" y="417151"/>
                  </a:cubicBezTo>
                  <a:cubicBezTo>
                    <a:pt x="5227" y="417656"/>
                    <a:pt x="5368" y="418201"/>
                    <a:pt x="5187" y="418665"/>
                  </a:cubicBezTo>
                  <a:cubicBezTo>
                    <a:pt x="4965" y="419230"/>
                    <a:pt x="4662" y="419230"/>
                    <a:pt x="4258" y="419674"/>
                  </a:cubicBezTo>
                  <a:cubicBezTo>
                    <a:pt x="4258" y="419755"/>
                    <a:pt x="4197" y="419836"/>
                    <a:pt x="4097" y="419836"/>
                  </a:cubicBezTo>
                  <a:cubicBezTo>
                    <a:pt x="3996" y="419836"/>
                    <a:pt x="3935" y="419775"/>
                    <a:pt x="3935" y="419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9" name="Google Shape;2109;p46"/>
            <p:cNvSpPr/>
            <p:nvPr/>
          </p:nvSpPr>
          <p:spPr>
            <a:xfrm>
              <a:off x="5449289" y="4343211"/>
              <a:ext cx="324612" cy="237289"/>
            </a:xfrm>
            <a:custGeom>
              <a:avLst/>
              <a:gdLst/>
              <a:ahLst/>
              <a:cxnLst/>
              <a:rect l="l" t="t" r="r" b="b"/>
              <a:pathLst>
                <a:path w="99194" h="72510" extrusionOk="0">
                  <a:moveTo>
                    <a:pt x="98614" y="72377"/>
                  </a:moveTo>
                  <a:cubicBezTo>
                    <a:pt x="94880" y="66827"/>
                    <a:pt x="90622" y="62043"/>
                    <a:pt x="86363" y="57341"/>
                  </a:cubicBezTo>
                  <a:cubicBezTo>
                    <a:pt x="79783" y="50096"/>
                    <a:pt x="72841" y="43476"/>
                    <a:pt x="65111" y="37643"/>
                  </a:cubicBezTo>
                  <a:cubicBezTo>
                    <a:pt x="53506" y="28904"/>
                    <a:pt x="40569" y="21699"/>
                    <a:pt x="27188" y="14837"/>
                  </a:cubicBezTo>
                  <a:cubicBezTo>
                    <a:pt x="18368" y="10336"/>
                    <a:pt x="9448" y="5876"/>
                    <a:pt x="466" y="1476"/>
                  </a:cubicBezTo>
                  <a:cubicBezTo>
                    <a:pt x="63" y="1274"/>
                    <a:pt x="-119" y="830"/>
                    <a:pt x="83" y="446"/>
                  </a:cubicBezTo>
                  <a:cubicBezTo>
                    <a:pt x="285" y="63"/>
                    <a:pt x="769" y="-118"/>
                    <a:pt x="1173" y="83"/>
                  </a:cubicBezTo>
                  <a:cubicBezTo>
                    <a:pt x="10457" y="3958"/>
                    <a:pt x="19801" y="7652"/>
                    <a:pt x="28823" y="11809"/>
                  </a:cubicBezTo>
                  <a:cubicBezTo>
                    <a:pt x="42749" y="18227"/>
                    <a:pt x="56069" y="25412"/>
                    <a:pt x="67896" y="34292"/>
                  </a:cubicBezTo>
                  <a:cubicBezTo>
                    <a:pt x="75888" y="40267"/>
                    <a:pt x="83416" y="46927"/>
                    <a:pt x="89471" y="54980"/>
                  </a:cubicBezTo>
                  <a:cubicBezTo>
                    <a:pt x="93346" y="60167"/>
                    <a:pt x="96393" y="65898"/>
                    <a:pt x="99159" y="72074"/>
                  </a:cubicBezTo>
                  <a:cubicBezTo>
                    <a:pt x="99239" y="72195"/>
                    <a:pt x="99179" y="72397"/>
                    <a:pt x="99017" y="72478"/>
                  </a:cubicBezTo>
                  <a:cubicBezTo>
                    <a:pt x="98876" y="72559"/>
                    <a:pt x="98674" y="72478"/>
                    <a:pt x="98593" y="72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0" name="Google Shape;2110;p46"/>
            <p:cNvSpPr/>
            <p:nvPr/>
          </p:nvSpPr>
          <p:spPr>
            <a:xfrm>
              <a:off x="5393660" y="3938322"/>
              <a:ext cx="383782" cy="363578"/>
            </a:xfrm>
            <a:custGeom>
              <a:avLst/>
              <a:gdLst/>
              <a:ahLst/>
              <a:cxnLst/>
              <a:rect l="l" t="t" r="r" b="b"/>
              <a:pathLst>
                <a:path w="117275" h="111101" extrusionOk="0">
                  <a:moveTo>
                    <a:pt x="116017" y="110874"/>
                  </a:moveTo>
                  <a:cubicBezTo>
                    <a:pt x="115411" y="110632"/>
                    <a:pt x="115250" y="110834"/>
                    <a:pt x="114786" y="110349"/>
                  </a:cubicBezTo>
                  <a:cubicBezTo>
                    <a:pt x="114301" y="109865"/>
                    <a:pt x="114241" y="109159"/>
                    <a:pt x="113958" y="108553"/>
                  </a:cubicBezTo>
                  <a:cubicBezTo>
                    <a:pt x="110386" y="100944"/>
                    <a:pt x="104210" y="94769"/>
                    <a:pt x="96944" y="89299"/>
                  </a:cubicBezTo>
                  <a:cubicBezTo>
                    <a:pt x="84794" y="80136"/>
                    <a:pt x="69698" y="72992"/>
                    <a:pt x="58375" y="65968"/>
                  </a:cubicBezTo>
                  <a:cubicBezTo>
                    <a:pt x="44248" y="57148"/>
                    <a:pt x="32623" y="48631"/>
                    <a:pt x="23076" y="38338"/>
                  </a:cubicBezTo>
                  <a:cubicBezTo>
                    <a:pt x="13591" y="28086"/>
                    <a:pt x="6143" y="16218"/>
                    <a:pt x="48" y="900"/>
                  </a:cubicBezTo>
                  <a:cubicBezTo>
                    <a:pt x="-93" y="537"/>
                    <a:pt x="89" y="133"/>
                    <a:pt x="432" y="32"/>
                  </a:cubicBezTo>
                  <a:cubicBezTo>
                    <a:pt x="775" y="-69"/>
                    <a:pt x="1199" y="72"/>
                    <a:pt x="1340" y="395"/>
                  </a:cubicBezTo>
                  <a:cubicBezTo>
                    <a:pt x="7859" y="15270"/>
                    <a:pt x="15649" y="26673"/>
                    <a:pt x="25216" y="36482"/>
                  </a:cubicBezTo>
                  <a:cubicBezTo>
                    <a:pt x="34843" y="46371"/>
                    <a:pt x="46306" y="54666"/>
                    <a:pt x="60313" y="63082"/>
                  </a:cubicBezTo>
                  <a:cubicBezTo>
                    <a:pt x="73775" y="71256"/>
                    <a:pt x="92807" y="79147"/>
                    <a:pt x="105401" y="91237"/>
                  </a:cubicBezTo>
                  <a:cubicBezTo>
                    <a:pt x="110567" y="96181"/>
                    <a:pt x="114644" y="101832"/>
                    <a:pt x="116864" y="108251"/>
                  </a:cubicBezTo>
                  <a:cubicBezTo>
                    <a:pt x="117006" y="108694"/>
                    <a:pt x="117328" y="109118"/>
                    <a:pt x="117268" y="109562"/>
                  </a:cubicBezTo>
                  <a:cubicBezTo>
                    <a:pt x="117187" y="110208"/>
                    <a:pt x="116945" y="110168"/>
                    <a:pt x="116602" y="110713"/>
                  </a:cubicBezTo>
                  <a:cubicBezTo>
                    <a:pt x="116642" y="110874"/>
                    <a:pt x="116562" y="111036"/>
                    <a:pt x="116400" y="111076"/>
                  </a:cubicBezTo>
                  <a:cubicBezTo>
                    <a:pt x="116239" y="111157"/>
                    <a:pt x="116057" y="111036"/>
                    <a:pt x="116017" y="1108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1" name="Google Shape;2111;p46"/>
            <p:cNvSpPr/>
            <p:nvPr/>
          </p:nvSpPr>
          <p:spPr>
            <a:xfrm>
              <a:off x="5578932" y="3705902"/>
              <a:ext cx="189222" cy="257228"/>
            </a:xfrm>
            <a:custGeom>
              <a:avLst/>
              <a:gdLst/>
              <a:ahLst/>
              <a:cxnLst/>
              <a:rect l="l" t="t" r="r" b="b"/>
              <a:pathLst>
                <a:path w="57822" h="78603" extrusionOk="0">
                  <a:moveTo>
                    <a:pt x="57342" y="78080"/>
                  </a:moveTo>
                  <a:cubicBezTo>
                    <a:pt x="56434" y="78362"/>
                    <a:pt x="56656" y="78725"/>
                    <a:pt x="55707" y="78564"/>
                  </a:cubicBezTo>
                  <a:cubicBezTo>
                    <a:pt x="54335" y="78403"/>
                    <a:pt x="53407" y="77171"/>
                    <a:pt x="52276" y="76404"/>
                  </a:cubicBezTo>
                  <a:cubicBezTo>
                    <a:pt x="38916" y="67504"/>
                    <a:pt x="27331" y="57715"/>
                    <a:pt x="18290" y="46313"/>
                  </a:cubicBezTo>
                  <a:cubicBezTo>
                    <a:pt x="15161" y="42357"/>
                    <a:pt x="12315" y="38219"/>
                    <a:pt x="9914" y="33799"/>
                  </a:cubicBezTo>
                  <a:cubicBezTo>
                    <a:pt x="4666" y="24112"/>
                    <a:pt x="1316" y="13234"/>
                    <a:pt x="4" y="740"/>
                  </a:cubicBezTo>
                  <a:cubicBezTo>
                    <a:pt x="-36" y="377"/>
                    <a:pt x="226" y="54"/>
                    <a:pt x="610" y="14"/>
                  </a:cubicBezTo>
                  <a:cubicBezTo>
                    <a:pt x="993" y="-67"/>
                    <a:pt x="1336" y="216"/>
                    <a:pt x="1397" y="579"/>
                  </a:cubicBezTo>
                  <a:cubicBezTo>
                    <a:pt x="3758" y="14444"/>
                    <a:pt x="8884" y="25969"/>
                    <a:pt x="15686" y="36221"/>
                  </a:cubicBezTo>
                  <a:cubicBezTo>
                    <a:pt x="25172" y="50450"/>
                    <a:pt x="38391" y="61934"/>
                    <a:pt x="53629" y="73014"/>
                  </a:cubicBezTo>
                  <a:cubicBezTo>
                    <a:pt x="54921" y="73922"/>
                    <a:pt x="56676" y="74487"/>
                    <a:pt x="57484" y="75840"/>
                  </a:cubicBezTo>
                  <a:cubicBezTo>
                    <a:pt x="57928" y="76606"/>
                    <a:pt x="57585" y="76707"/>
                    <a:pt x="57685" y="77595"/>
                  </a:cubicBezTo>
                  <a:cubicBezTo>
                    <a:pt x="57827" y="77676"/>
                    <a:pt x="57867" y="77878"/>
                    <a:pt x="57766" y="77999"/>
                  </a:cubicBezTo>
                  <a:cubicBezTo>
                    <a:pt x="57666" y="78120"/>
                    <a:pt x="57464" y="78160"/>
                    <a:pt x="57322" y="78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2" name="Google Shape;2112;p46"/>
            <p:cNvSpPr/>
            <p:nvPr/>
          </p:nvSpPr>
          <p:spPr>
            <a:xfrm>
              <a:off x="5766533" y="3606843"/>
              <a:ext cx="135619" cy="254646"/>
            </a:xfrm>
            <a:custGeom>
              <a:avLst/>
              <a:gdLst/>
              <a:ahLst/>
              <a:cxnLst/>
              <a:rect l="l" t="t" r="r" b="b"/>
              <a:pathLst>
                <a:path w="41442" h="77814" extrusionOk="0">
                  <a:moveTo>
                    <a:pt x="904" y="77471"/>
                  </a:moveTo>
                  <a:cubicBezTo>
                    <a:pt x="540" y="76866"/>
                    <a:pt x="218" y="76644"/>
                    <a:pt x="36" y="75998"/>
                  </a:cubicBezTo>
                  <a:cubicBezTo>
                    <a:pt x="-45" y="75675"/>
                    <a:pt x="36" y="75352"/>
                    <a:pt x="36" y="75090"/>
                  </a:cubicBezTo>
                  <a:cubicBezTo>
                    <a:pt x="460" y="67319"/>
                    <a:pt x="3164" y="60902"/>
                    <a:pt x="6595" y="55069"/>
                  </a:cubicBezTo>
                  <a:cubicBezTo>
                    <a:pt x="12246" y="45462"/>
                    <a:pt x="20561" y="37490"/>
                    <a:pt x="27181" y="27076"/>
                  </a:cubicBezTo>
                  <a:cubicBezTo>
                    <a:pt x="29422" y="23766"/>
                    <a:pt x="31319" y="20375"/>
                    <a:pt x="33014" y="16904"/>
                  </a:cubicBezTo>
                  <a:cubicBezTo>
                    <a:pt x="35598" y="11636"/>
                    <a:pt x="37696" y="6187"/>
                    <a:pt x="39815" y="556"/>
                  </a:cubicBezTo>
                  <a:cubicBezTo>
                    <a:pt x="39957" y="152"/>
                    <a:pt x="40421" y="-90"/>
                    <a:pt x="40865" y="31"/>
                  </a:cubicBezTo>
                  <a:cubicBezTo>
                    <a:pt x="41309" y="193"/>
                    <a:pt x="41531" y="637"/>
                    <a:pt x="41410" y="1020"/>
                  </a:cubicBezTo>
                  <a:cubicBezTo>
                    <a:pt x="39654" y="6833"/>
                    <a:pt x="37898" y="12464"/>
                    <a:pt x="35638" y="17973"/>
                  </a:cubicBezTo>
                  <a:cubicBezTo>
                    <a:pt x="34124" y="21687"/>
                    <a:pt x="32388" y="25259"/>
                    <a:pt x="30289" y="28852"/>
                  </a:cubicBezTo>
                  <a:cubicBezTo>
                    <a:pt x="23730" y="39266"/>
                    <a:pt x="15698" y="47359"/>
                    <a:pt x="9865" y="56804"/>
                  </a:cubicBezTo>
                  <a:cubicBezTo>
                    <a:pt x="6535" y="62233"/>
                    <a:pt x="4113" y="68127"/>
                    <a:pt x="2881" y="75352"/>
                  </a:cubicBezTo>
                  <a:cubicBezTo>
                    <a:pt x="2842" y="75635"/>
                    <a:pt x="2842" y="75958"/>
                    <a:pt x="2700" y="76220"/>
                  </a:cubicBezTo>
                  <a:cubicBezTo>
                    <a:pt x="2417" y="76826"/>
                    <a:pt x="2034" y="76947"/>
                    <a:pt x="1610" y="77492"/>
                  </a:cubicBezTo>
                  <a:cubicBezTo>
                    <a:pt x="1610" y="77653"/>
                    <a:pt x="1428" y="77815"/>
                    <a:pt x="1227" y="77815"/>
                  </a:cubicBezTo>
                  <a:cubicBezTo>
                    <a:pt x="1025" y="77774"/>
                    <a:pt x="883" y="77613"/>
                    <a:pt x="883" y="774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3" name="Google Shape;2113;p46"/>
            <p:cNvSpPr/>
            <p:nvPr/>
          </p:nvSpPr>
          <p:spPr>
            <a:xfrm>
              <a:off x="5766559" y="3908762"/>
              <a:ext cx="269903" cy="268260"/>
            </a:xfrm>
            <a:custGeom>
              <a:avLst/>
              <a:gdLst/>
              <a:ahLst/>
              <a:cxnLst/>
              <a:rect l="l" t="t" r="r" b="b"/>
              <a:pathLst>
                <a:path w="82476" h="81974" extrusionOk="0">
                  <a:moveTo>
                    <a:pt x="351" y="81560"/>
                  </a:moveTo>
                  <a:cubicBezTo>
                    <a:pt x="210" y="80612"/>
                    <a:pt x="-93" y="79966"/>
                    <a:pt x="28" y="79058"/>
                  </a:cubicBezTo>
                  <a:cubicBezTo>
                    <a:pt x="1057" y="71489"/>
                    <a:pt x="6769" y="66424"/>
                    <a:pt x="11391" y="61681"/>
                  </a:cubicBezTo>
                  <a:cubicBezTo>
                    <a:pt x="19020" y="53911"/>
                    <a:pt x="28687" y="48280"/>
                    <a:pt x="38980" y="40792"/>
                  </a:cubicBezTo>
                  <a:cubicBezTo>
                    <a:pt x="48426" y="34051"/>
                    <a:pt x="57750" y="26563"/>
                    <a:pt x="66045" y="18228"/>
                  </a:cubicBezTo>
                  <a:cubicBezTo>
                    <a:pt x="71575" y="12678"/>
                    <a:pt x="76681" y="6785"/>
                    <a:pt x="80919" y="407"/>
                  </a:cubicBezTo>
                  <a:cubicBezTo>
                    <a:pt x="81161" y="3"/>
                    <a:pt x="81686" y="-118"/>
                    <a:pt x="82070" y="124"/>
                  </a:cubicBezTo>
                  <a:cubicBezTo>
                    <a:pt x="82474" y="326"/>
                    <a:pt x="82594" y="851"/>
                    <a:pt x="82352" y="1194"/>
                  </a:cubicBezTo>
                  <a:cubicBezTo>
                    <a:pt x="77327" y="9570"/>
                    <a:pt x="71010" y="17219"/>
                    <a:pt x="63865" y="24242"/>
                  </a:cubicBezTo>
                  <a:cubicBezTo>
                    <a:pt x="56761" y="31226"/>
                    <a:pt x="48869" y="37482"/>
                    <a:pt x="40978" y="43295"/>
                  </a:cubicBezTo>
                  <a:cubicBezTo>
                    <a:pt x="30867" y="50661"/>
                    <a:pt x="21381" y="56211"/>
                    <a:pt x="13813" y="63860"/>
                  </a:cubicBezTo>
                  <a:cubicBezTo>
                    <a:pt x="9433" y="68280"/>
                    <a:pt x="7233" y="74234"/>
                    <a:pt x="2874" y="80128"/>
                  </a:cubicBezTo>
                  <a:cubicBezTo>
                    <a:pt x="2309" y="80854"/>
                    <a:pt x="1663" y="81117"/>
                    <a:pt x="936" y="81762"/>
                  </a:cubicBezTo>
                  <a:cubicBezTo>
                    <a:pt x="876" y="81924"/>
                    <a:pt x="694" y="82004"/>
                    <a:pt x="533" y="81964"/>
                  </a:cubicBezTo>
                  <a:cubicBezTo>
                    <a:pt x="371" y="81883"/>
                    <a:pt x="291" y="81722"/>
                    <a:pt x="331" y="81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4" name="Google Shape;2114;p46"/>
            <p:cNvSpPr/>
            <p:nvPr/>
          </p:nvSpPr>
          <p:spPr>
            <a:xfrm>
              <a:off x="5776789" y="4230826"/>
              <a:ext cx="318686" cy="211770"/>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5" name="Google Shape;2115;p46"/>
            <p:cNvSpPr/>
            <p:nvPr/>
          </p:nvSpPr>
          <p:spPr>
            <a:xfrm>
              <a:off x="5763002" y="4795084"/>
              <a:ext cx="20456" cy="483860"/>
            </a:xfrm>
            <a:custGeom>
              <a:avLst/>
              <a:gdLst/>
              <a:ahLst/>
              <a:cxnLst/>
              <a:rect l="l" t="t" r="r" b="b"/>
              <a:pathLst>
                <a:path w="6251" h="419835" extrusionOk="0">
                  <a:moveTo>
                    <a:pt x="3935" y="419674"/>
                  </a:moveTo>
                  <a:cubicBezTo>
                    <a:pt x="3512" y="419230"/>
                    <a:pt x="3229" y="419230"/>
                    <a:pt x="2987" y="418685"/>
                  </a:cubicBezTo>
                  <a:cubicBezTo>
                    <a:pt x="2785" y="418221"/>
                    <a:pt x="2926" y="417676"/>
                    <a:pt x="2906" y="417171"/>
                  </a:cubicBezTo>
                  <a:cubicBezTo>
                    <a:pt x="2624" y="410511"/>
                    <a:pt x="2462" y="402882"/>
                    <a:pt x="2361" y="394507"/>
                  </a:cubicBezTo>
                  <a:cubicBezTo>
                    <a:pt x="2018" y="369117"/>
                    <a:pt x="2159" y="336825"/>
                    <a:pt x="2300" y="303907"/>
                  </a:cubicBezTo>
                  <a:cubicBezTo>
                    <a:pt x="2502" y="252059"/>
                    <a:pt x="3027" y="198636"/>
                    <a:pt x="2664" y="168039"/>
                  </a:cubicBezTo>
                  <a:cubicBezTo>
                    <a:pt x="2220" y="128905"/>
                    <a:pt x="262" y="89812"/>
                    <a:pt x="20" y="50698"/>
                  </a:cubicBezTo>
                  <a:cubicBezTo>
                    <a:pt x="-61" y="37277"/>
                    <a:pt x="101" y="23856"/>
                    <a:pt x="545" y="10434"/>
                  </a:cubicBezTo>
                  <a:cubicBezTo>
                    <a:pt x="585" y="9082"/>
                    <a:pt x="605" y="7750"/>
                    <a:pt x="686" y="6418"/>
                  </a:cubicBezTo>
                  <a:cubicBezTo>
                    <a:pt x="827" y="4400"/>
                    <a:pt x="1090" y="2402"/>
                    <a:pt x="1311" y="404"/>
                  </a:cubicBezTo>
                  <a:cubicBezTo>
                    <a:pt x="1311" y="182"/>
                    <a:pt x="1514" y="0"/>
                    <a:pt x="1755" y="0"/>
                  </a:cubicBezTo>
                  <a:cubicBezTo>
                    <a:pt x="1998" y="0"/>
                    <a:pt x="2179" y="202"/>
                    <a:pt x="2159" y="424"/>
                  </a:cubicBezTo>
                  <a:cubicBezTo>
                    <a:pt x="2240" y="2664"/>
                    <a:pt x="2381" y="4884"/>
                    <a:pt x="2422" y="7124"/>
                  </a:cubicBezTo>
                  <a:cubicBezTo>
                    <a:pt x="2563" y="17175"/>
                    <a:pt x="2381" y="27226"/>
                    <a:pt x="2482" y="37277"/>
                  </a:cubicBezTo>
                  <a:cubicBezTo>
                    <a:pt x="2583" y="47328"/>
                    <a:pt x="2704" y="57379"/>
                    <a:pt x="2946" y="67429"/>
                  </a:cubicBezTo>
                  <a:cubicBezTo>
                    <a:pt x="3753" y="100933"/>
                    <a:pt x="5348" y="134456"/>
                    <a:pt x="5893" y="167999"/>
                  </a:cubicBezTo>
                  <a:cubicBezTo>
                    <a:pt x="6377" y="198595"/>
                    <a:pt x="6317" y="252059"/>
                    <a:pt x="6034" y="303928"/>
                  </a:cubicBezTo>
                  <a:cubicBezTo>
                    <a:pt x="5853" y="336845"/>
                    <a:pt x="5711" y="369117"/>
                    <a:pt x="5510" y="394507"/>
                  </a:cubicBezTo>
                  <a:cubicBezTo>
                    <a:pt x="5449" y="402882"/>
                    <a:pt x="5368" y="410491"/>
                    <a:pt x="5227" y="417151"/>
                  </a:cubicBezTo>
                  <a:cubicBezTo>
                    <a:pt x="5227" y="417656"/>
                    <a:pt x="5368" y="418201"/>
                    <a:pt x="5187" y="418665"/>
                  </a:cubicBezTo>
                  <a:cubicBezTo>
                    <a:pt x="4965" y="419230"/>
                    <a:pt x="4662" y="419230"/>
                    <a:pt x="4258" y="419674"/>
                  </a:cubicBezTo>
                  <a:cubicBezTo>
                    <a:pt x="4258" y="419755"/>
                    <a:pt x="4197" y="419836"/>
                    <a:pt x="4097" y="419836"/>
                  </a:cubicBezTo>
                  <a:cubicBezTo>
                    <a:pt x="3996" y="419836"/>
                    <a:pt x="3935" y="419775"/>
                    <a:pt x="3935" y="419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6" name="Google Shape;2116;p46"/>
            <p:cNvSpPr/>
            <p:nvPr/>
          </p:nvSpPr>
          <p:spPr>
            <a:xfrm rot="10800000">
              <a:off x="5767584" y="4787300"/>
              <a:ext cx="324612" cy="237289"/>
            </a:xfrm>
            <a:custGeom>
              <a:avLst/>
              <a:gdLst/>
              <a:ahLst/>
              <a:cxnLst/>
              <a:rect l="l" t="t" r="r" b="b"/>
              <a:pathLst>
                <a:path w="99194" h="72510" extrusionOk="0">
                  <a:moveTo>
                    <a:pt x="98614" y="72377"/>
                  </a:moveTo>
                  <a:cubicBezTo>
                    <a:pt x="94880" y="66827"/>
                    <a:pt x="90622" y="62043"/>
                    <a:pt x="86363" y="57341"/>
                  </a:cubicBezTo>
                  <a:cubicBezTo>
                    <a:pt x="79783" y="50096"/>
                    <a:pt x="72841" y="43476"/>
                    <a:pt x="65111" y="37643"/>
                  </a:cubicBezTo>
                  <a:cubicBezTo>
                    <a:pt x="53506" y="28904"/>
                    <a:pt x="40569" y="21699"/>
                    <a:pt x="27188" y="14837"/>
                  </a:cubicBezTo>
                  <a:cubicBezTo>
                    <a:pt x="18368" y="10336"/>
                    <a:pt x="9448" y="5876"/>
                    <a:pt x="466" y="1476"/>
                  </a:cubicBezTo>
                  <a:cubicBezTo>
                    <a:pt x="63" y="1274"/>
                    <a:pt x="-119" y="830"/>
                    <a:pt x="83" y="446"/>
                  </a:cubicBezTo>
                  <a:cubicBezTo>
                    <a:pt x="285" y="63"/>
                    <a:pt x="769" y="-118"/>
                    <a:pt x="1173" y="83"/>
                  </a:cubicBezTo>
                  <a:cubicBezTo>
                    <a:pt x="10457" y="3958"/>
                    <a:pt x="19801" y="7652"/>
                    <a:pt x="28823" y="11809"/>
                  </a:cubicBezTo>
                  <a:cubicBezTo>
                    <a:pt x="42749" y="18227"/>
                    <a:pt x="56069" y="25412"/>
                    <a:pt x="67896" y="34292"/>
                  </a:cubicBezTo>
                  <a:cubicBezTo>
                    <a:pt x="75888" y="40267"/>
                    <a:pt x="83416" y="46927"/>
                    <a:pt x="89471" y="54980"/>
                  </a:cubicBezTo>
                  <a:cubicBezTo>
                    <a:pt x="93346" y="60167"/>
                    <a:pt x="96393" y="65898"/>
                    <a:pt x="99159" y="72074"/>
                  </a:cubicBezTo>
                  <a:cubicBezTo>
                    <a:pt x="99239" y="72195"/>
                    <a:pt x="99179" y="72397"/>
                    <a:pt x="99017" y="72478"/>
                  </a:cubicBezTo>
                  <a:cubicBezTo>
                    <a:pt x="98876" y="72559"/>
                    <a:pt x="98674" y="72478"/>
                    <a:pt x="98593" y="72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7" name="Google Shape;2117;p46"/>
            <p:cNvSpPr/>
            <p:nvPr/>
          </p:nvSpPr>
          <p:spPr>
            <a:xfrm rot="10800000">
              <a:off x="5769683" y="4905873"/>
              <a:ext cx="383782" cy="363578"/>
            </a:xfrm>
            <a:custGeom>
              <a:avLst/>
              <a:gdLst/>
              <a:ahLst/>
              <a:cxnLst/>
              <a:rect l="l" t="t" r="r" b="b"/>
              <a:pathLst>
                <a:path w="117275" h="111101" extrusionOk="0">
                  <a:moveTo>
                    <a:pt x="116017" y="110874"/>
                  </a:moveTo>
                  <a:cubicBezTo>
                    <a:pt x="115411" y="110632"/>
                    <a:pt x="115250" y="110834"/>
                    <a:pt x="114786" y="110349"/>
                  </a:cubicBezTo>
                  <a:cubicBezTo>
                    <a:pt x="114301" y="109865"/>
                    <a:pt x="114241" y="109159"/>
                    <a:pt x="113958" y="108553"/>
                  </a:cubicBezTo>
                  <a:cubicBezTo>
                    <a:pt x="110386" y="100944"/>
                    <a:pt x="104210" y="94769"/>
                    <a:pt x="96944" y="89299"/>
                  </a:cubicBezTo>
                  <a:cubicBezTo>
                    <a:pt x="84794" y="80136"/>
                    <a:pt x="69698" y="72992"/>
                    <a:pt x="58375" y="65968"/>
                  </a:cubicBezTo>
                  <a:cubicBezTo>
                    <a:pt x="44248" y="57148"/>
                    <a:pt x="32623" y="48631"/>
                    <a:pt x="23076" y="38338"/>
                  </a:cubicBezTo>
                  <a:cubicBezTo>
                    <a:pt x="13591" y="28086"/>
                    <a:pt x="6143" y="16218"/>
                    <a:pt x="48" y="900"/>
                  </a:cubicBezTo>
                  <a:cubicBezTo>
                    <a:pt x="-93" y="537"/>
                    <a:pt x="89" y="133"/>
                    <a:pt x="432" y="32"/>
                  </a:cubicBezTo>
                  <a:cubicBezTo>
                    <a:pt x="775" y="-69"/>
                    <a:pt x="1199" y="72"/>
                    <a:pt x="1340" y="395"/>
                  </a:cubicBezTo>
                  <a:cubicBezTo>
                    <a:pt x="7859" y="15270"/>
                    <a:pt x="15649" y="26673"/>
                    <a:pt x="25216" y="36482"/>
                  </a:cubicBezTo>
                  <a:cubicBezTo>
                    <a:pt x="34843" y="46371"/>
                    <a:pt x="46306" y="54666"/>
                    <a:pt x="60313" y="63082"/>
                  </a:cubicBezTo>
                  <a:cubicBezTo>
                    <a:pt x="73775" y="71256"/>
                    <a:pt x="92807" y="79147"/>
                    <a:pt x="105401" y="91237"/>
                  </a:cubicBezTo>
                  <a:cubicBezTo>
                    <a:pt x="110567" y="96181"/>
                    <a:pt x="114644" y="101832"/>
                    <a:pt x="116864" y="108251"/>
                  </a:cubicBezTo>
                  <a:cubicBezTo>
                    <a:pt x="117006" y="108694"/>
                    <a:pt x="117328" y="109118"/>
                    <a:pt x="117268" y="109562"/>
                  </a:cubicBezTo>
                  <a:cubicBezTo>
                    <a:pt x="117187" y="110208"/>
                    <a:pt x="116945" y="110168"/>
                    <a:pt x="116602" y="110713"/>
                  </a:cubicBezTo>
                  <a:cubicBezTo>
                    <a:pt x="116642" y="110874"/>
                    <a:pt x="116562" y="111036"/>
                    <a:pt x="116400" y="111076"/>
                  </a:cubicBezTo>
                  <a:cubicBezTo>
                    <a:pt x="116239" y="111157"/>
                    <a:pt x="116057" y="111036"/>
                    <a:pt x="116017" y="1108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8" name="Google Shape;2118;p46"/>
            <p:cNvSpPr/>
            <p:nvPr/>
          </p:nvSpPr>
          <p:spPr>
            <a:xfrm rot="10800000">
              <a:off x="5776906" y="5183356"/>
              <a:ext cx="189222" cy="257228"/>
            </a:xfrm>
            <a:custGeom>
              <a:avLst/>
              <a:gdLst/>
              <a:ahLst/>
              <a:cxnLst/>
              <a:rect l="l" t="t" r="r" b="b"/>
              <a:pathLst>
                <a:path w="57822" h="78603" extrusionOk="0">
                  <a:moveTo>
                    <a:pt x="57342" y="78080"/>
                  </a:moveTo>
                  <a:cubicBezTo>
                    <a:pt x="56434" y="78362"/>
                    <a:pt x="56656" y="78725"/>
                    <a:pt x="55707" y="78564"/>
                  </a:cubicBezTo>
                  <a:cubicBezTo>
                    <a:pt x="54335" y="78403"/>
                    <a:pt x="53407" y="77171"/>
                    <a:pt x="52276" y="76404"/>
                  </a:cubicBezTo>
                  <a:cubicBezTo>
                    <a:pt x="38916" y="67504"/>
                    <a:pt x="27331" y="57715"/>
                    <a:pt x="18290" y="46313"/>
                  </a:cubicBezTo>
                  <a:cubicBezTo>
                    <a:pt x="15161" y="42357"/>
                    <a:pt x="12315" y="38219"/>
                    <a:pt x="9914" y="33799"/>
                  </a:cubicBezTo>
                  <a:cubicBezTo>
                    <a:pt x="4666" y="24112"/>
                    <a:pt x="1316" y="13234"/>
                    <a:pt x="4" y="740"/>
                  </a:cubicBezTo>
                  <a:cubicBezTo>
                    <a:pt x="-36" y="377"/>
                    <a:pt x="226" y="54"/>
                    <a:pt x="610" y="14"/>
                  </a:cubicBezTo>
                  <a:cubicBezTo>
                    <a:pt x="993" y="-67"/>
                    <a:pt x="1336" y="216"/>
                    <a:pt x="1397" y="579"/>
                  </a:cubicBezTo>
                  <a:cubicBezTo>
                    <a:pt x="3758" y="14444"/>
                    <a:pt x="8884" y="25969"/>
                    <a:pt x="15686" y="36221"/>
                  </a:cubicBezTo>
                  <a:cubicBezTo>
                    <a:pt x="25172" y="50450"/>
                    <a:pt x="38391" y="61934"/>
                    <a:pt x="53629" y="73014"/>
                  </a:cubicBezTo>
                  <a:cubicBezTo>
                    <a:pt x="54921" y="73922"/>
                    <a:pt x="56676" y="74487"/>
                    <a:pt x="57484" y="75840"/>
                  </a:cubicBezTo>
                  <a:cubicBezTo>
                    <a:pt x="57928" y="76606"/>
                    <a:pt x="57585" y="76707"/>
                    <a:pt x="57685" y="77595"/>
                  </a:cubicBezTo>
                  <a:cubicBezTo>
                    <a:pt x="57827" y="77676"/>
                    <a:pt x="57867" y="77878"/>
                    <a:pt x="57766" y="77999"/>
                  </a:cubicBezTo>
                  <a:cubicBezTo>
                    <a:pt x="57666" y="78120"/>
                    <a:pt x="57464" y="78160"/>
                    <a:pt x="57322" y="78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9" name="Google Shape;2119;p46"/>
            <p:cNvSpPr/>
            <p:nvPr/>
          </p:nvSpPr>
          <p:spPr>
            <a:xfrm rot="10800000">
              <a:off x="5640405" y="5165853"/>
              <a:ext cx="135619" cy="254646"/>
            </a:xfrm>
            <a:custGeom>
              <a:avLst/>
              <a:gdLst/>
              <a:ahLst/>
              <a:cxnLst/>
              <a:rect l="l" t="t" r="r" b="b"/>
              <a:pathLst>
                <a:path w="41442" h="77814" extrusionOk="0">
                  <a:moveTo>
                    <a:pt x="904" y="77471"/>
                  </a:moveTo>
                  <a:cubicBezTo>
                    <a:pt x="540" y="76866"/>
                    <a:pt x="218" y="76644"/>
                    <a:pt x="36" y="75998"/>
                  </a:cubicBezTo>
                  <a:cubicBezTo>
                    <a:pt x="-45" y="75675"/>
                    <a:pt x="36" y="75352"/>
                    <a:pt x="36" y="75090"/>
                  </a:cubicBezTo>
                  <a:cubicBezTo>
                    <a:pt x="460" y="67319"/>
                    <a:pt x="3164" y="60902"/>
                    <a:pt x="6595" y="55069"/>
                  </a:cubicBezTo>
                  <a:cubicBezTo>
                    <a:pt x="12246" y="45462"/>
                    <a:pt x="20561" y="37490"/>
                    <a:pt x="27181" y="27076"/>
                  </a:cubicBezTo>
                  <a:cubicBezTo>
                    <a:pt x="29422" y="23766"/>
                    <a:pt x="31319" y="20375"/>
                    <a:pt x="33014" y="16904"/>
                  </a:cubicBezTo>
                  <a:cubicBezTo>
                    <a:pt x="35598" y="11636"/>
                    <a:pt x="37696" y="6187"/>
                    <a:pt x="39815" y="556"/>
                  </a:cubicBezTo>
                  <a:cubicBezTo>
                    <a:pt x="39957" y="152"/>
                    <a:pt x="40421" y="-90"/>
                    <a:pt x="40865" y="31"/>
                  </a:cubicBezTo>
                  <a:cubicBezTo>
                    <a:pt x="41309" y="193"/>
                    <a:pt x="41531" y="637"/>
                    <a:pt x="41410" y="1020"/>
                  </a:cubicBezTo>
                  <a:cubicBezTo>
                    <a:pt x="39654" y="6833"/>
                    <a:pt x="37898" y="12464"/>
                    <a:pt x="35638" y="17973"/>
                  </a:cubicBezTo>
                  <a:cubicBezTo>
                    <a:pt x="34124" y="21687"/>
                    <a:pt x="32388" y="25259"/>
                    <a:pt x="30289" y="28852"/>
                  </a:cubicBezTo>
                  <a:cubicBezTo>
                    <a:pt x="23730" y="39266"/>
                    <a:pt x="15698" y="47359"/>
                    <a:pt x="9865" y="56804"/>
                  </a:cubicBezTo>
                  <a:cubicBezTo>
                    <a:pt x="6535" y="62233"/>
                    <a:pt x="4113" y="68127"/>
                    <a:pt x="2881" y="75352"/>
                  </a:cubicBezTo>
                  <a:cubicBezTo>
                    <a:pt x="2842" y="75635"/>
                    <a:pt x="2842" y="75958"/>
                    <a:pt x="2700" y="76220"/>
                  </a:cubicBezTo>
                  <a:cubicBezTo>
                    <a:pt x="2417" y="76826"/>
                    <a:pt x="2034" y="76947"/>
                    <a:pt x="1610" y="77492"/>
                  </a:cubicBezTo>
                  <a:cubicBezTo>
                    <a:pt x="1610" y="77653"/>
                    <a:pt x="1428" y="77815"/>
                    <a:pt x="1227" y="77815"/>
                  </a:cubicBezTo>
                  <a:cubicBezTo>
                    <a:pt x="1025" y="77774"/>
                    <a:pt x="883" y="77613"/>
                    <a:pt x="883" y="774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0" name="Google Shape;2120;p46"/>
            <p:cNvSpPr/>
            <p:nvPr/>
          </p:nvSpPr>
          <p:spPr>
            <a:xfrm rot="10800000">
              <a:off x="5512554" y="4969660"/>
              <a:ext cx="269903" cy="268260"/>
            </a:xfrm>
            <a:custGeom>
              <a:avLst/>
              <a:gdLst/>
              <a:ahLst/>
              <a:cxnLst/>
              <a:rect l="l" t="t" r="r" b="b"/>
              <a:pathLst>
                <a:path w="82476" h="81974" extrusionOk="0">
                  <a:moveTo>
                    <a:pt x="351" y="81560"/>
                  </a:moveTo>
                  <a:cubicBezTo>
                    <a:pt x="210" y="80612"/>
                    <a:pt x="-93" y="79966"/>
                    <a:pt x="28" y="79058"/>
                  </a:cubicBezTo>
                  <a:cubicBezTo>
                    <a:pt x="1057" y="71489"/>
                    <a:pt x="6769" y="66424"/>
                    <a:pt x="11391" y="61681"/>
                  </a:cubicBezTo>
                  <a:cubicBezTo>
                    <a:pt x="19020" y="53911"/>
                    <a:pt x="28687" y="48280"/>
                    <a:pt x="38980" y="40792"/>
                  </a:cubicBezTo>
                  <a:cubicBezTo>
                    <a:pt x="48426" y="34051"/>
                    <a:pt x="57750" y="26563"/>
                    <a:pt x="66045" y="18228"/>
                  </a:cubicBezTo>
                  <a:cubicBezTo>
                    <a:pt x="71575" y="12678"/>
                    <a:pt x="76681" y="6785"/>
                    <a:pt x="80919" y="407"/>
                  </a:cubicBezTo>
                  <a:cubicBezTo>
                    <a:pt x="81161" y="3"/>
                    <a:pt x="81686" y="-118"/>
                    <a:pt x="82070" y="124"/>
                  </a:cubicBezTo>
                  <a:cubicBezTo>
                    <a:pt x="82474" y="326"/>
                    <a:pt x="82594" y="851"/>
                    <a:pt x="82352" y="1194"/>
                  </a:cubicBezTo>
                  <a:cubicBezTo>
                    <a:pt x="77327" y="9570"/>
                    <a:pt x="71010" y="17219"/>
                    <a:pt x="63865" y="24242"/>
                  </a:cubicBezTo>
                  <a:cubicBezTo>
                    <a:pt x="56761" y="31226"/>
                    <a:pt x="48869" y="37482"/>
                    <a:pt x="40978" y="43295"/>
                  </a:cubicBezTo>
                  <a:cubicBezTo>
                    <a:pt x="30867" y="50661"/>
                    <a:pt x="21381" y="56211"/>
                    <a:pt x="13813" y="63860"/>
                  </a:cubicBezTo>
                  <a:cubicBezTo>
                    <a:pt x="9433" y="68280"/>
                    <a:pt x="7233" y="74234"/>
                    <a:pt x="2874" y="80128"/>
                  </a:cubicBezTo>
                  <a:cubicBezTo>
                    <a:pt x="2309" y="80854"/>
                    <a:pt x="1663" y="81117"/>
                    <a:pt x="936" y="81762"/>
                  </a:cubicBezTo>
                  <a:cubicBezTo>
                    <a:pt x="876" y="81924"/>
                    <a:pt x="694" y="82004"/>
                    <a:pt x="533" y="81964"/>
                  </a:cubicBezTo>
                  <a:cubicBezTo>
                    <a:pt x="371" y="81883"/>
                    <a:pt x="291" y="81722"/>
                    <a:pt x="331" y="81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1" name="Google Shape;2121;p46"/>
            <p:cNvSpPr/>
            <p:nvPr/>
          </p:nvSpPr>
          <p:spPr>
            <a:xfrm rot="10800000">
              <a:off x="5455379" y="4790091"/>
              <a:ext cx="318686" cy="211770"/>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2" name="Google Shape;2122;p46"/>
            <p:cNvSpPr/>
            <p:nvPr/>
          </p:nvSpPr>
          <p:spPr>
            <a:xfrm rot="9000200">
              <a:off x="5578289" y="4839343"/>
              <a:ext cx="247378" cy="190191"/>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3" name="Google Shape;2123;p46"/>
            <p:cNvSpPr/>
            <p:nvPr/>
          </p:nvSpPr>
          <p:spPr>
            <a:xfrm rot="-9000200" flipH="1">
              <a:off x="5729090" y="4876818"/>
              <a:ext cx="247378" cy="190191"/>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24" name="Google Shape;2124;p46"/>
          <p:cNvGrpSpPr/>
          <p:nvPr/>
        </p:nvGrpSpPr>
        <p:grpSpPr>
          <a:xfrm>
            <a:off x="8195710" y="1072774"/>
            <a:ext cx="1365026" cy="948407"/>
            <a:chOff x="8971385" y="-260179"/>
            <a:chExt cx="1665275" cy="1157017"/>
          </a:xfrm>
        </p:grpSpPr>
        <p:sp>
          <p:nvSpPr>
            <p:cNvPr id="2125" name="Google Shape;2125;p46"/>
            <p:cNvSpPr/>
            <p:nvPr/>
          </p:nvSpPr>
          <p:spPr>
            <a:xfrm>
              <a:off x="9311358" y="-260179"/>
              <a:ext cx="1015397" cy="1015397"/>
            </a:xfrm>
            <a:custGeom>
              <a:avLst/>
              <a:gdLst/>
              <a:ahLst/>
              <a:cxnLst/>
              <a:rect l="l" t="t" r="r" b="b"/>
              <a:pathLst>
                <a:path w="544449" h="544449" extrusionOk="0">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126" name="Google Shape;2126;p46"/>
            <p:cNvGrpSpPr/>
            <p:nvPr/>
          </p:nvGrpSpPr>
          <p:grpSpPr>
            <a:xfrm>
              <a:off x="8971385" y="394371"/>
              <a:ext cx="1665275" cy="502467"/>
              <a:chOff x="8971385" y="394371"/>
              <a:chExt cx="1665275" cy="502467"/>
            </a:xfrm>
          </p:grpSpPr>
          <p:sp>
            <p:nvSpPr>
              <p:cNvPr id="2127" name="Google Shape;2127;p46"/>
              <p:cNvSpPr/>
              <p:nvPr/>
            </p:nvSpPr>
            <p:spPr>
              <a:xfrm>
                <a:off x="8971385" y="48842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8" name="Google Shape;2128;p46"/>
              <p:cNvSpPr/>
              <p:nvPr/>
            </p:nvSpPr>
            <p:spPr>
              <a:xfrm>
                <a:off x="9709813" y="394371"/>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129" name="Google Shape;2129;p46"/>
          <p:cNvSpPr txBox="1">
            <a:spLocks noGrp="1"/>
          </p:cNvSpPr>
          <p:nvPr>
            <p:ph type="title"/>
          </p:nvPr>
        </p:nvSpPr>
        <p:spPr>
          <a:xfrm>
            <a:off x="689094" y="1634988"/>
            <a:ext cx="51621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7200" b="1">
                <a:solidFill>
                  <a:srgbClr val="FF0000"/>
                </a:solidFill>
                <a:latin typeface="Arial"/>
                <a:ea typeface="Arial"/>
                <a:cs typeface="Arial"/>
                <a:sym typeface="Arial"/>
              </a:rPr>
              <a:t>VẬN DỤNG</a:t>
            </a:r>
            <a:endParaRPr sz="7200" b="1">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grpSp>
        <p:nvGrpSpPr>
          <p:cNvPr id="1106" name="Google Shape;1106;p27"/>
          <p:cNvGrpSpPr/>
          <p:nvPr/>
        </p:nvGrpSpPr>
        <p:grpSpPr>
          <a:xfrm>
            <a:off x="6815485" y="1318484"/>
            <a:ext cx="1462125" cy="723809"/>
            <a:chOff x="5396060" y="1318484"/>
            <a:chExt cx="1462125" cy="723809"/>
          </a:xfrm>
        </p:grpSpPr>
        <p:sp>
          <p:nvSpPr>
            <p:cNvPr id="1107" name="Google Shape;1107;p27"/>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27"/>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82" name="Google Shape;1182;p27"/>
          <p:cNvSpPr txBox="1">
            <a:spLocks noGrp="1"/>
          </p:cNvSpPr>
          <p:nvPr>
            <p:ph type="title"/>
          </p:nvPr>
        </p:nvSpPr>
        <p:spPr>
          <a:xfrm>
            <a:off x="658251" y="1243365"/>
            <a:ext cx="7704000" cy="58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6600" b="1">
                <a:solidFill>
                  <a:srgbClr val="00B050"/>
                </a:solidFill>
                <a:latin typeface="Arial"/>
                <a:ea typeface="Arial"/>
                <a:cs typeface="Arial"/>
                <a:sym typeface="Arial"/>
              </a:rPr>
              <a:t>KHỞI ĐỘNG</a:t>
            </a:r>
            <a:endParaRPr sz="6600" b="1">
              <a:solidFill>
                <a:srgbClr val="00B05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grpSp>
        <p:nvGrpSpPr>
          <p:cNvPr id="1272" name="Google Shape;1272;p28"/>
          <p:cNvGrpSpPr/>
          <p:nvPr/>
        </p:nvGrpSpPr>
        <p:grpSpPr>
          <a:xfrm>
            <a:off x="1754371" y="170120"/>
            <a:ext cx="5358810" cy="3221666"/>
            <a:chOff x="1828800" y="202018"/>
            <a:chExt cx="5156790" cy="3296093"/>
          </a:xfrm>
        </p:grpSpPr>
        <p:pic>
          <p:nvPicPr>
            <p:cNvPr id="1273" name="Google Shape;1273;p28"/>
            <p:cNvPicPr preferRelativeResize="0"/>
            <p:nvPr/>
          </p:nvPicPr>
          <p:blipFill rotWithShape="1">
            <a:blip r:embed="rId3">
              <a:alphaModFix/>
            </a:blip>
            <a:srcRect l="1653" t="2385" r="1853" b="424"/>
            <a:stretch/>
          </p:blipFill>
          <p:spPr>
            <a:xfrm>
              <a:off x="1828800" y="202018"/>
              <a:ext cx="5156790" cy="3296093"/>
            </a:xfrm>
            <a:prstGeom prst="rect">
              <a:avLst/>
            </a:prstGeom>
            <a:noFill/>
            <a:ln>
              <a:noFill/>
            </a:ln>
          </p:spPr>
        </p:pic>
        <p:sp>
          <p:nvSpPr>
            <p:cNvPr id="1274" name="Google Shape;1274;p28"/>
            <p:cNvSpPr/>
            <p:nvPr/>
          </p:nvSpPr>
          <p:spPr>
            <a:xfrm>
              <a:off x="1881963" y="287079"/>
              <a:ext cx="1850065" cy="6592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275" name="Google Shape;1275;p28"/>
          <p:cNvSpPr/>
          <p:nvPr/>
        </p:nvSpPr>
        <p:spPr>
          <a:xfrm>
            <a:off x="1509824" y="3604437"/>
            <a:ext cx="6273210" cy="829340"/>
          </a:xfrm>
          <a:prstGeom prst="roundRect">
            <a:avLst>
              <a:gd name="adj" fmla="val 16667"/>
            </a:avLst>
          </a:prstGeom>
          <a:solidFill>
            <a:srgbClr val="F9E3D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2F1905"/>
                </a:solidFill>
                <a:latin typeface="Arial"/>
                <a:ea typeface="Arial"/>
                <a:cs typeface="Arial"/>
                <a:sym typeface="Arial"/>
              </a:rPr>
              <a:t>Mô tả chuỗi thức ăn trong hình. Cây lúa đóng vai trò gì trong chuỗi thức ăn?</a:t>
            </a:r>
            <a:endParaRPr/>
          </a:p>
        </p:txBody>
      </p:sp>
      <p:sp>
        <p:nvSpPr>
          <p:cNvPr id="1276" name="Google Shape;1276;p28"/>
          <p:cNvSpPr/>
          <p:nvPr/>
        </p:nvSpPr>
        <p:spPr>
          <a:xfrm>
            <a:off x="1311579" y="3474926"/>
            <a:ext cx="6588411" cy="1037962"/>
          </a:xfrm>
          <a:custGeom>
            <a:avLst/>
            <a:gdLst/>
            <a:ahLst/>
            <a:cxnLst/>
            <a:rect l="l" t="t" r="r" b="b"/>
            <a:pathLst>
              <a:path w="6588411" h="1037962" fill="none" extrusionOk="0">
                <a:moveTo>
                  <a:pt x="0" y="172997"/>
                </a:moveTo>
                <a:cubicBezTo>
                  <a:pt x="5324" y="73523"/>
                  <a:pt x="97842" y="-8114"/>
                  <a:pt x="172997" y="0"/>
                </a:cubicBezTo>
                <a:cubicBezTo>
                  <a:pt x="341754" y="-56293"/>
                  <a:pt x="626856" y="46761"/>
                  <a:pt x="802914" y="0"/>
                </a:cubicBezTo>
                <a:cubicBezTo>
                  <a:pt x="978972" y="-46761"/>
                  <a:pt x="1206621" y="56659"/>
                  <a:pt x="1432830" y="0"/>
                </a:cubicBezTo>
                <a:cubicBezTo>
                  <a:pt x="1659039" y="-56659"/>
                  <a:pt x="1756161" y="3024"/>
                  <a:pt x="1875474" y="0"/>
                </a:cubicBezTo>
                <a:cubicBezTo>
                  <a:pt x="1994787" y="-3024"/>
                  <a:pt x="2188900" y="46288"/>
                  <a:pt x="2318118" y="0"/>
                </a:cubicBezTo>
                <a:cubicBezTo>
                  <a:pt x="2447336" y="-46288"/>
                  <a:pt x="2607735" y="51128"/>
                  <a:pt x="2823187" y="0"/>
                </a:cubicBezTo>
                <a:cubicBezTo>
                  <a:pt x="3038639" y="-51128"/>
                  <a:pt x="3155184" y="49889"/>
                  <a:pt x="3390679" y="0"/>
                </a:cubicBezTo>
                <a:cubicBezTo>
                  <a:pt x="3626174" y="-49889"/>
                  <a:pt x="3652616" y="20694"/>
                  <a:pt x="3833323" y="0"/>
                </a:cubicBezTo>
                <a:cubicBezTo>
                  <a:pt x="4014030" y="-20694"/>
                  <a:pt x="4253215" y="83007"/>
                  <a:pt x="4525664" y="0"/>
                </a:cubicBezTo>
                <a:cubicBezTo>
                  <a:pt x="4798113" y="-83007"/>
                  <a:pt x="5011502" y="9652"/>
                  <a:pt x="5155581" y="0"/>
                </a:cubicBezTo>
                <a:cubicBezTo>
                  <a:pt x="5299660" y="-9652"/>
                  <a:pt x="5591000" y="32004"/>
                  <a:pt x="5785497" y="0"/>
                </a:cubicBezTo>
                <a:cubicBezTo>
                  <a:pt x="5979994" y="-32004"/>
                  <a:pt x="6166984" y="19153"/>
                  <a:pt x="6415414" y="0"/>
                </a:cubicBezTo>
                <a:cubicBezTo>
                  <a:pt x="6487580" y="9266"/>
                  <a:pt x="6587355" y="71886"/>
                  <a:pt x="6588411" y="172997"/>
                </a:cubicBezTo>
                <a:cubicBezTo>
                  <a:pt x="6626933" y="279908"/>
                  <a:pt x="6572254" y="418659"/>
                  <a:pt x="6588411" y="512061"/>
                </a:cubicBezTo>
                <a:cubicBezTo>
                  <a:pt x="6604568" y="605463"/>
                  <a:pt x="6556381" y="720812"/>
                  <a:pt x="6588411" y="864965"/>
                </a:cubicBezTo>
                <a:cubicBezTo>
                  <a:pt x="6574248" y="983061"/>
                  <a:pt x="6506855" y="1052264"/>
                  <a:pt x="6415414" y="1037962"/>
                </a:cubicBezTo>
                <a:cubicBezTo>
                  <a:pt x="6244819" y="1068447"/>
                  <a:pt x="6134274" y="1000889"/>
                  <a:pt x="5972770" y="1037962"/>
                </a:cubicBezTo>
                <a:cubicBezTo>
                  <a:pt x="5811266" y="1075035"/>
                  <a:pt x="5500952" y="978089"/>
                  <a:pt x="5280429" y="1037962"/>
                </a:cubicBezTo>
                <a:cubicBezTo>
                  <a:pt x="5059906" y="1097835"/>
                  <a:pt x="4765809" y="1029864"/>
                  <a:pt x="4588088" y="1037962"/>
                </a:cubicBezTo>
                <a:cubicBezTo>
                  <a:pt x="4410367" y="1046060"/>
                  <a:pt x="4157216" y="1006130"/>
                  <a:pt x="3895748" y="1037962"/>
                </a:cubicBezTo>
                <a:cubicBezTo>
                  <a:pt x="3634280" y="1069794"/>
                  <a:pt x="3577774" y="993340"/>
                  <a:pt x="3390679" y="1037962"/>
                </a:cubicBezTo>
                <a:cubicBezTo>
                  <a:pt x="3203584" y="1082584"/>
                  <a:pt x="3103149" y="1009458"/>
                  <a:pt x="2823187" y="1037962"/>
                </a:cubicBezTo>
                <a:cubicBezTo>
                  <a:pt x="2543225" y="1066466"/>
                  <a:pt x="2596149" y="989623"/>
                  <a:pt x="2380543" y="1037962"/>
                </a:cubicBezTo>
                <a:cubicBezTo>
                  <a:pt x="2164937" y="1086301"/>
                  <a:pt x="1933731" y="1031639"/>
                  <a:pt x="1813050" y="1037962"/>
                </a:cubicBezTo>
                <a:cubicBezTo>
                  <a:pt x="1692369" y="1044285"/>
                  <a:pt x="1497417" y="1007563"/>
                  <a:pt x="1245558" y="1037962"/>
                </a:cubicBezTo>
                <a:cubicBezTo>
                  <a:pt x="993699" y="1068361"/>
                  <a:pt x="993442" y="998775"/>
                  <a:pt x="865338" y="1037962"/>
                </a:cubicBezTo>
                <a:cubicBezTo>
                  <a:pt x="737234" y="1077149"/>
                  <a:pt x="502010" y="1011100"/>
                  <a:pt x="172997" y="1037962"/>
                </a:cubicBezTo>
                <a:cubicBezTo>
                  <a:pt x="79741" y="1033288"/>
                  <a:pt x="-10855" y="940731"/>
                  <a:pt x="0" y="864965"/>
                </a:cubicBezTo>
                <a:cubicBezTo>
                  <a:pt x="-40320" y="724184"/>
                  <a:pt x="26984" y="644142"/>
                  <a:pt x="0" y="518981"/>
                </a:cubicBezTo>
                <a:cubicBezTo>
                  <a:pt x="-26984" y="393820"/>
                  <a:pt x="27676" y="288274"/>
                  <a:pt x="0" y="172997"/>
                </a:cubicBezTo>
                <a:close/>
              </a:path>
              <a:path w="6588411" h="1037962" extrusionOk="0">
                <a:moveTo>
                  <a:pt x="0" y="172997"/>
                </a:moveTo>
                <a:cubicBezTo>
                  <a:pt x="2046" y="68268"/>
                  <a:pt x="82393" y="15992"/>
                  <a:pt x="172997" y="0"/>
                </a:cubicBezTo>
                <a:cubicBezTo>
                  <a:pt x="307061" y="-15054"/>
                  <a:pt x="433550" y="18427"/>
                  <a:pt x="615641" y="0"/>
                </a:cubicBezTo>
                <a:cubicBezTo>
                  <a:pt x="797732" y="-18427"/>
                  <a:pt x="920589" y="10560"/>
                  <a:pt x="1183134" y="0"/>
                </a:cubicBezTo>
                <a:cubicBezTo>
                  <a:pt x="1445679" y="-10560"/>
                  <a:pt x="1456422" y="26329"/>
                  <a:pt x="1563354" y="0"/>
                </a:cubicBezTo>
                <a:cubicBezTo>
                  <a:pt x="1670286" y="-26329"/>
                  <a:pt x="1834677" y="18130"/>
                  <a:pt x="2068422" y="0"/>
                </a:cubicBezTo>
                <a:cubicBezTo>
                  <a:pt x="2302167" y="-18130"/>
                  <a:pt x="2429845" y="49716"/>
                  <a:pt x="2698338" y="0"/>
                </a:cubicBezTo>
                <a:cubicBezTo>
                  <a:pt x="2966831" y="-49716"/>
                  <a:pt x="3134298" y="38468"/>
                  <a:pt x="3390679" y="0"/>
                </a:cubicBezTo>
                <a:cubicBezTo>
                  <a:pt x="3647060" y="-38468"/>
                  <a:pt x="3786797" y="10573"/>
                  <a:pt x="4020596" y="0"/>
                </a:cubicBezTo>
                <a:cubicBezTo>
                  <a:pt x="4254395" y="-10573"/>
                  <a:pt x="4491416" y="78504"/>
                  <a:pt x="4712937" y="0"/>
                </a:cubicBezTo>
                <a:cubicBezTo>
                  <a:pt x="4934458" y="-78504"/>
                  <a:pt x="5029593" y="14560"/>
                  <a:pt x="5218005" y="0"/>
                </a:cubicBezTo>
                <a:cubicBezTo>
                  <a:pt x="5406417" y="-14560"/>
                  <a:pt x="5475535" y="15682"/>
                  <a:pt x="5598225" y="0"/>
                </a:cubicBezTo>
                <a:cubicBezTo>
                  <a:pt x="5720915" y="-15682"/>
                  <a:pt x="6077027" y="29627"/>
                  <a:pt x="6415414" y="0"/>
                </a:cubicBezTo>
                <a:cubicBezTo>
                  <a:pt x="6535275" y="-9578"/>
                  <a:pt x="6598062" y="87375"/>
                  <a:pt x="6588411" y="172997"/>
                </a:cubicBezTo>
                <a:cubicBezTo>
                  <a:pt x="6624760" y="305515"/>
                  <a:pt x="6569708" y="413336"/>
                  <a:pt x="6588411" y="498222"/>
                </a:cubicBezTo>
                <a:cubicBezTo>
                  <a:pt x="6607114" y="583108"/>
                  <a:pt x="6570551" y="744621"/>
                  <a:pt x="6588411" y="864965"/>
                </a:cubicBezTo>
                <a:cubicBezTo>
                  <a:pt x="6605925" y="958939"/>
                  <a:pt x="6494946" y="1030622"/>
                  <a:pt x="6415414" y="1037962"/>
                </a:cubicBezTo>
                <a:cubicBezTo>
                  <a:pt x="6188280" y="1109899"/>
                  <a:pt x="5913104" y="988800"/>
                  <a:pt x="5785497" y="1037962"/>
                </a:cubicBezTo>
                <a:cubicBezTo>
                  <a:pt x="5657890" y="1087124"/>
                  <a:pt x="5511784" y="1000544"/>
                  <a:pt x="5405277" y="1037962"/>
                </a:cubicBezTo>
                <a:cubicBezTo>
                  <a:pt x="5298770" y="1075380"/>
                  <a:pt x="5175577" y="1034035"/>
                  <a:pt x="5025057" y="1037962"/>
                </a:cubicBezTo>
                <a:cubicBezTo>
                  <a:pt x="4874537" y="1041889"/>
                  <a:pt x="4616147" y="1008582"/>
                  <a:pt x="4395141" y="1037962"/>
                </a:cubicBezTo>
                <a:cubicBezTo>
                  <a:pt x="4174135" y="1067342"/>
                  <a:pt x="4157643" y="1008676"/>
                  <a:pt x="4014921" y="1037962"/>
                </a:cubicBezTo>
                <a:cubicBezTo>
                  <a:pt x="3872199" y="1067248"/>
                  <a:pt x="3548862" y="975135"/>
                  <a:pt x="3322580" y="1037962"/>
                </a:cubicBezTo>
                <a:cubicBezTo>
                  <a:pt x="3096298" y="1100789"/>
                  <a:pt x="2905523" y="990727"/>
                  <a:pt x="2755088" y="1037962"/>
                </a:cubicBezTo>
                <a:cubicBezTo>
                  <a:pt x="2604653" y="1085197"/>
                  <a:pt x="2421553" y="1020189"/>
                  <a:pt x="2250019" y="1037962"/>
                </a:cubicBezTo>
                <a:cubicBezTo>
                  <a:pt x="2078485" y="1055735"/>
                  <a:pt x="1803266" y="1022587"/>
                  <a:pt x="1557679" y="1037962"/>
                </a:cubicBezTo>
                <a:cubicBezTo>
                  <a:pt x="1312092" y="1053337"/>
                  <a:pt x="1128173" y="982672"/>
                  <a:pt x="927762" y="1037962"/>
                </a:cubicBezTo>
                <a:cubicBezTo>
                  <a:pt x="727351" y="1093252"/>
                  <a:pt x="408355" y="957370"/>
                  <a:pt x="172997" y="1037962"/>
                </a:cubicBezTo>
                <a:cubicBezTo>
                  <a:pt x="57157" y="1055352"/>
                  <a:pt x="-1686" y="965811"/>
                  <a:pt x="0" y="864965"/>
                </a:cubicBezTo>
                <a:cubicBezTo>
                  <a:pt x="-31761" y="729883"/>
                  <a:pt x="22451" y="644741"/>
                  <a:pt x="0" y="512061"/>
                </a:cubicBezTo>
                <a:cubicBezTo>
                  <a:pt x="-22451" y="379381"/>
                  <a:pt x="39111" y="252302"/>
                  <a:pt x="0" y="172997"/>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Cây lúa đứng đầu chuỗi thức ăn, cung cấp thức ăn cho động vật.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500"/>
                                        <p:tgtEl>
                                          <p:spTgt spid="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F5F3"/>
        </a:solidFill>
        <a:effectLst/>
      </p:bgPr>
    </p:bg>
    <p:spTree>
      <p:nvGrpSpPr>
        <p:cNvPr id="1" name="Shape 1280"/>
        <p:cNvGrpSpPr/>
        <p:nvPr/>
      </p:nvGrpSpPr>
      <p:grpSpPr>
        <a:xfrm>
          <a:off x="0" y="0"/>
          <a:ext cx="0" cy="0"/>
          <a:chOff x="0" y="0"/>
          <a:chExt cx="0" cy="0"/>
        </a:xfrm>
      </p:grpSpPr>
      <p:sp>
        <p:nvSpPr>
          <p:cNvPr id="1281" name="Google Shape;1281;p29"/>
          <p:cNvSpPr txBox="1">
            <a:spLocks noGrp="1"/>
          </p:cNvSpPr>
          <p:nvPr>
            <p:ph type="ctrTitle"/>
          </p:nvPr>
        </p:nvSpPr>
        <p:spPr>
          <a:xfrm>
            <a:off x="1740521" y="1099998"/>
            <a:ext cx="6272785" cy="2286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4000" dirty="0" smtClean="0">
                <a:solidFill>
                  <a:srgbClr val="0070C0"/>
                </a:solidFill>
                <a:latin typeface="Arial"/>
                <a:ea typeface="Arial"/>
                <a:cs typeface="Arial"/>
                <a:sym typeface="Arial"/>
              </a:rPr>
              <a:t>KHOA HỌC</a:t>
            </a:r>
            <a:r>
              <a:rPr lang="en-US" sz="3600" dirty="0">
                <a:solidFill>
                  <a:srgbClr val="06121A"/>
                </a:solidFill>
                <a:latin typeface="Arial"/>
                <a:ea typeface="Arial"/>
                <a:cs typeface="Arial"/>
                <a:sym typeface="Arial"/>
              </a:rPr>
              <a:t/>
            </a:r>
            <a:br>
              <a:rPr lang="en-US" sz="3600" dirty="0">
                <a:solidFill>
                  <a:srgbClr val="06121A"/>
                </a:solidFill>
                <a:latin typeface="Arial"/>
                <a:ea typeface="Arial"/>
                <a:cs typeface="Arial"/>
                <a:sym typeface="Arial"/>
              </a:rPr>
            </a:br>
            <a:r>
              <a:rPr lang="en-US" sz="3600" b="1" dirty="0">
                <a:solidFill>
                  <a:srgbClr val="00B050"/>
                </a:solidFill>
                <a:latin typeface="Arial"/>
                <a:ea typeface="Arial"/>
                <a:cs typeface="Arial"/>
                <a:sym typeface="Arial"/>
              </a:rPr>
              <a:t>VAI TRÒ CỦA THỰC VẬT  TRONG CHUỖI THỨC ĂN</a:t>
            </a:r>
            <a:endParaRPr sz="3600" b="1" dirty="0">
              <a:solidFill>
                <a:srgbClr val="00B050"/>
              </a:solidFill>
              <a:latin typeface="Arial"/>
              <a:ea typeface="Arial"/>
              <a:cs typeface="Arial"/>
              <a:sym typeface="Arial"/>
            </a:endParaRPr>
          </a:p>
        </p:txBody>
      </p:sp>
      <p:grpSp>
        <p:nvGrpSpPr>
          <p:cNvPr id="1521" name="Google Shape;1521;p29"/>
          <p:cNvGrpSpPr/>
          <p:nvPr/>
        </p:nvGrpSpPr>
        <p:grpSpPr>
          <a:xfrm>
            <a:off x="7129010" y="301613"/>
            <a:ext cx="1632517" cy="938667"/>
            <a:chOff x="7129010" y="301613"/>
            <a:chExt cx="1632517" cy="938667"/>
          </a:xfrm>
        </p:grpSpPr>
        <p:sp>
          <p:nvSpPr>
            <p:cNvPr id="1522" name="Google Shape;1522;p29"/>
            <p:cNvSpPr/>
            <p:nvPr/>
          </p:nvSpPr>
          <p:spPr>
            <a:xfrm>
              <a:off x="7129010" y="858003"/>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3" name="Google Shape;1523;p29"/>
            <p:cNvSpPr/>
            <p:nvPr/>
          </p:nvSpPr>
          <p:spPr>
            <a:xfrm>
              <a:off x="7834156" y="301613"/>
              <a:ext cx="927371" cy="382643"/>
            </a:xfrm>
            <a:custGeom>
              <a:avLst/>
              <a:gdLst/>
              <a:ahLst/>
              <a:cxnLst/>
              <a:rect l="l" t="t" r="r" b="b"/>
              <a:pathLst>
                <a:path w="1240630"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24" name="Google Shape;1524;p29"/>
          <p:cNvGrpSpPr/>
          <p:nvPr/>
        </p:nvGrpSpPr>
        <p:grpSpPr>
          <a:xfrm>
            <a:off x="551985" y="598471"/>
            <a:ext cx="1665275" cy="502467"/>
            <a:chOff x="551985" y="598471"/>
            <a:chExt cx="1665275" cy="502467"/>
          </a:xfrm>
        </p:grpSpPr>
        <p:sp>
          <p:nvSpPr>
            <p:cNvPr id="1525" name="Google Shape;1525;p29"/>
            <p:cNvSpPr/>
            <p:nvPr/>
          </p:nvSpPr>
          <p:spPr>
            <a:xfrm>
              <a:off x="551985" y="69252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6" name="Google Shape;1526;p29"/>
            <p:cNvSpPr/>
            <p:nvPr/>
          </p:nvSpPr>
          <p:spPr>
            <a:xfrm>
              <a:off x="1290413" y="598471"/>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48" name="Rectangle 6"/>
          <p:cNvSpPr>
            <a:spLocks noChangeArrowheads="1"/>
          </p:cNvSpPr>
          <p:nvPr/>
        </p:nvSpPr>
        <p:spPr bwMode="auto">
          <a:xfrm>
            <a:off x="0" y="40135"/>
            <a:ext cx="97538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defRPr/>
            </a:pPr>
            <a:r>
              <a:rPr lang="en-US" sz="2400" b="1" dirty="0" err="1">
                <a:solidFill>
                  <a:prstClr val="black"/>
                </a:solidFill>
                <a:latin typeface="Times New Roman" pitchFamily="18" charset="0"/>
                <a:cs typeface="Times New Roman" pitchFamily="18" charset="0"/>
              </a:rPr>
              <a:t>TRƯỜNG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TIỂU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TRUNG</a:t>
            </a:r>
            <a:endParaRPr lang="en-US" sz="2400" b="1" dirty="0">
              <a:solidFill>
                <a:prstClr val="black"/>
              </a:solidFill>
              <a:latin typeface="Times New Roman" pitchFamily="18" charset="0"/>
              <a:cs typeface="Times New Roman" pitchFamily="18" charset="0"/>
            </a:endParaRPr>
          </a:p>
          <a:p>
            <a:pPr algn="ctr" defTabSz="907559">
              <a:defRPr/>
            </a:pPr>
            <a:r>
              <a:rPr lang="en-US" sz="2000" b="1" dirty="0" err="1">
                <a:solidFill>
                  <a:prstClr val="black"/>
                </a:solidFill>
                <a:latin typeface="Times New Roman" pitchFamily="18" charset="0"/>
                <a:cs typeface="Times New Roman" pitchFamily="18" charset="0"/>
              </a:rPr>
              <a:t>Sách</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kết</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nối</a:t>
            </a:r>
            <a:r>
              <a:rPr lang="en-US" sz="2000" b="1" dirty="0">
                <a:solidFill>
                  <a:prstClr val="black"/>
                </a:solidFill>
                <a:latin typeface="Times New Roman" pitchFamily="18" charset="0"/>
                <a:cs typeface="Times New Roman" pitchFamily="18" charset="0"/>
              </a:rPr>
              <a:t> tri </a:t>
            </a:r>
            <a:r>
              <a:rPr lang="en-US" sz="2000" b="1" dirty="0" err="1">
                <a:solidFill>
                  <a:prstClr val="black"/>
                </a:solidFill>
                <a:latin typeface="Times New Roman" pitchFamily="18" charset="0"/>
                <a:cs typeface="Times New Roman" pitchFamily="18" charset="0"/>
              </a:rPr>
              <a:t>thức</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với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cuộc</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sống</a:t>
            </a:r>
            <a:r>
              <a:rPr lang="en-US" sz="2000" b="1" dirty="0">
                <a:solidFill>
                  <a:prstClr val="black"/>
                </a:solidFill>
                <a:latin typeface="Times New Roman" pitchFamily="18" charset="0"/>
                <a:cs typeface="Times New Roman" pitchFamily="18" charset="0"/>
              </a:rPr>
              <a:t> – </a:t>
            </a:r>
            <a:r>
              <a:rPr lang="en-US" sz="2000" b="1" dirty="0" err="1">
                <a:solidFill>
                  <a:prstClr val="black"/>
                </a:solidFill>
                <a:latin typeface="Times New Roman" pitchFamily="18" charset="0"/>
                <a:cs typeface="Times New Roman" pitchFamily="18" charset="0"/>
              </a:rPr>
              <a:t>Lớp</a:t>
            </a:r>
            <a:r>
              <a:rPr lang="en-US" sz="2000" b="1" dirty="0">
                <a:solidFill>
                  <a:prstClr val="black"/>
                </a:solidFill>
                <a:latin typeface="Times New Roman" pitchFamily="18" charset="0"/>
                <a:cs typeface="Times New Roman" pitchFamily="18" charset="0"/>
              </a:rPr>
              <a:t> 4</a:t>
            </a:r>
          </a:p>
          <a:p>
            <a:pPr algn="ctr" defTabSz="907559">
              <a:defRPr/>
            </a:pP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Năm</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học</a:t>
            </a:r>
            <a:r>
              <a:rPr lang="en-US" sz="2000" b="1" dirty="0">
                <a:solidFill>
                  <a:prstClr val="black"/>
                </a:solidFill>
                <a:latin typeface="Times New Roman" pitchFamily="18" charset="0"/>
                <a:cs typeface="Times New Roman" pitchFamily="18" charset="0"/>
              </a:rPr>
              <a:t> 2024-2025</a:t>
            </a:r>
          </a:p>
          <a:p>
            <a:pPr algn="ctr" defTabSz="907559">
              <a:defRPr/>
            </a:pPr>
            <a:r>
              <a:rPr lang="en-US" sz="2000" b="1" dirty="0">
                <a:solidFill>
                  <a:prstClr val="black"/>
                </a:solidFill>
                <a:latin typeface="Times New Roman" pitchFamily="18" charset="0"/>
                <a:cs typeface="Times New Roman" pitchFamily="18" charset="0"/>
                <a:sym typeface="Wingdings" panose="05000000000000000000" pitchFamily="2" charset="2"/>
              </a:rPr>
              <a:t></a:t>
            </a:r>
            <a:endParaRPr lang="en-US" sz="2000" dirty="0">
              <a:solidFill>
                <a:prstClr val="black"/>
              </a:solidFill>
              <a:latin typeface="Times New Roman" pitchFamily="18" charset="0"/>
              <a:cs typeface="Times New Roman" pitchFamily="18" charset="0"/>
            </a:endParaRPr>
          </a:p>
        </p:txBody>
      </p:sp>
      <p:sp>
        <p:nvSpPr>
          <p:cNvPr id="249" name="Rectangle 248"/>
          <p:cNvSpPr>
            <a:spLocks noChangeArrowheads="1"/>
          </p:cNvSpPr>
          <p:nvPr/>
        </p:nvSpPr>
        <p:spPr bwMode="auto">
          <a:xfrm>
            <a:off x="3315746" y="3926734"/>
            <a:ext cx="544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spcBef>
                <a:spcPct val="50000"/>
              </a:spcBef>
              <a:defRPr/>
            </a:pPr>
            <a:r>
              <a:rPr lang="en-US" sz="2400" b="1" i="1" dirty="0">
                <a:solidFill>
                  <a:srgbClr val="3333CC"/>
                </a:solidFill>
                <a:latin typeface="Times New Roman" pitchFamily="18" charset="0"/>
              </a:rPr>
              <a:t>Giáo viên</a:t>
            </a:r>
            <a:r>
              <a:rPr lang="en-US" sz="2400" b="1" i="1" dirty="0">
                <a:solidFill>
                  <a:srgbClr val="3333CC"/>
                </a:solidFill>
                <a:latin typeface="Times New Roman" pitchFamily="18" charset="0"/>
              </a:rPr>
              <a:t>: </a:t>
            </a:r>
            <a:r>
              <a:rPr lang="en-US" sz="2400" b="1" i="1" dirty="0" err="1" smtClean="0">
                <a:solidFill>
                  <a:srgbClr val="3333CC"/>
                </a:solidFill>
                <a:latin typeface="Times New Roman" pitchFamily="18" charset="0"/>
              </a:rPr>
              <a:t>Dương</a:t>
            </a:r>
            <a:r>
              <a:rPr lang="en-US" sz="2400" b="1" i="1" dirty="0" smtClean="0">
                <a:solidFill>
                  <a:srgbClr val="3333CC"/>
                </a:solidFill>
                <a:latin typeface="Times New Roman" pitchFamily="18" charset="0"/>
              </a:rPr>
              <a:t> </a:t>
            </a:r>
            <a:r>
              <a:rPr lang="en-US" sz="2400" b="1" i="1" dirty="0" err="1" smtClean="0">
                <a:solidFill>
                  <a:srgbClr val="3333CC"/>
                </a:solidFill>
                <a:latin typeface="Times New Roman" pitchFamily="18" charset="0"/>
              </a:rPr>
              <a:t>Thị</a:t>
            </a:r>
            <a:r>
              <a:rPr lang="en-US" sz="2400" b="1" i="1" dirty="0" smtClean="0">
                <a:solidFill>
                  <a:srgbClr val="3333CC"/>
                </a:solidFill>
                <a:latin typeface="Times New Roman" pitchFamily="18" charset="0"/>
              </a:rPr>
              <a:t> </a:t>
            </a:r>
            <a:r>
              <a:rPr lang="en-US" sz="2400" b="1" i="1" dirty="0" err="1" smtClean="0">
                <a:solidFill>
                  <a:srgbClr val="3333CC"/>
                </a:solidFill>
                <a:latin typeface="Times New Roman" pitchFamily="18" charset="0"/>
              </a:rPr>
              <a:t>Quyên</a:t>
            </a:r>
            <a:endParaRPr lang="en-US" sz="2400" b="1" i="1" dirty="0">
              <a:solidFill>
                <a:srgbClr val="3333CC"/>
              </a:solidFill>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grpSp>
        <p:nvGrpSpPr>
          <p:cNvPr id="1535" name="Google Shape;1535;p30"/>
          <p:cNvGrpSpPr/>
          <p:nvPr/>
        </p:nvGrpSpPr>
        <p:grpSpPr>
          <a:xfrm rot="-3828850" flipH="1">
            <a:off x="167320" y="1211319"/>
            <a:ext cx="326068" cy="122386"/>
            <a:chOff x="177600" y="2303162"/>
            <a:chExt cx="326056" cy="122381"/>
          </a:xfrm>
        </p:grpSpPr>
        <p:sp>
          <p:nvSpPr>
            <p:cNvPr id="1536" name="Google Shape;1536;p30"/>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7" name="Google Shape;1537;p30"/>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38" name="Google Shape;1538;p30"/>
          <p:cNvSpPr txBox="1">
            <a:spLocks noGrp="1"/>
          </p:cNvSpPr>
          <p:nvPr>
            <p:ph type="title"/>
          </p:nvPr>
        </p:nvSpPr>
        <p:spPr>
          <a:xfrm>
            <a:off x="1990950" y="175081"/>
            <a:ext cx="51621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4000" b="1">
                <a:solidFill>
                  <a:srgbClr val="FF0000"/>
                </a:solidFill>
                <a:latin typeface="Arial"/>
                <a:ea typeface="Arial"/>
                <a:cs typeface="Arial"/>
                <a:sym typeface="Arial"/>
              </a:rPr>
              <a:t>MỤC TIÊU</a:t>
            </a:r>
            <a:endParaRPr sz="4000" b="1">
              <a:solidFill>
                <a:srgbClr val="FF0000"/>
              </a:solidFill>
              <a:latin typeface="Arial"/>
              <a:ea typeface="Arial"/>
              <a:cs typeface="Arial"/>
              <a:sym typeface="Arial"/>
            </a:endParaRPr>
          </a:p>
        </p:txBody>
      </p:sp>
      <p:sp>
        <p:nvSpPr>
          <p:cNvPr id="1539" name="Google Shape;1539;p30"/>
          <p:cNvSpPr/>
          <p:nvPr/>
        </p:nvSpPr>
        <p:spPr>
          <a:xfrm>
            <a:off x="1449804" y="993841"/>
            <a:ext cx="6244392" cy="1472912"/>
          </a:xfrm>
          <a:custGeom>
            <a:avLst/>
            <a:gdLst/>
            <a:ahLst/>
            <a:cxnLst/>
            <a:rect l="l" t="t" r="r" b="b"/>
            <a:pathLst>
              <a:path w="6244392" h="1472912" fill="none" extrusionOk="0">
                <a:moveTo>
                  <a:pt x="0" y="245490"/>
                </a:moveTo>
                <a:cubicBezTo>
                  <a:pt x="-26471" y="118143"/>
                  <a:pt x="103801" y="-3538"/>
                  <a:pt x="245490" y="0"/>
                </a:cubicBezTo>
                <a:cubicBezTo>
                  <a:pt x="422313" y="-57300"/>
                  <a:pt x="602653" y="31490"/>
                  <a:pt x="820831" y="0"/>
                </a:cubicBezTo>
                <a:cubicBezTo>
                  <a:pt x="1039009" y="-31490"/>
                  <a:pt x="1178718" y="32291"/>
                  <a:pt x="1281104" y="0"/>
                </a:cubicBezTo>
                <a:cubicBezTo>
                  <a:pt x="1383490" y="-32291"/>
                  <a:pt x="1687495" y="72660"/>
                  <a:pt x="1913979" y="0"/>
                </a:cubicBezTo>
                <a:cubicBezTo>
                  <a:pt x="2140463" y="-72660"/>
                  <a:pt x="2237765" y="18701"/>
                  <a:pt x="2546855" y="0"/>
                </a:cubicBezTo>
                <a:cubicBezTo>
                  <a:pt x="2855945" y="-18701"/>
                  <a:pt x="2778939" y="35281"/>
                  <a:pt x="3007128" y="0"/>
                </a:cubicBezTo>
                <a:cubicBezTo>
                  <a:pt x="3235317" y="-35281"/>
                  <a:pt x="3356789" y="13192"/>
                  <a:pt x="3467401" y="0"/>
                </a:cubicBezTo>
                <a:cubicBezTo>
                  <a:pt x="3578013" y="-13192"/>
                  <a:pt x="3755200" y="46164"/>
                  <a:pt x="3985208" y="0"/>
                </a:cubicBezTo>
                <a:cubicBezTo>
                  <a:pt x="4215216" y="-46164"/>
                  <a:pt x="4372312" y="37439"/>
                  <a:pt x="4560549" y="0"/>
                </a:cubicBezTo>
                <a:cubicBezTo>
                  <a:pt x="4748786" y="-37439"/>
                  <a:pt x="4804242" y="29543"/>
                  <a:pt x="5020822" y="0"/>
                </a:cubicBezTo>
                <a:cubicBezTo>
                  <a:pt x="5237402" y="-29543"/>
                  <a:pt x="5600115" y="48696"/>
                  <a:pt x="5998902" y="0"/>
                </a:cubicBezTo>
                <a:cubicBezTo>
                  <a:pt x="6116842" y="-36588"/>
                  <a:pt x="6251329" y="86073"/>
                  <a:pt x="6244392" y="245490"/>
                </a:cubicBezTo>
                <a:cubicBezTo>
                  <a:pt x="6270672" y="445684"/>
                  <a:pt x="6217670" y="638587"/>
                  <a:pt x="6244392" y="746275"/>
                </a:cubicBezTo>
                <a:cubicBezTo>
                  <a:pt x="6271114" y="853963"/>
                  <a:pt x="6205016" y="1003074"/>
                  <a:pt x="6244392" y="1227422"/>
                </a:cubicBezTo>
                <a:cubicBezTo>
                  <a:pt x="6235028" y="1358480"/>
                  <a:pt x="6125989" y="1466288"/>
                  <a:pt x="5998902" y="1472912"/>
                </a:cubicBezTo>
                <a:cubicBezTo>
                  <a:pt x="5840981" y="1501441"/>
                  <a:pt x="5730246" y="1458822"/>
                  <a:pt x="5538629" y="1472912"/>
                </a:cubicBezTo>
                <a:cubicBezTo>
                  <a:pt x="5347012" y="1487002"/>
                  <a:pt x="5175601" y="1425235"/>
                  <a:pt x="4963288" y="1472912"/>
                </a:cubicBezTo>
                <a:cubicBezTo>
                  <a:pt x="4750975" y="1520589"/>
                  <a:pt x="4694473" y="1429197"/>
                  <a:pt x="4560549" y="1472912"/>
                </a:cubicBezTo>
                <a:cubicBezTo>
                  <a:pt x="4426625" y="1516627"/>
                  <a:pt x="4250153" y="1462771"/>
                  <a:pt x="4042742" y="1472912"/>
                </a:cubicBezTo>
                <a:cubicBezTo>
                  <a:pt x="3835331" y="1483053"/>
                  <a:pt x="3653165" y="1410828"/>
                  <a:pt x="3352332" y="1472912"/>
                </a:cubicBezTo>
                <a:cubicBezTo>
                  <a:pt x="3051499" y="1534996"/>
                  <a:pt x="2833161" y="1396375"/>
                  <a:pt x="2661923" y="1472912"/>
                </a:cubicBezTo>
                <a:cubicBezTo>
                  <a:pt x="2490685" y="1549449"/>
                  <a:pt x="2219023" y="1413577"/>
                  <a:pt x="1971514" y="1472912"/>
                </a:cubicBezTo>
                <a:cubicBezTo>
                  <a:pt x="1724005" y="1532247"/>
                  <a:pt x="1691614" y="1472072"/>
                  <a:pt x="1453707" y="1472912"/>
                </a:cubicBezTo>
                <a:cubicBezTo>
                  <a:pt x="1215800" y="1473752"/>
                  <a:pt x="1131926" y="1405854"/>
                  <a:pt x="878365" y="1472912"/>
                </a:cubicBezTo>
                <a:cubicBezTo>
                  <a:pt x="624804" y="1539970"/>
                  <a:pt x="445017" y="1438576"/>
                  <a:pt x="245490" y="1472912"/>
                </a:cubicBezTo>
                <a:cubicBezTo>
                  <a:pt x="130671" y="1497750"/>
                  <a:pt x="-9732" y="1349549"/>
                  <a:pt x="0" y="1227422"/>
                </a:cubicBezTo>
                <a:cubicBezTo>
                  <a:pt x="-31250" y="1061346"/>
                  <a:pt x="11056" y="935405"/>
                  <a:pt x="0" y="736456"/>
                </a:cubicBezTo>
                <a:cubicBezTo>
                  <a:pt x="-11056" y="537507"/>
                  <a:pt x="37441" y="476280"/>
                  <a:pt x="0" y="245490"/>
                </a:cubicBezTo>
                <a:close/>
              </a:path>
              <a:path w="6244392" h="1472912" extrusionOk="0">
                <a:moveTo>
                  <a:pt x="0" y="245490"/>
                </a:moveTo>
                <a:cubicBezTo>
                  <a:pt x="5864" y="83590"/>
                  <a:pt x="116565" y="21543"/>
                  <a:pt x="245490" y="0"/>
                </a:cubicBezTo>
                <a:cubicBezTo>
                  <a:pt x="400809" y="-29201"/>
                  <a:pt x="489075" y="14645"/>
                  <a:pt x="705763" y="0"/>
                </a:cubicBezTo>
                <a:cubicBezTo>
                  <a:pt x="922451" y="-14645"/>
                  <a:pt x="1005317" y="63307"/>
                  <a:pt x="1281104" y="0"/>
                </a:cubicBezTo>
                <a:cubicBezTo>
                  <a:pt x="1556891" y="-63307"/>
                  <a:pt x="1496795" y="23075"/>
                  <a:pt x="1683843" y="0"/>
                </a:cubicBezTo>
                <a:cubicBezTo>
                  <a:pt x="1870891" y="-23075"/>
                  <a:pt x="2092603" y="57654"/>
                  <a:pt x="2201650" y="0"/>
                </a:cubicBezTo>
                <a:cubicBezTo>
                  <a:pt x="2310697" y="-57654"/>
                  <a:pt x="2624033" y="35948"/>
                  <a:pt x="2834525" y="0"/>
                </a:cubicBezTo>
                <a:cubicBezTo>
                  <a:pt x="3045017" y="-35948"/>
                  <a:pt x="3196739" y="20354"/>
                  <a:pt x="3524935" y="0"/>
                </a:cubicBezTo>
                <a:cubicBezTo>
                  <a:pt x="3853131" y="-20354"/>
                  <a:pt x="3964466" y="39396"/>
                  <a:pt x="4157810" y="0"/>
                </a:cubicBezTo>
                <a:cubicBezTo>
                  <a:pt x="4351154" y="-39396"/>
                  <a:pt x="4531278" y="41103"/>
                  <a:pt x="4848220" y="0"/>
                </a:cubicBezTo>
                <a:cubicBezTo>
                  <a:pt x="5165162" y="-41103"/>
                  <a:pt x="5248961" y="37342"/>
                  <a:pt x="5366027" y="0"/>
                </a:cubicBezTo>
                <a:cubicBezTo>
                  <a:pt x="5483093" y="-37342"/>
                  <a:pt x="5825741" y="21236"/>
                  <a:pt x="5998902" y="0"/>
                </a:cubicBezTo>
                <a:cubicBezTo>
                  <a:pt x="6165320" y="24653"/>
                  <a:pt x="6259916" y="97263"/>
                  <a:pt x="6244392" y="245490"/>
                </a:cubicBezTo>
                <a:cubicBezTo>
                  <a:pt x="6248409" y="449600"/>
                  <a:pt x="6235425" y="502831"/>
                  <a:pt x="6244392" y="706998"/>
                </a:cubicBezTo>
                <a:cubicBezTo>
                  <a:pt x="6253359" y="911165"/>
                  <a:pt x="6199169" y="1026585"/>
                  <a:pt x="6244392" y="1227422"/>
                </a:cubicBezTo>
                <a:cubicBezTo>
                  <a:pt x="6211498" y="1381955"/>
                  <a:pt x="6171608" y="1464167"/>
                  <a:pt x="5998902" y="1472912"/>
                </a:cubicBezTo>
                <a:cubicBezTo>
                  <a:pt x="5718435" y="1511221"/>
                  <a:pt x="5665272" y="1416701"/>
                  <a:pt x="5366027" y="1472912"/>
                </a:cubicBezTo>
                <a:cubicBezTo>
                  <a:pt x="5066783" y="1529123"/>
                  <a:pt x="4832002" y="1400069"/>
                  <a:pt x="4675617" y="1472912"/>
                </a:cubicBezTo>
                <a:cubicBezTo>
                  <a:pt x="4519232" y="1545755"/>
                  <a:pt x="4385653" y="1431969"/>
                  <a:pt x="4272878" y="1472912"/>
                </a:cubicBezTo>
                <a:cubicBezTo>
                  <a:pt x="4160103" y="1513855"/>
                  <a:pt x="3967039" y="1425822"/>
                  <a:pt x="3870140" y="1472912"/>
                </a:cubicBezTo>
                <a:cubicBezTo>
                  <a:pt x="3773241" y="1520002"/>
                  <a:pt x="3549895" y="1469094"/>
                  <a:pt x="3237264" y="1472912"/>
                </a:cubicBezTo>
                <a:cubicBezTo>
                  <a:pt x="2924633" y="1476730"/>
                  <a:pt x="3015460" y="1426394"/>
                  <a:pt x="2834525" y="1472912"/>
                </a:cubicBezTo>
                <a:cubicBezTo>
                  <a:pt x="2653590" y="1519430"/>
                  <a:pt x="2305216" y="1413158"/>
                  <a:pt x="2144116" y="1472912"/>
                </a:cubicBezTo>
                <a:cubicBezTo>
                  <a:pt x="1983016" y="1532666"/>
                  <a:pt x="1837002" y="1456024"/>
                  <a:pt x="1568775" y="1472912"/>
                </a:cubicBezTo>
                <a:cubicBezTo>
                  <a:pt x="1300548" y="1489800"/>
                  <a:pt x="1256130" y="1422363"/>
                  <a:pt x="1050968" y="1472912"/>
                </a:cubicBezTo>
                <a:cubicBezTo>
                  <a:pt x="845806" y="1523461"/>
                  <a:pt x="496832" y="1426476"/>
                  <a:pt x="245490" y="1472912"/>
                </a:cubicBezTo>
                <a:cubicBezTo>
                  <a:pt x="106881" y="1506302"/>
                  <a:pt x="37260" y="1348346"/>
                  <a:pt x="0" y="1227422"/>
                </a:cubicBezTo>
                <a:cubicBezTo>
                  <a:pt x="-47611" y="1089170"/>
                  <a:pt x="29158" y="951461"/>
                  <a:pt x="0" y="756095"/>
                </a:cubicBezTo>
                <a:cubicBezTo>
                  <a:pt x="-29158" y="560729"/>
                  <a:pt x="8884" y="435000"/>
                  <a:pt x="0" y="245490"/>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Trình bày được vai trò quan trọng của thực vật đối với việc cung cấp thức ăn cho con người và động vật.</a:t>
            </a:r>
            <a:endParaRPr/>
          </a:p>
        </p:txBody>
      </p:sp>
      <p:sp>
        <p:nvSpPr>
          <p:cNvPr id="1540" name="Google Shape;1540;p30"/>
          <p:cNvSpPr/>
          <p:nvPr/>
        </p:nvSpPr>
        <p:spPr>
          <a:xfrm>
            <a:off x="1449804" y="2816745"/>
            <a:ext cx="6244392" cy="1332914"/>
          </a:xfrm>
          <a:custGeom>
            <a:avLst/>
            <a:gdLst/>
            <a:ahLst/>
            <a:cxnLst/>
            <a:rect l="l" t="t" r="r" b="b"/>
            <a:pathLst>
              <a:path w="6244392" h="1332914" fill="none" extrusionOk="0">
                <a:moveTo>
                  <a:pt x="0" y="222157"/>
                </a:moveTo>
                <a:cubicBezTo>
                  <a:pt x="-31508" y="109263"/>
                  <a:pt x="87482" y="-6939"/>
                  <a:pt x="222157" y="0"/>
                </a:cubicBezTo>
                <a:cubicBezTo>
                  <a:pt x="342419" y="-61579"/>
                  <a:pt x="573628" y="27750"/>
                  <a:pt x="802165" y="0"/>
                </a:cubicBezTo>
                <a:cubicBezTo>
                  <a:pt x="1030702" y="-27750"/>
                  <a:pt x="1078025" y="48562"/>
                  <a:pt x="1266171" y="0"/>
                </a:cubicBezTo>
                <a:cubicBezTo>
                  <a:pt x="1454317" y="-48562"/>
                  <a:pt x="1656604" y="10484"/>
                  <a:pt x="1904180" y="0"/>
                </a:cubicBezTo>
                <a:cubicBezTo>
                  <a:pt x="2151756" y="-10484"/>
                  <a:pt x="2350116" y="70213"/>
                  <a:pt x="2542188" y="0"/>
                </a:cubicBezTo>
                <a:cubicBezTo>
                  <a:pt x="2734260" y="-70213"/>
                  <a:pt x="2829969" y="18630"/>
                  <a:pt x="3006194" y="0"/>
                </a:cubicBezTo>
                <a:cubicBezTo>
                  <a:pt x="3182419" y="-18630"/>
                  <a:pt x="3245237" y="45131"/>
                  <a:pt x="3470201" y="0"/>
                </a:cubicBezTo>
                <a:cubicBezTo>
                  <a:pt x="3695165" y="-45131"/>
                  <a:pt x="3777569" y="26142"/>
                  <a:pt x="3992208" y="0"/>
                </a:cubicBezTo>
                <a:cubicBezTo>
                  <a:pt x="4206847" y="-26142"/>
                  <a:pt x="4303246" y="20753"/>
                  <a:pt x="4572215" y="0"/>
                </a:cubicBezTo>
                <a:cubicBezTo>
                  <a:pt x="4841184" y="-20753"/>
                  <a:pt x="4935723" y="25805"/>
                  <a:pt x="5036222" y="0"/>
                </a:cubicBezTo>
                <a:cubicBezTo>
                  <a:pt x="5136721" y="-25805"/>
                  <a:pt x="5529697" y="29490"/>
                  <a:pt x="6022235" y="0"/>
                </a:cubicBezTo>
                <a:cubicBezTo>
                  <a:pt x="6131268" y="-28335"/>
                  <a:pt x="6252224" y="72548"/>
                  <a:pt x="6244392" y="222157"/>
                </a:cubicBezTo>
                <a:cubicBezTo>
                  <a:pt x="6291589" y="433031"/>
                  <a:pt x="6211229" y="576939"/>
                  <a:pt x="6244392" y="675343"/>
                </a:cubicBezTo>
                <a:cubicBezTo>
                  <a:pt x="6277555" y="773747"/>
                  <a:pt x="6204174" y="894723"/>
                  <a:pt x="6244392" y="1110757"/>
                </a:cubicBezTo>
                <a:cubicBezTo>
                  <a:pt x="6240216" y="1231435"/>
                  <a:pt x="6125846" y="1318031"/>
                  <a:pt x="6022235" y="1332914"/>
                </a:cubicBezTo>
                <a:cubicBezTo>
                  <a:pt x="5875248" y="1351685"/>
                  <a:pt x="5767834" y="1290844"/>
                  <a:pt x="5558229" y="1332914"/>
                </a:cubicBezTo>
                <a:cubicBezTo>
                  <a:pt x="5348624" y="1374984"/>
                  <a:pt x="5225149" y="1267561"/>
                  <a:pt x="4978221" y="1332914"/>
                </a:cubicBezTo>
                <a:cubicBezTo>
                  <a:pt x="4731293" y="1398267"/>
                  <a:pt x="4665785" y="1294481"/>
                  <a:pt x="4572216" y="1332914"/>
                </a:cubicBezTo>
                <a:cubicBezTo>
                  <a:pt x="4478648" y="1371347"/>
                  <a:pt x="4276058" y="1321099"/>
                  <a:pt x="4050208" y="1332914"/>
                </a:cubicBezTo>
                <a:cubicBezTo>
                  <a:pt x="3824358" y="1344729"/>
                  <a:pt x="3635753" y="1298826"/>
                  <a:pt x="3354199" y="1332914"/>
                </a:cubicBezTo>
                <a:cubicBezTo>
                  <a:pt x="3072645" y="1367002"/>
                  <a:pt x="2962806" y="1323795"/>
                  <a:pt x="2658190" y="1332914"/>
                </a:cubicBezTo>
                <a:cubicBezTo>
                  <a:pt x="2353574" y="1342033"/>
                  <a:pt x="2175104" y="1322190"/>
                  <a:pt x="1962180" y="1332914"/>
                </a:cubicBezTo>
                <a:cubicBezTo>
                  <a:pt x="1749256" y="1343638"/>
                  <a:pt x="1611641" y="1303633"/>
                  <a:pt x="1440173" y="1332914"/>
                </a:cubicBezTo>
                <a:cubicBezTo>
                  <a:pt x="1268705" y="1362195"/>
                  <a:pt x="1127863" y="1318461"/>
                  <a:pt x="860166" y="1332914"/>
                </a:cubicBezTo>
                <a:cubicBezTo>
                  <a:pt x="592469" y="1347367"/>
                  <a:pt x="376348" y="1277113"/>
                  <a:pt x="222157" y="1332914"/>
                </a:cubicBezTo>
                <a:cubicBezTo>
                  <a:pt x="101576" y="1335442"/>
                  <a:pt x="-3660" y="1228392"/>
                  <a:pt x="0" y="1110757"/>
                </a:cubicBezTo>
                <a:cubicBezTo>
                  <a:pt x="-24984" y="962902"/>
                  <a:pt x="23801" y="847379"/>
                  <a:pt x="0" y="666457"/>
                </a:cubicBezTo>
                <a:cubicBezTo>
                  <a:pt x="-23801" y="485535"/>
                  <a:pt x="33184" y="440471"/>
                  <a:pt x="0" y="222157"/>
                </a:cubicBezTo>
                <a:close/>
              </a:path>
              <a:path w="6244392" h="1332914" extrusionOk="0">
                <a:moveTo>
                  <a:pt x="0" y="222157"/>
                </a:moveTo>
                <a:cubicBezTo>
                  <a:pt x="4843" y="77725"/>
                  <a:pt x="105764" y="20396"/>
                  <a:pt x="222157" y="0"/>
                </a:cubicBezTo>
                <a:cubicBezTo>
                  <a:pt x="322295" y="-43487"/>
                  <a:pt x="532555" y="5947"/>
                  <a:pt x="686163" y="0"/>
                </a:cubicBezTo>
                <a:cubicBezTo>
                  <a:pt x="839771" y="-5947"/>
                  <a:pt x="1058384" y="67044"/>
                  <a:pt x="1266171" y="0"/>
                </a:cubicBezTo>
                <a:cubicBezTo>
                  <a:pt x="1473958" y="-67044"/>
                  <a:pt x="1549102" y="33602"/>
                  <a:pt x="1672177" y="0"/>
                </a:cubicBezTo>
                <a:cubicBezTo>
                  <a:pt x="1795252" y="-33602"/>
                  <a:pt x="1939254" y="21831"/>
                  <a:pt x="2194184" y="0"/>
                </a:cubicBezTo>
                <a:cubicBezTo>
                  <a:pt x="2449114" y="-21831"/>
                  <a:pt x="2677908" y="20548"/>
                  <a:pt x="2832192" y="0"/>
                </a:cubicBezTo>
                <a:cubicBezTo>
                  <a:pt x="2986476" y="-20548"/>
                  <a:pt x="3387997" y="76023"/>
                  <a:pt x="3528201" y="0"/>
                </a:cubicBezTo>
                <a:cubicBezTo>
                  <a:pt x="3668405" y="-76023"/>
                  <a:pt x="3865079" y="44437"/>
                  <a:pt x="4166210" y="0"/>
                </a:cubicBezTo>
                <a:cubicBezTo>
                  <a:pt x="4467341" y="-44437"/>
                  <a:pt x="4656705" y="61419"/>
                  <a:pt x="4862219" y="0"/>
                </a:cubicBezTo>
                <a:cubicBezTo>
                  <a:pt x="5067733" y="-61419"/>
                  <a:pt x="5151945" y="57857"/>
                  <a:pt x="5384226" y="0"/>
                </a:cubicBezTo>
                <a:cubicBezTo>
                  <a:pt x="5616507" y="-57857"/>
                  <a:pt x="5813430" y="45350"/>
                  <a:pt x="6022235" y="0"/>
                </a:cubicBezTo>
                <a:cubicBezTo>
                  <a:pt x="6163544" y="14882"/>
                  <a:pt x="6258142" y="88261"/>
                  <a:pt x="6244392" y="222157"/>
                </a:cubicBezTo>
                <a:cubicBezTo>
                  <a:pt x="6293554" y="360613"/>
                  <a:pt x="6229520" y="549451"/>
                  <a:pt x="6244392" y="639799"/>
                </a:cubicBezTo>
                <a:cubicBezTo>
                  <a:pt x="6259264" y="730147"/>
                  <a:pt x="6228392" y="963221"/>
                  <a:pt x="6244392" y="1110757"/>
                </a:cubicBezTo>
                <a:cubicBezTo>
                  <a:pt x="6234430" y="1239191"/>
                  <a:pt x="6149727" y="1331784"/>
                  <a:pt x="6022235" y="1332914"/>
                </a:cubicBezTo>
                <a:cubicBezTo>
                  <a:pt x="5788111" y="1356215"/>
                  <a:pt x="5682885" y="1274176"/>
                  <a:pt x="5384226" y="1332914"/>
                </a:cubicBezTo>
                <a:cubicBezTo>
                  <a:pt x="5085567" y="1391652"/>
                  <a:pt x="4886015" y="1289938"/>
                  <a:pt x="4688217" y="1332914"/>
                </a:cubicBezTo>
                <a:cubicBezTo>
                  <a:pt x="4490419" y="1375890"/>
                  <a:pt x="4463461" y="1324567"/>
                  <a:pt x="4282212" y="1332914"/>
                </a:cubicBezTo>
                <a:cubicBezTo>
                  <a:pt x="4100964" y="1341261"/>
                  <a:pt x="4024212" y="1301624"/>
                  <a:pt x="3876206" y="1332914"/>
                </a:cubicBezTo>
                <a:cubicBezTo>
                  <a:pt x="3728200" y="1364204"/>
                  <a:pt x="3459783" y="1307596"/>
                  <a:pt x="3238198" y="1332914"/>
                </a:cubicBezTo>
                <a:cubicBezTo>
                  <a:pt x="3016613" y="1358232"/>
                  <a:pt x="2970345" y="1290742"/>
                  <a:pt x="2832192" y="1332914"/>
                </a:cubicBezTo>
                <a:cubicBezTo>
                  <a:pt x="2694039" y="1375086"/>
                  <a:pt x="2475666" y="1314307"/>
                  <a:pt x="2136183" y="1332914"/>
                </a:cubicBezTo>
                <a:cubicBezTo>
                  <a:pt x="1796700" y="1351521"/>
                  <a:pt x="1730107" y="1294302"/>
                  <a:pt x="1556175" y="1332914"/>
                </a:cubicBezTo>
                <a:cubicBezTo>
                  <a:pt x="1382243" y="1371526"/>
                  <a:pt x="1168276" y="1321424"/>
                  <a:pt x="1034168" y="1332914"/>
                </a:cubicBezTo>
                <a:cubicBezTo>
                  <a:pt x="900060" y="1344404"/>
                  <a:pt x="392936" y="1278929"/>
                  <a:pt x="222157" y="1332914"/>
                </a:cubicBezTo>
                <a:cubicBezTo>
                  <a:pt x="96929" y="1360847"/>
                  <a:pt x="29844" y="1221712"/>
                  <a:pt x="0" y="1110757"/>
                </a:cubicBezTo>
                <a:cubicBezTo>
                  <a:pt x="-33498" y="1011068"/>
                  <a:pt x="16706" y="867106"/>
                  <a:pt x="0" y="684229"/>
                </a:cubicBezTo>
                <a:cubicBezTo>
                  <a:pt x="-16706" y="501352"/>
                  <a:pt x="24842" y="434592"/>
                  <a:pt x="0" y="222157"/>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Thực hiện được một số việc làm giữ cân bằng chuỗi thức ăn trong tự nhiên và vận động gia đình cùng thực hiện.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9"/>
                                        </p:tgtEl>
                                        <p:attrNameLst>
                                          <p:attrName>style.visibility</p:attrName>
                                        </p:attrNameLst>
                                      </p:cBhvr>
                                      <p:to>
                                        <p:strVal val="visible"/>
                                      </p:to>
                                    </p:set>
                                    <p:animEffect transition="in" filter="fade">
                                      <p:cBhvr>
                                        <p:cTn id="7" dur="500"/>
                                        <p:tgtEl>
                                          <p:spTgt spid="15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0"/>
                                        </p:tgtEl>
                                        <p:attrNameLst>
                                          <p:attrName>style.visibility</p:attrName>
                                        </p:attrNameLst>
                                      </p:cBhvr>
                                      <p:to>
                                        <p:strVal val="visible"/>
                                      </p:to>
                                    </p:set>
                                    <p:animEffect transition="in" filter="fade">
                                      <p:cBhvr>
                                        <p:cTn id="12" dur="500"/>
                                        <p:tgtEl>
                                          <p:spTgt spid="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grpSp>
        <p:nvGrpSpPr>
          <p:cNvPr id="1545" name="Google Shape;1545;p31"/>
          <p:cNvGrpSpPr/>
          <p:nvPr/>
        </p:nvGrpSpPr>
        <p:grpSpPr>
          <a:xfrm>
            <a:off x="6117931" y="1507627"/>
            <a:ext cx="1083093" cy="2585585"/>
            <a:chOff x="5291300" y="3238212"/>
            <a:chExt cx="922567" cy="2202372"/>
          </a:xfrm>
        </p:grpSpPr>
        <p:sp>
          <p:nvSpPr>
            <p:cNvPr id="1546" name="Google Shape;1546;p31"/>
            <p:cNvSpPr/>
            <p:nvPr/>
          </p:nvSpPr>
          <p:spPr>
            <a:xfrm>
              <a:off x="5650619" y="3238212"/>
              <a:ext cx="191746" cy="394500"/>
            </a:xfrm>
            <a:custGeom>
              <a:avLst/>
              <a:gdLst/>
              <a:ahLst/>
              <a:cxnLst/>
              <a:rect l="l" t="t" r="r" b="b"/>
              <a:pathLst>
                <a:path w="58593" h="120550" extrusionOk="0">
                  <a:moveTo>
                    <a:pt x="33177" y="120530"/>
                  </a:moveTo>
                  <a:cubicBezTo>
                    <a:pt x="33177" y="120530"/>
                    <a:pt x="53662" y="90882"/>
                    <a:pt x="57698" y="60467"/>
                  </a:cubicBezTo>
                  <a:cubicBezTo>
                    <a:pt x="60444" y="39861"/>
                    <a:pt x="58183" y="5187"/>
                    <a:pt x="32006" y="465"/>
                  </a:cubicBezTo>
                  <a:cubicBezTo>
                    <a:pt x="-3636" y="-5974"/>
                    <a:pt x="-17623" y="55523"/>
                    <a:pt x="33177" y="12055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7" name="Google Shape;1547;p31"/>
            <p:cNvSpPr/>
            <p:nvPr/>
          </p:nvSpPr>
          <p:spPr>
            <a:xfrm>
              <a:off x="5785690" y="3507214"/>
              <a:ext cx="245768" cy="294702"/>
            </a:xfrm>
            <a:custGeom>
              <a:avLst/>
              <a:gdLst/>
              <a:ahLst/>
              <a:cxnLst/>
              <a:rect l="l" t="t" r="r" b="b"/>
              <a:pathLst>
                <a:path w="75101" h="90054" extrusionOk="0">
                  <a:moveTo>
                    <a:pt x="196" y="90055"/>
                  </a:moveTo>
                  <a:cubicBezTo>
                    <a:pt x="196" y="90055"/>
                    <a:pt x="33336" y="81760"/>
                    <a:pt x="53821" y="63495"/>
                  </a:cubicBezTo>
                  <a:cubicBezTo>
                    <a:pt x="67686" y="51123"/>
                    <a:pt x="85568" y="26359"/>
                    <a:pt x="67404" y="8114"/>
                  </a:cubicBezTo>
                  <a:cubicBezTo>
                    <a:pt x="42680" y="-16731"/>
                    <a:pt x="-3376" y="16853"/>
                    <a:pt x="196" y="900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8" name="Google Shape;1548;p31"/>
            <p:cNvSpPr/>
            <p:nvPr/>
          </p:nvSpPr>
          <p:spPr>
            <a:xfrm>
              <a:off x="5448474" y="3597913"/>
              <a:ext cx="238015" cy="300101"/>
            </a:xfrm>
            <a:custGeom>
              <a:avLst/>
              <a:gdLst/>
              <a:ahLst/>
              <a:cxnLst/>
              <a:rect l="l" t="t" r="r" b="b"/>
              <a:pathLst>
                <a:path w="72732" h="91704" extrusionOk="0">
                  <a:moveTo>
                    <a:pt x="71919" y="91704"/>
                  </a:moveTo>
                  <a:cubicBezTo>
                    <a:pt x="71919" y="91704"/>
                    <a:pt x="76037" y="59311"/>
                    <a:pt x="65744" y="34467"/>
                  </a:cubicBezTo>
                  <a:cubicBezTo>
                    <a:pt x="58781" y="17635"/>
                    <a:pt x="41181" y="-7311"/>
                    <a:pt x="16680" y="2034"/>
                  </a:cubicBezTo>
                  <a:cubicBezTo>
                    <a:pt x="-16681" y="14769"/>
                    <a:pt x="-858" y="67889"/>
                    <a:pt x="71919" y="9170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9" name="Google Shape;1549;p31"/>
            <p:cNvSpPr/>
            <p:nvPr/>
          </p:nvSpPr>
          <p:spPr>
            <a:xfrm>
              <a:off x="5305696" y="3844678"/>
              <a:ext cx="249502" cy="291164"/>
            </a:xfrm>
            <a:custGeom>
              <a:avLst/>
              <a:gdLst/>
              <a:ahLst/>
              <a:cxnLst/>
              <a:rect l="l" t="t" r="r" b="b"/>
              <a:pathLst>
                <a:path w="76242" h="88973" extrusionOk="0">
                  <a:moveTo>
                    <a:pt x="76112" y="88973"/>
                  </a:moveTo>
                  <a:cubicBezTo>
                    <a:pt x="76112" y="88973"/>
                    <a:pt x="78130" y="56399"/>
                    <a:pt x="66263" y="32200"/>
                  </a:cubicBezTo>
                  <a:cubicBezTo>
                    <a:pt x="58231" y="15791"/>
                    <a:pt x="39057" y="-8064"/>
                    <a:pt x="15202" y="2693"/>
                  </a:cubicBezTo>
                  <a:cubicBezTo>
                    <a:pt x="-17272" y="17346"/>
                    <a:pt x="1942" y="69457"/>
                    <a:pt x="76112" y="889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0" name="Google Shape;1550;p31"/>
            <p:cNvSpPr/>
            <p:nvPr/>
          </p:nvSpPr>
          <p:spPr>
            <a:xfrm>
              <a:off x="5867106" y="3788540"/>
              <a:ext cx="271392" cy="274124"/>
            </a:xfrm>
            <a:custGeom>
              <a:avLst/>
              <a:gdLst/>
              <a:ahLst/>
              <a:cxnLst/>
              <a:rect l="l" t="t" r="r" b="b"/>
              <a:pathLst>
                <a:path w="82931" h="83766" extrusionOk="0">
                  <a:moveTo>
                    <a:pt x="0" y="83766"/>
                  </a:moveTo>
                  <a:cubicBezTo>
                    <a:pt x="0" y="83766"/>
                    <a:pt x="33967" y="79488"/>
                    <a:pt x="56673" y="63786"/>
                  </a:cubicBezTo>
                  <a:cubicBezTo>
                    <a:pt x="72051" y="53149"/>
                    <a:pt x="93041" y="30727"/>
                    <a:pt x="77420" y="10464"/>
                  </a:cubicBezTo>
                  <a:cubicBezTo>
                    <a:pt x="56148" y="-17126"/>
                    <a:pt x="6055" y="10706"/>
                    <a:pt x="0" y="8376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1" name="Google Shape;1551;p31"/>
            <p:cNvSpPr/>
            <p:nvPr/>
          </p:nvSpPr>
          <p:spPr>
            <a:xfrm>
              <a:off x="5291300" y="4206120"/>
              <a:ext cx="317632" cy="224775"/>
            </a:xfrm>
            <a:custGeom>
              <a:avLst/>
              <a:gdLst/>
              <a:ahLst/>
              <a:cxnLst/>
              <a:rect l="l" t="t" r="r" b="b"/>
              <a:pathLst>
                <a:path w="97061" h="68686" extrusionOk="0">
                  <a:moveTo>
                    <a:pt x="97041" y="67850"/>
                  </a:moveTo>
                  <a:cubicBezTo>
                    <a:pt x="97041" y="67850"/>
                    <a:pt x="86587" y="36769"/>
                    <a:pt x="66344" y="18282"/>
                  </a:cubicBezTo>
                  <a:cubicBezTo>
                    <a:pt x="52620" y="5748"/>
                    <a:pt x="25716" y="-9933"/>
                    <a:pt x="7552" y="8311"/>
                  </a:cubicBezTo>
                  <a:cubicBezTo>
                    <a:pt x="-17191" y="33136"/>
                    <a:pt x="20469" y="75135"/>
                    <a:pt x="97062" y="6785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2" name="Google Shape;1552;p31"/>
            <p:cNvSpPr/>
            <p:nvPr/>
          </p:nvSpPr>
          <p:spPr>
            <a:xfrm>
              <a:off x="5908585" y="4127611"/>
              <a:ext cx="305282" cy="238281"/>
            </a:xfrm>
            <a:custGeom>
              <a:avLst/>
              <a:gdLst/>
              <a:ahLst/>
              <a:cxnLst/>
              <a:rect l="l" t="t" r="r" b="b"/>
              <a:pathLst>
                <a:path w="93287" h="72813" extrusionOk="0">
                  <a:moveTo>
                    <a:pt x="0" y="72708"/>
                  </a:moveTo>
                  <a:cubicBezTo>
                    <a:pt x="0" y="72708"/>
                    <a:pt x="34209" y="74524"/>
                    <a:pt x="59599" y="63121"/>
                  </a:cubicBezTo>
                  <a:cubicBezTo>
                    <a:pt x="76794" y="55411"/>
                    <a:pt x="101800" y="37086"/>
                    <a:pt x="90418" y="14400"/>
                  </a:cubicBezTo>
                  <a:cubicBezTo>
                    <a:pt x="74918" y="-16479"/>
                    <a:pt x="20263" y="2008"/>
                    <a:pt x="20" y="727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3" name="Google Shape;1553;p31"/>
            <p:cNvSpPr/>
            <p:nvPr/>
          </p:nvSpPr>
          <p:spPr>
            <a:xfrm>
              <a:off x="5749737" y="3428151"/>
              <a:ext cx="27973" cy="1373910"/>
            </a:xfrm>
            <a:custGeom>
              <a:avLst/>
              <a:gdLst/>
              <a:ahLst/>
              <a:cxnLst/>
              <a:rect l="l" t="t" r="r" b="b"/>
              <a:pathLst>
                <a:path w="6251" h="419835" extrusionOk="0">
                  <a:moveTo>
                    <a:pt x="3935" y="419674"/>
                  </a:moveTo>
                  <a:cubicBezTo>
                    <a:pt x="3512" y="419230"/>
                    <a:pt x="3229" y="419230"/>
                    <a:pt x="2987" y="418685"/>
                  </a:cubicBezTo>
                  <a:cubicBezTo>
                    <a:pt x="2785" y="418221"/>
                    <a:pt x="2926" y="417676"/>
                    <a:pt x="2906" y="417171"/>
                  </a:cubicBezTo>
                  <a:cubicBezTo>
                    <a:pt x="2624" y="410511"/>
                    <a:pt x="2462" y="402882"/>
                    <a:pt x="2361" y="394507"/>
                  </a:cubicBezTo>
                  <a:cubicBezTo>
                    <a:pt x="2018" y="369117"/>
                    <a:pt x="2159" y="336825"/>
                    <a:pt x="2300" y="303907"/>
                  </a:cubicBezTo>
                  <a:cubicBezTo>
                    <a:pt x="2502" y="252059"/>
                    <a:pt x="3027" y="198636"/>
                    <a:pt x="2664" y="168039"/>
                  </a:cubicBezTo>
                  <a:cubicBezTo>
                    <a:pt x="2220" y="128905"/>
                    <a:pt x="262" y="89812"/>
                    <a:pt x="20" y="50698"/>
                  </a:cubicBezTo>
                  <a:cubicBezTo>
                    <a:pt x="-61" y="37277"/>
                    <a:pt x="101" y="23856"/>
                    <a:pt x="545" y="10434"/>
                  </a:cubicBezTo>
                  <a:cubicBezTo>
                    <a:pt x="585" y="9082"/>
                    <a:pt x="605" y="7750"/>
                    <a:pt x="686" y="6418"/>
                  </a:cubicBezTo>
                  <a:cubicBezTo>
                    <a:pt x="827" y="4400"/>
                    <a:pt x="1090" y="2402"/>
                    <a:pt x="1311" y="404"/>
                  </a:cubicBezTo>
                  <a:cubicBezTo>
                    <a:pt x="1311" y="182"/>
                    <a:pt x="1514" y="0"/>
                    <a:pt x="1755" y="0"/>
                  </a:cubicBezTo>
                  <a:cubicBezTo>
                    <a:pt x="1998" y="0"/>
                    <a:pt x="2179" y="202"/>
                    <a:pt x="2159" y="424"/>
                  </a:cubicBezTo>
                  <a:cubicBezTo>
                    <a:pt x="2240" y="2664"/>
                    <a:pt x="2381" y="4884"/>
                    <a:pt x="2422" y="7124"/>
                  </a:cubicBezTo>
                  <a:cubicBezTo>
                    <a:pt x="2563" y="17175"/>
                    <a:pt x="2381" y="27226"/>
                    <a:pt x="2482" y="37277"/>
                  </a:cubicBezTo>
                  <a:cubicBezTo>
                    <a:pt x="2583" y="47328"/>
                    <a:pt x="2704" y="57379"/>
                    <a:pt x="2946" y="67429"/>
                  </a:cubicBezTo>
                  <a:cubicBezTo>
                    <a:pt x="3753" y="100933"/>
                    <a:pt x="5348" y="134456"/>
                    <a:pt x="5893" y="167999"/>
                  </a:cubicBezTo>
                  <a:cubicBezTo>
                    <a:pt x="6377" y="198595"/>
                    <a:pt x="6317" y="252059"/>
                    <a:pt x="6034" y="303928"/>
                  </a:cubicBezTo>
                  <a:cubicBezTo>
                    <a:pt x="5853" y="336845"/>
                    <a:pt x="5711" y="369117"/>
                    <a:pt x="5510" y="394507"/>
                  </a:cubicBezTo>
                  <a:cubicBezTo>
                    <a:pt x="5449" y="402882"/>
                    <a:pt x="5368" y="410491"/>
                    <a:pt x="5227" y="417151"/>
                  </a:cubicBezTo>
                  <a:cubicBezTo>
                    <a:pt x="5227" y="417656"/>
                    <a:pt x="5368" y="418201"/>
                    <a:pt x="5187" y="418665"/>
                  </a:cubicBezTo>
                  <a:cubicBezTo>
                    <a:pt x="4965" y="419230"/>
                    <a:pt x="4662" y="419230"/>
                    <a:pt x="4258" y="419674"/>
                  </a:cubicBezTo>
                  <a:cubicBezTo>
                    <a:pt x="4258" y="419755"/>
                    <a:pt x="4197" y="419836"/>
                    <a:pt x="4097" y="419836"/>
                  </a:cubicBezTo>
                  <a:cubicBezTo>
                    <a:pt x="3996" y="419836"/>
                    <a:pt x="3935" y="419775"/>
                    <a:pt x="3935" y="419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4" name="Google Shape;1554;p31"/>
            <p:cNvSpPr/>
            <p:nvPr/>
          </p:nvSpPr>
          <p:spPr>
            <a:xfrm>
              <a:off x="5449289" y="4343211"/>
              <a:ext cx="324612" cy="237289"/>
            </a:xfrm>
            <a:custGeom>
              <a:avLst/>
              <a:gdLst/>
              <a:ahLst/>
              <a:cxnLst/>
              <a:rect l="l" t="t" r="r" b="b"/>
              <a:pathLst>
                <a:path w="99194" h="72510" extrusionOk="0">
                  <a:moveTo>
                    <a:pt x="98614" y="72377"/>
                  </a:moveTo>
                  <a:cubicBezTo>
                    <a:pt x="94880" y="66827"/>
                    <a:pt x="90622" y="62043"/>
                    <a:pt x="86363" y="57341"/>
                  </a:cubicBezTo>
                  <a:cubicBezTo>
                    <a:pt x="79783" y="50096"/>
                    <a:pt x="72841" y="43476"/>
                    <a:pt x="65111" y="37643"/>
                  </a:cubicBezTo>
                  <a:cubicBezTo>
                    <a:pt x="53506" y="28904"/>
                    <a:pt x="40569" y="21699"/>
                    <a:pt x="27188" y="14837"/>
                  </a:cubicBezTo>
                  <a:cubicBezTo>
                    <a:pt x="18368" y="10336"/>
                    <a:pt x="9448" y="5876"/>
                    <a:pt x="466" y="1476"/>
                  </a:cubicBezTo>
                  <a:cubicBezTo>
                    <a:pt x="63" y="1274"/>
                    <a:pt x="-119" y="830"/>
                    <a:pt x="83" y="446"/>
                  </a:cubicBezTo>
                  <a:cubicBezTo>
                    <a:pt x="285" y="63"/>
                    <a:pt x="769" y="-118"/>
                    <a:pt x="1173" y="83"/>
                  </a:cubicBezTo>
                  <a:cubicBezTo>
                    <a:pt x="10457" y="3958"/>
                    <a:pt x="19801" y="7652"/>
                    <a:pt x="28823" y="11809"/>
                  </a:cubicBezTo>
                  <a:cubicBezTo>
                    <a:pt x="42749" y="18227"/>
                    <a:pt x="56069" y="25412"/>
                    <a:pt x="67896" y="34292"/>
                  </a:cubicBezTo>
                  <a:cubicBezTo>
                    <a:pt x="75888" y="40267"/>
                    <a:pt x="83416" y="46927"/>
                    <a:pt x="89471" y="54980"/>
                  </a:cubicBezTo>
                  <a:cubicBezTo>
                    <a:pt x="93346" y="60167"/>
                    <a:pt x="96393" y="65898"/>
                    <a:pt x="99159" y="72074"/>
                  </a:cubicBezTo>
                  <a:cubicBezTo>
                    <a:pt x="99239" y="72195"/>
                    <a:pt x="99179" y="72397"/>
                    <a:pt x="99017" y="72478"/>
                  </a:cubicBezTo>
                  <a:cubicBezTo>
                    <a:pt x="98876" y="72559"/>
                    <a:pt x="98674" y="72478"/>
                    <a:pt x="98593" y="72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5" name="Google Shape;1555;p31"/>
            <p:cNvSpPr/>
            <p:nvPr/>
          </p:nvSpPr>
          <p:spPr>
            <a:xfrm>
              <a:off x="5393660" y="3938322"/>
              <a:ext cx="383782" cy="363578"/>
            </a:xfrm>
            <a:custGeom>
              <a:avLst/>
              <a:gdLst/>
              <a:ahLst/>
              <a:cxnLst/>
              <a:rect l="l" t="t" r="r" b="b"/>
              <a:pathLst>
                <a:path w="117275" h="111101" extrusionOk="0">
                  <a:moveTo>
                    <a:pt x="116017" y="110874"/>
                  </a:moveTo>
                  <a:cubicBezTo>
                    <a:pt x="115411" y="110632"/>
                    <a:pt x="115250" y="110834"/>
                    <a:pt x="114786" y="110349"/>
                  </a:cubicBezTo>
                  <a:cubicBezTo>
                    <a:pt x="114301" y="109865"/>
                    <a:pt x="114241" y="109159"/>
                    <a:pt x="113958" y="108553"/>
                  </a:cubicBezTo>
                  <a:cubicBezTo>
                    <a:pt x="110386" y="100944"/>
                    <a:pt x="104210" y="94769"/>
                    <a:pt x="96944" y="89299"/>
                  </a:cubicBezTo>
                  <a:cubicBezTo>
                    <a:pt x="84794" y="80136"/>
                    <a:pt x="69698" y="72992"/>
                    <a:pt x="58375" y="65968"/>
                  </a:cubicBezTo>
                  <a:cubicBezTo>
                    <a:pt x="44248" y="57148"/>
                    <a:pt x="32623" y="48631"/>
                    <a:pt x="23076" y="38338"/>
                  </a:cubicBezTo>
                  <a:cubicBezTo>
                    <a:pt x="13591" y="28086"/>
                    <a:pt x="6143" y="16218"/>
                    <a:pt x="48" y="900"/>
                  </a:cubicBezTo>
                  <a:cubicBezTo>
                    <a:pt x="-93" y="537"/>
                    <a:pt x="89" y="133"/>
                    <a:pt x="432" y="32"/>
                  </a:cubicBezTo>
                  <a:cubicBezTo>
                    <a:pt x="775" y="-69"/>
                    <a:pt x="1199" y="72"/>
                    <a:pt x="1340" y="395"/>
                  </a:cubicBezTo>
                  <a:cubicBezTo>
                    <a:pt x="7859" y="15270"/>
                    <a:pt x="15649" y="26673"/>
                    <a:pt x="25216" y="36482"/>
                  </a:cubicBezTo>
                  <a:cubicBezTo>
                    <a:pt x="34843" y="46371"/>
                    <a:pt x="46306" y="54666"/>
                    <a:pt x="60313" y="63082"/>
                  </a:cubicBezTo>
                  <a:cubicBezTo>
                    <a:pt x="73775" y="71256"/>
                    <a:pt x="92807" y="79147"/>
                    <a:pt x="105401" y="91237"/>
                  </a:cubicBezTo>
                  <a:cubicBezTo>
                    <a:pt x="110567" y="96181"/>
                    <a:pt x="114644" y="101832"/>
                    <a:pt x="116864" y="108251"/>
                  </a:cubicBezTo>
                  <a:cubicBezTo>
                    <a:pt x="117006" y="108694"/>
                    <a:pt x="117328" y="109118"/>
                    <a:pt x="117268" y="109562"/>
                  </a:cubicBezTo>
                  <a:cubicBezTo>
                    <a:pt x="117187" y="110208"/>
                    <a:pt x="116945" y="110168"/>
                    <a:pt x="116602" y="110713"/>
                  </a:cubicBezTo>
                  <a:cubicBezTo>
                    <a:pt x="116642" y="110874"/>
                    <a:pt x="116562" y="111036"/>
                    <a:pt x="116400" y="111076"/>
                  </a:cubicBezTo>
                  <a:cubicBezTo>
                    <a:pt x="116239" y="111157"/>
                    <a:pt x="116057" y="111036"/>
                    <a:pt x="116017" y="1108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6" name="Google Shape;1556;p31"/>
            <p:cNvSpPr/>
            <p:nvPr/>
          </p:nvSpPr>
          <p:spPr>
            <a:xfrm>
              <a:off x="5578932" y="3705902"/>
              <a:ext cx="189222" cy="257228"/>
            </a:xfrm>
            <a:custGeom>
              <a:avLst/>
              <a:gdLst/>
              <a:ahLst/>
              <a:cxnLst/>
              <a:rect l="l" t="t" r="r" b="b"/>
              <a:pathLst>
                <a:path w="57822" h="78603" extrusionOk="0">
                  <a:moveTo>
                    <a:pt x="57342" y="78080"/>
                  </a:moveTo>
                  <a:cubicBezTo>
                    <a:pt x="56434" y="78362"/>
                    <a:pt x="56656" y="78725"/>
                    <a:pt x="55707" y="78564"/>
                  </a:cubicBezTo>
                  <a:cubicBezTo>
                    <a:pt x="54335" y="78403"/>
                    <a:pt x="53407" y="77171"/>
                    <a:pt x="52276" y="76404"/>
                  </a:cubicBezTo>
                  <a:cubicBezTo>
                    <a:pt x="38916" y="67504"/>
                    <a:pt x="27331" y="57715"/>
                    <a:pt x="18290" y="46313"/>
                  </a:cubicBezTo>
                  <a:cubicBezTo>
                    <a:pt x="15161" y="42357"/>
                    <a:pt x="12315" y="38219"/>
                    <a:pt x="9914" y="33799"/>
                  </a:cubicBezTo>
                  <a:cubicBezTo>
                    <a:pt x="4666" y="24112"/>
                    <a:pt x="1316" y="13234"/>
                    <a:pt x="4" y="740"/>
                  </a:cubicBezTo>
                  <a:cubicBezTo>
                    <a:pt x="-36" y="377"/>
                    <a:pt x="226" y="54"/>
                    <a:pt x="610" y="14"/>
                  </a:cubicBezTo>
                  <a:cubicBezTo>
                    <a:pt x="993" y="-67"/>
                    <a:pt x="1336" y="216"/>
                    <a:pt x="1397" y="579"/>
                  </a:cubicBezTo>
                  <a:cubicBezTo>
                    <a:pt x="3758" y="14444"/>
                    <a:pt x="8884" y="25969"/>
                    <a:pt x="15686" y="36221"/>
                  </a:cubicBezTo>
                  <a:cubicBezTo>
                    <a:pt x="25172" y="50450"/>
                    <a:pt x="38391" y="61934"/>
                    <a:pt x="53629" y="73014"/>
                  </a:cubicBezTo>
                  <a:cubicBezTo>
                    <a:pt x="54921" y="73922"/>
                    <a:pt x="56676" y="74487"/>
                    <a:pt x="57484" y="75840"/>
                  </a:cubicBezTo>
                  <a:cubicBezTo>
                    <a:pt x="57928" y="76606"/>
                    <a:pt x="57585" y="76707"/>
                    <a:pt x="57685" y="77595"/>
                  </a:cubicBezTo>
                  <a:cubicBezTo>
                    <a:pt x="57827" y="77676"/>
                    <a:pt x="57867" y="77878"/>
                    <a:pt x="57766" y="77999"/>
                  </a:cubicBezTo>
                  <a:cubicBezTo>
                    <a:pt x="57666" y="78120"/>
                    <a:pt x="57464" y="78160"/>
                    <a:pt x="57322" y="78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7" name="Google Shape;1557;p31"/>
            <p:cNvSpPr/>
            <p:nvPr/>
          </p:nvSpPr>
          <p:spPr>
            <a:xfrm>
              <a:off x="5766533" y="3606843"/>
              <a:ext cx="135619" cy="254646"/>
            </a:xfrm>
            <a:custGeom>
              <a:avLst/>
              <a:gdLst/>
              <a:ahLst/>
              <a:cxnLst/>
              <a:rect l="l" t="t" r="r" b="b"/>
              <a:pathLst>
                <a:path w="41442" h="77814" extrusionOk="0">
                  <a:moveTo>
                    <a:pt x="904" y="77471"/>
                  </a:moveTo>
                  <a:cubicBezTo>
                    <a:pt x="540" y="76866"/>
                    <a:pt x="218" y="76644"/>
                    <a:pt x="36" y="75998"/>
                  </a:cubicBezTo>
                  <a:cubicBezTo>
                    <a:pt x="-45" y="75675"/>
                    <a:pt x="36" y="75352"/>
                    <a:pt x="36" y="75090"/>
                  </a:cubicBezTo>
                  <a:cubicBezTo>
                    <a:pt x="460" y="67319"/>
                    <a:pt x="3164" y="60902"/>
                    <a:pt x="6595" y="55069"/>
                  </a:cubicBezTo>
                  <a:cubicBezTo>
                    <a:pt x="12246" y="45462"/>
                    <a:pt x="20561" y="37490"/>
                    <a:pt x="27181" y="27076"/>
                  </a:cubicBezTo>
                  <a:cubicBezTo>
                    <a:pt x="29422" y="23766"/>
                    <a:pt x="31319" y="20375"/>
                    <a:pt x="33014" y="16904"/>
                  </a:cubicBezTo>
                  <a:cubicBezTo>
                    <a:pt x="35598" y="11636"/>
                    <a:pt x="37696" y="6187"/>
                    <a:pt x="39815" y="556"/>
                  </a:cubicBezTo>
                  <a:cubicBezTo>
                    <a:pt x="39957" y="152"/>
                    <a:pt x="40421" y="-90"/>
                    <a:pt x="40865" y="31"/>
                  </a:cubicBezTo>
                  <a:cubicBezTo>
                    <a:pt x="41309" y="193"/>
                    <a:pt x="41531" y="637"/>
                    <a:pt x="41410" y="1020"/>
                  </a:cubicBezTo>
                  <a:cubicBezTo>
                    <a:pt x="39654" y="6833"/>
                    <a:pt x="37898" y="12464"/>
                    <a:pt x="35638" y="17973"/>
                  </a:cubicBezTo>
                  <a:cubicBezTo>
                    <a:pt x="34124" y="21687"/>
                    <a:pt x="32388" y="25259"/>
                    <a:pt x="30289" y="28852"/>
                  </a:cubicBezTo>
                  <a:cubicBezTo>
                    <a:pt x="23730" y="39266"/>
                    <a:pt x="15698" y="47359"/>
                    <a:pt x="9865" y="56804"/>
                  </a:cubicBezTo>
                  <a:cubicBezTo>
                    <a:pt x="6535" y="62233"/>
                    <a:pt x="4113" y="68127"/>
                    <a:pt x="2881" y="75352"/>
                  </a:cubicBezTo>
                  <a:cubicBezTo>
                    <a:pt x="2842" y="75635"/>
                    <a:pt x="2842" y="75958"/>
                    <a:pt x="2700" y="76220"/>
                  </a:cubicBezTo>
                  <a:cubicBezTo>
                    <a:pt x="2417" y="76826"/>
                    <a:pt x="2034" y="76947"/>
                    <a:pt x="1610" y="77492"/>
                  </a:cubicBezTo>
                  <a:cubicBezTo>
                    <a:pt x="1610" y="77653"/>
                    <a:pt x="1428" y="77815"/>
                    <a:pt x="1227" y="77815"/>
                  </a:cubicBezTo>
                  <a:cubicBezTo>
                    <a:pt x="1025" y="77774"/>
                    <a:pt x="883" y="77613"/>
                    <a:pt x="883" y="774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8" name="Google Shape;1558;p31"/>
            <p:cNvSpPr/>
            <p:nvPr/>
          </p:nvSpPr>
          <p:spPr>
            <a:xfrm>
              <a:off x="5766559" y="3908762"/>
              <a:ext cx="269903" cy="268260"/>
            </a:xfrm>
            <a:custGeom>
              <a:avLst/>
              <a:gdLst/>
              <a:ahLst/>
              <a:cxnLst/>
              <a:rect l="l" t="t" r="r" b="b"/>
              <a:pathLst>
                <a:path w="82476" h="81974" extrusionOk="0">
                  <a:moveTo>
                    <a:pt x="351" y="81560"/>
                  </a:moveTo>
                  <a:cubicBezTo>
                    <a:pt x="210" y="80612"/>
                    <a:pt x="-93" y="79966"/>
                    <a:pt x="28" y="79058"/>
                  </a:cubicBezTo>
                  <a:cubicBezTo>
                    <a:pt x="1057" y="71489"/>
                    <a:pt x="6769" y="66424"/>
                    <a:pt x="11391" y="61681"/>
                  </a:cubicBezTo>
                  <a:cubicBezTo>
                    <a:pt x="19020" y="53911"/>
                    <a:pt x="28687" y="48280"/>
                    <a:pt x="38980" y="40792"/>
                  </a:cubicBezTo>
                  <a:cubicBezTo>
                    <a:pt x="48426" y="34051"/>
                    <a:pt x="57750" y="26563"/>
                    <a:pt x="66045" y="18228"/>
                  </a:cubicBezTo>
                  <a:cubicBezTo>
                    <a:pt x="71575" y="12678"/>
                    <a:pt x="76681" y="6785"/>
                    <a:pt x="80919" y="407"/>
                  </a:cubicBezTo>
                  <a:cubicBezTo>
                    <a:pt x="81161" y="3"/>
                    <a:pt x="81686" y="-118"/>
                    <a:pt x="82070" y="124"/>
                  </a:cubicBezTo>
                  <a:cubicBezTo>
                    <a:pt x="82474" y="326"/>
                    <a:pt x="82594" y="851"/>
                    <a:pt x="82352" y="1194"/>
                  </a:cubicBezTo>
                  <a:cubicBezTo>
                    <a:pt x="77327" y="9570"/>
                    <a:pt x="71010" y="17219"/>
                    <a:pt x="63865" y="24242"/>
                  </a:cubicBezTo>
                  <a:cubicBezTo>
                    <a:pt x="56761" y="31226"/>
                    <a:pt x="48869" y="37482"/>
                    <a:pt x="40978" y="43295"/>
                  </a:cubicBezTo>
                  <a:cubicBezTo>
                    <a:pt x="30867" y="50661"/>
                    <a:pt x="21381" y="56211"/>
                    <a:pt x="13813" y="63860"/>
                  </a:cubicBezTo>
                  <a:cubicBezTo>
                    <a:pt x="9433" y="68280"/>
                    <a:pt x="7233" y="74234"/>
                    <a:pt x="2874" y="80128"/>
                  </a:cubicBezTo>
                  <a:cubicBezTo>
                    <a:pt x="2309" y="80854"/>
                    <a:pt x="1663" y="81117"/>
                    <a:pt x="936" y="81762"/>
                  </a:cubicBezTo>
                  <a:cubicBezTo>
                    <a:pt x="876" y="81924"/>
                    <a:pt x="694" y="82004"/>
                    <a:pt x="533" y="81964"/>
                  </a:cubicBezTo>
                  <a:cubicBezTo>
                    <a:pt x="371" y="81883"/>
                    <a:pt x="291" y="81722"/>
                    <a:pt x="331" y="81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9" name="Google Shape;1559;p31"/>
            <p:cNvSpPr/>
            <p:nvPr/>
          </p:nvSpPr>
          <p:spPr>
            <a:xfrm>
              <a:off x="5776789" y="4230826"/>
              <a:ext cx="318686" cy="211770"/>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0" name="Google Shape;1560;p31"/>
            <p:cNvSpPr/>
            <p:nvPr/>
          </p:nvSpPr>
          <p:spPr>
            <a:xfrm>
              <a:off x="5763002" y="4795084"/>
              <a:ext cx="20456" cy="483860"/>
            </a:xfrm>
            <a:custGeom>
              <a:avLst/>
              <a:gdLst/>
              <a:ahLst/>
              <a:cxnLst/>
              <a:rect l="l" t="t" r="r" b="b"/>
              <a:pathLst>
                <a:path w="6251" h="419835" extrusionOk="0">
                  <a:moveTo>
                    <a:pt x="3935" y="419674"/>
                  </a:moveTo>
                  <a:cubicBezTo>
                    <a:pt x="3512" y="419230"/>
                    <a:pt x="3229" y="419230"/>
                    <a:pt x="2987" y="418685"/>
                  </a:cubicBezTo>
                  <a:cubicBezTo>
                    <a:pt x="2785" y="418221"/>
                    <a:pt x="2926" y="417676"/>
                    <a:pt x="2906" y="417171"/>
                  </a:cubicBezTo>
                  <a:cubicBezTo>
                    <a:pt x="2624" y="410511"/>
                    <a:pt x="2462" y="402882"/>
                    <a:pt x="2361" y="394507"/>
                  </a:cubicBezTo>
                  <a:cubicBezTo>
                    <a:pt x="2018" y="369117"/>
                    <a:pt x="2159" y="336825"/>
                    <a:pt x="2300" y="303907"/>
                  </a:cubicBezTo>
                  <a:cubicBezTo>
                    <a:pt x="2502" y="252059"/>
                    <a:pt x="3027" y="198636"/>
                    <a:pt x="2664" y="168039"/>
                  </a:cubicBezTo>
                  <a:cubicBezTo>
                    <a:pt x="2220" y="128905"/>
                    <a:pt x="262" y="89812"/>
                    <a:pt x="20" y="50698"/>
                  </a:cubicBezTo>
                  <a:cubicBezTo>
                    <a:pt x="-61" y="37277"/>
                    <a:pt x="101" y="23856"/>
                    <a:pt x="545" y="10434"/>
                  </a:cubicBezTo>
                  <a:cubicBezTo>
                    <a:pt x="585" y="9082"/>
                    <a:pt x="605" y="7750"/>
                    <a:pt x="686" y="6418"/>
                  </a:cubicBezTo>
                  <a:cubicBezTo>
                    <a:pt x="827" y="4400"/>
                    <a:pt x="1090" y="2402"/>
                    <a:pt x="1311" y="404"/>
                  </a:cubicBezTo>
                  <a:cubicBezTo>
                    <a:pt x="1311" y="182"/>
                    <a:pt x="1514" y="0"/>
                    <a:pt x="1755" y="0"/>
                  </a:cubicBezTo>
                  <a:cubicBezTo>
                    <a:pt x="1998" y="0"/>
                    <a:pt x="2179" y="202"/>
                    <a:pt x="2159" y="424"/>
                  </a:cubicBezTo>
                  <a:cubicBezTo>
                    <a:pt x="2240" y="2664"/>
                    <a:pt x="2381" y="4884"/>
                    <a:pt x="2422" y="7124"/>
                  </a:cubicBezTo>
                  <a:cubicBezTo>
                    <a:pt x="2563" y="17175"/>
                    <a:pt x="2381" y="27226"/>
                    <a:pt x="2482" y="37277"/>
                  </a:cubicBezTo>
                  <a:cubicBezTo>
                    <a:pt x="2583" y="47328"/>
                    <a:pt x="2704" y="57379"/>
                    <a:pt x="2946" y="67429"/>
                  </a:cubicBezTo>
                  <a:cubicBezTo>
                    <a:pt x="3753" y="100933"/>
                    <a:pt x="5348" y="134456"/>
                    <a:pt x="5893" y="167999"/>
                  </a:cubicBezTo>
                  <a:cubicBezTo>
                    <a:pt x="6377" y="198595"/>
                    <a:pt x="6317" y="252059"/>
                    <a:pt x="6034" y="303928"/>
                  </a:cubicBezTo>
                  <a:cubicBezTo>
                    <a:pt x="5853" y="336845"/>
                    <a:pt x="5711" y="369117"/>
                    <a:pt x="5510" y="394507"/>
                  </a:cubicBezTo>
                  <a:cubicBezTo>
                    <a:pt x="5449" y="402882"/>
                    <a:pt x="5368" y="410491"/>
                    <a:pt x="5227" y="417151"/>
                  </a:cubicBezTo>
                  <a:cubicBezTo>
                    <a:pt x="5227" y="417656"/>
                    <a:pt x="5368" y="418201"/>
                    <a:pt x="5187" y="418665"/>
                  </a:cubicBezTo>
                  <a:cubicBezTo>
                    <a:pt x="4965" y="419230"/>
                    <a:pt x="4662" y="419230"/>
                    <a:pt x="4258" y="419674"/>
                  </a:cubicBezTo>
                  <a:cubicBezTo>
                    <a:pt x="4258" y="419755"/>
                    <a:pt x="4197" y="419836"/>
                    <a:pt x="4097" y="419836"/>
                  </a:cubicBezTo>
                  <a:cubicBezTo>
                    <a:pt x="3996" y="419836"/>
                    <a:pt x="3935" y="419775"/>
                    <a:pt x="3935" y="419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1" name="Google Shape;1561;p31"/>
            <p:cNvSpPr/>
            <p:nvPr/>
          </p:nvSpPr>
          <p:spPr>
            <a:xfrm rot="10800000">
              <a:off x="5767584" y="4787300"/>
              <a:ext cx="324612" cy="237289"/>
            </a:xfrm>
            <a:custGeom>
              <a:avLst/>
              <a:gdLst/>
              <a:ahLst/>
              <a:cxnLst/>
              <a:rect l="l" t="t" r="r" b="b"/>
              <a:pathLst>
                <a:path w="99194" h="72510" extrusionOk="0">
                  <a:moveTo>
                    <a:pt x="98614" y="72377"/>
                  </a:moveTo>
                  <a:cubicBezTo>
                    <a:pt x="94880" y="66827"/>
                    <a:pt x="90622" y="62043"/>
                    <a:pt x="86363" y="57341"/>
                  </a:cubicBezTo>
                  <a:cubicBezTo>
                    <a:pt x="79783" y="50096"/>
                    <a:pt x="72841" y="43476"/>
                    <a:pt x="65111" y="37643"/>
                  </a:cubicBezTo>
                  <a:cubicBezTo>
                    <a:pt x="53506" y="28904"/>
                    <a:pt x="40569" y="21699"/>
                    <a:pt x="27188" y="14837"/>
                  </a:cubicBezTo>
                  <a:cubicBezTo>
                    <a:pt x="18368" y="10336"/>
                    <a:pt x="9448" y="5876"/>
                    <a:pt x="466" y="1476"/>
                  </a:cubicBezTo>
                  <a:cubicBezTo>
                    <a:pt x="63" y="1274"/>
                    <a:pt x="-119" y="830"/>
                    <a:pt x="83" y="446"/>
                  </a:cubicBezTo>
                  <a:cubicBezTo>
                    <a:pt x="285" y="63"/>
                    <a:pt x="769" y="-118"/>
                    <a:pt x="1173" y="83"/>
                  </a:cubicBezTo>
                  <a:cubicBezTo>
                    <a:pt x="10457" y="3958"/>
                    <a:pt x="19801" y="7652"/>
                    <a:pt x="28823" y="11809"/>
                  </a:cubicBezTo>
                  <a:cubicBezTo>
                    <a:pt x="42749" y="18227"/>
                    <a:pt x="56069" y="25412"/>
                    <a:pt x="67896" y="34292"/>
                  </a:cubicBezTo>
                  <a:cubicBezTo>
                    <a:pt x="75888" y="40267"/>
                    <a:pt x="83416" y="46927"/>
                    <a:pt x="89471" y="54980"/>
                  </a:cubicBezTo>
                  <a:cubicBezTo>
                    <a:pt x="93346" y="60167"/>
                    <a:pt x="96393" y="65898"/>
                    <a:pt x="99159" y="72074"/>
                  </a:cubicBezTo>
                  <a:cubicBezTo>
                    <a:pt x="99239" y="72195"/>
                    <a:pt x="99179" y="72397"/>
                    <a:pt x="99017" y="72478"/>
                  </a:cubicBezTo>
                  <a:cubicBezTo>
                    <a:pt x="98876" y="72559"/>
                    <a:pt x="98674" y="72478"/>
                    <a:pt x="98593" y="72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2" name="Google Shape;1562;p31"/>
            <p:cNvSpPr/>
            <p:nvPr/>
          </p:nvSpPr>
          <p:spPr>
            <a:xfrm rot="10800000">
              <a:off x="5769683" y="4905873"/>
              <a:ext cx="383782" cy="363578"/>
            </a:xfrm>
            <a:custGeom>
              <a:avLst/>
              <a:gdLst/>
              <a:ahLst/>
              <a:cxnLst/>
              <a:rect l="l" t="t" r="r" b="b"/>
              <a:pathLst>
                <a:path w="117275" h="111101" extrusionOk="0">
                  <a:moveTo>
                    <a:pt x="116017" y="110874"/>
                  </a:moveTo>
                  <a:cubicBezTo>
                    <a:pt x="115411" y="110632"/>
                    <a:pt x="115250" y="110834"/>
                    <a:pt x="114786" y="110349"/>
                  </a:cubicBezTo>
                  <a:cubicBezTo>
                    <a:pt x="114301" y="109865"/>
                    <a:pt x="114241" y="109159"/>
                    <a:pt x="113958" y="108553"/>
                  </a:cubicBezTo>
                  <a:cubicBezTo>
                    <a:pt x="110386" y="100944"/>
                    <a:pt x="104210" y="94769"/>
                    <a:pt x="96944" y="89299"/>
                  </a:cubicBezTo>
                  <a:cubicBezTo>
                    <a:pt x="84794" y="80136"/>
                    <a:pt x="69698" y="72992"/>
                    <a:pt x="58375" y="65968"/>
                  </a:cubicBezTo>
                  <a:cubicBezTo>
                    <a:pt x="44248" y="57148"/>
                    <a:pt x="32623" y="48631"/>
                    <a:pt x="23076" y="38338"/>
                  </a:cubicBezTo>
                  <a:cubicBezTo>
                    <a:pt x="13591" y="28086"/>
                    <a:pt x="6143" y="16218"/>
                    <a:pt x="48" y="900"/>
                  </a:cubicBezTo>
                  <a:cubicBezTo>
                    <a:pt x="-93" y="537"/>
                    <a:pt x="89" y="133"/>
                    <a:pt x="432" y="32"/>
                  </a:cubicBezTo>
                  <a:cubicBezTo>
                    <a:pt x="775" y="-69"/>
                    <a:pt x="1199" y="72"/>
                    <a:pt x="1340" y="395"/>
                  </a:cubicBezTo>
                  <a:cubicBezTo>
                    <a:pt x="7859" y="15270"/>
                    <a:pt x="15649" y="26673"/>
                    <a:pt x="25216" y="36482"/>
                  </a:cubicBezTo>
                  <a:cubicBezTo>
                    <a:pt x="34843" y="46371"/>
                    <a:pt x="46306" y="54666"/>
                    <a:pt x="60313" y="63082"/>
                  </a:cubicBezTo>
                  <a:cubicBezTo>
                    <a:pt x="73775" y="71256"/>
                    <a:pt x="92807" y="79147"/>
                    <a:pt x="105401" y="91237"/>
                  </a:cubicBezTo>
                  <a:cubicBezTo>
                    <a:pt x="110567" y="96181"/>
                    <a:pt x="114644" y="101832"/>
                    <a:pt x="116864" y="108251"/>
                  </a:cubicBezTo>
                  <a:cubicBezTo>
                    <a:pt x="117006" y="108694"/>
                    <a:pt x="117328" y="109118"/>
                    <a:pt x="117268" y="109562"/>
                  </a:cubicBezTo>
                  <a:cubicBezTo>
                    <a:pt x="117187" y="110208"/>
                    <a:pt x="116945" y="110168"/>
                    <a:pt x="116602" y="110713"/>
                  </a:cubicBezTo>
                  <a:cubicBezTo>
                    <a:pt x="116642" y="110874"/>
                    <a:pt x="116562" y="111036"/>
                    <a:pt x="116400" y="111076"/>
                  </a:cubicBezTo>
                  <a:cubicBezTo>
                    <a:pt x="116239" y="111157"/>
                    <a:pt x="116057" y="111036"/>
                    <a:pt x="116017" y="1108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3" name="Google Shape;1563;p31"/>
            <p:cNvSpPr/>
            <p:nvPr/>
          </p:nvSpPr>
          <p:spPr>
            <a:xfrm rot="10800000">
              <a:off x="5776906" y="5183356"/>
              <a:ext cx="189222" cy="257228"/>
            </a:xfrm>
            <a:custGeom>
              <a:avLst/>
              <a:gdLst/>
              <a:ahLst/>
              <a:cxnLst/>
              <a:rect l="l" t="t" r="r" b="b"/>
              <a:pathLst>
                <a:path w="57822" h="78603" extrusionOk="0">
                  <a:moveTo>
                    <a:pt x="57342" y="78080"/>
                  </a:moveTo>
                  <a:cubicBezTo>
                    <a:pt x="56434" y="78362"/>
                    <a:pt x="56656" y="78725"/>
                    <a:pt x="55707" y="78564"/>
                  </a:cubicBezTo>
                  <a:cubicBezTo>
                    <a:pt x="54335" y="78403"/>
                    <a:pt x="53407" y="77171"/>
                    <a:pt x="52276" y="76404"/>
                  </a:cubicBezTo>
                  <a:cubicBezTo>
                    <a:pt x="38916" y="67504"/>
                    <a:pt x="27331" y="57715"/>
                    <a:pt x="18290" y="46313"/>
                  </a:cubicBezTo>
                  <a:cubicBezTo>
                    <a:pt x="15161" y="42357"/>
                    <a:pt x="12315" y="38219"/>
                    <a:pt x="9914" y="33799"/>
                  </a:cubicBezTo>
                  <a:cubicBezTo>
                    <a:pt x="4666" y="24112"/>
                    <a:pt x="1316" y="13234"/>
                    <a:pt x="4" y="740"/>
                  </a:cubicBezTo>
                  <a:cubicBezTo>
                    <a:pt x="-36" y="377"/>
                    <a:pt x="226" y="54"/>
                    <a:pt x="610" y="14"/>
                  </a:cubicBezTo>
                  <a:cubicBezTo>
                    <a:pt x="993" y="-67"/>
                    <a:pt x="1336" y="216"/>
                    <a:pt x="1397" y="579"/>
                  </a:cubicBezTo>
                  <a:cubicBezTo>
                    <a:pt x="3758" y="14444"/>
                    <a:pt x="8884" y="25969"/>
                    <a:pt x="15686" y="36221"/>
                  </a:cubicBezTo>
                  <a:cubicBezTo>
                    <a:pt x="25172" y="50450"/>
                    <a:pt x="38391" y="61934"/>
                    <a:pt x="53629" y="73014"/>
                  </a:cubicBezTo>
                  <a:cubicBezTo>
                    <a:pt x="54921" y="73922"/>
                    <a:pt x="56676" y="74487"/>
                    <a:pt x="57484" y="75840"/>
                  </a:cubicBezTo>
                  <a:cubicBezTo>
                    <a:pt x="57928" y="76606"/>
                    <a:pt x="57585" y="76707"/>
                    <a:pt x="57685" y="77595"/>
                  </a:cubicBezTo>
                  <a:cubicBezTo>
                    <a:pt x="57827" y="77676"/>
                    <a:pt x="57867" y="77878"/>
                    <a:pt x="57766" y="77999"/>
                  </a:cubicBezTo>
                  <a:cubicBezTo>
                    <a:pt x="57666" y="78120"/>
                    <a:pt x="57464" y="78160"/>
                    <a:pt x="57322" y="78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4" name="Google Shape;1564;p31"/>
            <p:cNvSpPr/>
            <p:nvPr/>
          </p:nvSpPr>
          <p:spPr>
            <a:xfrm rot="10800000">
              <a:off x="5640405" y="5165853"/>
              <a:ext cx="135619" cy="254646"/>
            </a:xfrm>
            <a:custGeom>
              <a:avLst/>
              <a:gdLst/>
              <a:ahLst/>
              <a:cxnLst/>
              <a:rect l="l" t="t" r="r" b="b"/>
              <a:pathLst>
                <a:path w="41442" h="77814" extrusionOk="0">
                  <a:moveTo>
                    <a:pt x="904" y="77471"/>
                  </a:moveTo>
                  <a:cubicBezTo>
                    <a:pt x="540" y="76866"/>
                    <a:pt x="218" y="76644"/>
                    <a:pt x="36" y="75998"/>
                  </a:cubicBezTo>
                  <a:cubicBezTo>
                    <a:pt x="-45" y="75675"/>
                    <a:pt x="36" y="75352"/>
                    <a:pt x="36" y="75090"/>
                  </a:cubicBezTo>
                  <a:cubicBezTo>
                    <a:pt x="460" y="67319"/>
                    <a:pt x="3164" y="60902"/>
                    <a:pt x="6595" y="55069"/>
                  </a:cubicBezTo>
                  <a:cubicBezTo>
                    <a:pt x="12246" y="45462"/>
                    <a:pt x="20561" y="37490"/>
                    <a:pt x="27181" y="27076"/>
                  </a:cubicBezTo>
                  <a:cubicBezTo>
                    <a:pt x="29422" y="23766"/>
                    <a:pt x="31319" y="20375"/>
                    <a:pt x="33014" y="16904"/>
                  </a:cubicBezTo>
                  <a:cubicBezTo>
                    <a:pt x="35598" y="11636"/>
                    <a:pt x="37696" y="6187"/>
                    <a:pt x="39815" y="556"/>
                  </a:cubicBezTo>
                  <a:cubicBezTo>
                    <a:pt x="39957" y="152"/>
                    <a:pt x="40421" y="-90"/>
                    <a:pt x="40865" y="31"/>
                  </a:cubicBezTo>
                  <a:cubicBezTo>
                    <a:pt x="41309" y="193"/>
                    <a:pt x="41531" y="637"/>
                    <a:pt x="41410" y="1020"/>
                  </a:cubicBezTo>
                  <a:cubicBezTo>
                    <a:pt x="39654" y="6833"/>
                    <a:pt x="37898" y="12464"/>
                    <a:pt x="35638" y="17973"/>
                  </a:cubicBezTo>
                  <a:cubicBezTo>
                    <a:pt x="34124" y="21687"/>
                    <a:pt x="32388" y="25259"/>
                    <a:pt x="30289" y="28852"/>
                  </a:cubicBezTo>
                  <a:cubicBezTo>
                    <a:pt x="23730" y="39266"/>
                    <a:pt x="15698" y="47359"/>
                    <a:pt x="9865" y="56804"/>
                  </a:cubicBezTo>
                  <a:cubicBezTo>
                    <a:pt x="6535" y="62233"/>
                    <a:pt x="4113" y="68127"/>
                    <a:pt x="2881" y="75352"/>
                  </a:cubicBezTo>
                  <a:cubicBezTo>
                    <a:pt x="2842" y="75635"/>
                    <a:pt x="2842" y="75958"/>
                    <a:pt x="2700" y="76220"/>
                  </a:cubicBezTo>
                  <a:cubicBezTo>
                    <a:pt x="2417" y="76826"/>
                    <a:pt x="2034" y="76947"/>
                    <a:pt x="1610" y="77492"/>
                  </a:cubicBezTo>
                  <a:cubicBezTo>
                    <a:pt x="1610" y="77653"/>
                    <a:pt x="1428" y="77815"/>
                    <a:pt x="1227" y="77815"/>
                  </a:cubicBezTo>
                  <a:cubicBezTo>
                    <a:pt x="1025" y="77774"/>
                    <a:pt x="883" y="77613"/>
                    <a:pt x="883" y="774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5" name="Google Shape;1565;p31"/>
            <p:cNvSpPr/>
            <p:nvPr/>
          </p:nvSpPr>
          <p:spPr>
            <a:xfrm rot="10800000">
              <a:off x="5512554" y="4969660"/>
              <a:ext cx="269903" cy="268260"/>
            </a:xfrm>
            <a:custGeom>
              <a:avLst/>
              <a:gdLst/>
              <a:ahLst/>
              <a:cxnLst/>
              <a:rect l="l" t="t" r="r" b="b"/>
              <a:pathLst>
                <a:path w="82476" h="81974" extrusionOk="0">
                  <a:moveTo>
                    <a:pt x="351" y="81560"/>
                  </a:moveTo>
                  <a:cubicBezTo>
                    <a:pt x="210" y="80612"/>
                    <a:pt x="-93" y="79966"/>
                    <a:pt x="28" y="79058"/>
                  </a:cubicBezTo>
                  <a:cubicBezTo>
                    <a:pt x="1057" y="71489"/>
                    <a:pt x="6769" y="66424"/>
                    <a:pt x="11391" y="61681"/>
                  </a:cubicBezTo>
                  <a:cubicBezTo>
                    <a:pt x="19020" y="53911"/>
                    <a:pt x="28687" y="48280"/>
                    <a:pt x="38980" y="40792"/>
                  </a:cubicBezTo>
                  <a:cubicBezTo>
                    <a:pt x="48426" y="34051"/>
                    <a:pt x="57750" y="26563"/>
                    <a:pt x="66045" y="18228"/>
                  </a:cubicBezTo>
                  <a:cubicBezTo>
                    <a:pt x="71575" y="12678"/>
                    <a:pt x="76681" y="6785"/>
                    <a:pt x="80919" y="407"/>
                  </a:cubicBezTo>
                  <a:cubicBezTo>
                    <a:pt x="81161" y="3"/>
                    <a:pt x="81686" y="-118"/>
                    <a:pt x="82070" y="124"/>
                  </a:cubicBezTo>
                  <a:cubicBezTo>
                    <a:pt x="82474" y="326"/>
                    <a:pt x="82594" y="851"/>
                    <a:pt x="82352" y="1194"/>
                  </a:cubicBezTo>
                  <a:cubicBezTo>
                    <a:pt x="77327" y="9570"/>
                    <a:pt x="71010" y="17219"/>
                    <a:pt x="63865" y="24242"/>
                  </a:cubicBezTo>
                  <a:cubicBezTo>
                    <a:pt x="56761" y="31226"/>
                    <a:pt x="48869" y="37482"/>
                    <a:pt x="40978" y="43295"/>
                  </a:cubicBezTo>
                  <a:cubicBezTo>
                    <a:pt x="30867" y="50661"/>
                    <a:pt x="21381" y="56211"/>
                    <a:pt x="13813" y="63860"/>
                  </a:cubicBezTo>
                  <a:cubicBezTo>
                    <a:pt x="9433" y="68280"/>
                    <a:pt x="7233" y="74234"/>
                    <a:pt x="2874" y="80128"/>
                  </a:cubicBezTo>
                  <a:cubicBezTo>
                    <a:pt x="2309" y="80854"/>
                    <a:pt x="1663" y="81117"/>
                    <a:pt x="936" y="81762"/>
                  </a:cubicBezTo>
                  <a:cubicBezTo>
                    <a:pt x="876" y="81924"/>
                    <a:pt x="694" y="82004"/>
                    <a:pt x="533" y="81964"/>
                  </a:cubicBezTo>
                  <a:cubicBezTo>
                    <a:pt x="371" y="81883"/>
                    <a:pt x="291" y="81722"/>
                    <a:pt x="331" y="81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6" name="Google Shape;1566;p31"/>
            <p:cNvSpPr/>
            <p:nvPr/>
          </p:nvSpPr>
          <p:spPr>
            <a:xfrm rot="10800000">
              <a:off x="5455379" y="4790091"/>
              <a:ext cx="318686" cy="211770"/>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7" name="Google Shape;1567;p31"/>
            <p:cNvSpPr/>
            <p:nvPr/>
          </p:nvSpPr>
          <p:spPr>
            <a:xfrm rot="9000200">
              <a:off x="5578289" y="4839343"/>
              <a:ext cx="247378" cy="190191"/>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8" name="Google Shape;1568;p31"/>
            <p:cNvSpPr/>
            <p:nvPr/>
          </p:nvSpPr>
          <p:spPr>
            <a:xfrm rot="-9000200" flipH="1">
              <a:off x="5729090" y="4876818"/>
              <a:ext cx="247378" cy="190191"/>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69" name="Google Shape;1569;p31"/>
          <p:cNvGrpSpPr/>
          <p:nvPr/>
        </p:nvGrpSpPr>
        <p:grpSpPr>
          <a:xfrm>
            <a:off x="8195710" y="1072774"/>
            <a:ext cx="1365026" cy="948407"/>
            <a:chOff x="8971385" y="-260179"/>
            <a:chExt cx="1665275" cy="1157017"/>
          </a:xfrm>
        </p:grpSpPr>
        <p:sp>
          <p:nvSpPr>
            <p:cNvPr id="1570" name="Google Shape;1570;p31"/>
            <p:cNvSpPr/>
            <p:nvPr/>
          </p:nvSpPr>
          <p:spPr>
            <a:xfrm>
              <a:off x="9311358" y="-260179"/>
              <a:ext cx="1015397" cy="1015397"/>
            </a:xfrm>
            <a:custGeom>
              <a:avLst/>
              <a:gdLst/>
              <a:ahLst/>
              <a:cxnLst/>
              <a:rect l="l" t="t" r="r" b="b"/>
              <a:pathLst>
                <a:path w="544449" h="544449" extrusionOk="0">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71" name="Google Shape;1571;p31"/>
            <p:cNvGrpSpPr/>
            <p:nvPr/>
          </p:nvGrpSpPr>
          <p:grpSpPr>
            <a:xfrm>
              <a:off x="8971385" y="394371"/>
              <a:ext cx="1665275" cy="502467"/>
              <a:chOff x="8971385" y="394371"/>
              <a:chExt cx="1665275" cy="502467"/>
            </a:xfrm>
          </p:grpSpPr>
          <p:sp>
            <p:nvSpPr>
              <p:cNvPr id="1572" name="Google Shape;1572;p31"/>
              <p:cNvSpPr/>
              <p:nvPr/>
            </p:nvSpPr>
            <p:spPr>
              <a:xfrm>
                <a:off x="8971385" y="48842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3" name="Google Shape;1573;p31"/>
              <p:cNvSpPr/>
              <p:nvPr/>
            </p:nvSpPr>
            <p:spPr>
              <a:xfrm>
                <a:off x="9709813" y="394371"/>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574" name="Google Shape;1574;p31"/>
          <p:cNvSpPr txBox="1">
            <a:spLocks noGrp="1"/>
          </p:cNvSpPr>
          <p:nvPr>
            <p:ph type="title"/>
          </p:nvPr>
        </p:nvSpPr>
        <p:spPr>
          <a:xfrm>
            <a:off x="689094" y="1634988"/>
            <a:ext cx="51621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7200" b="1">
                <a:solidFill>
                  <a:srgbClr val="FF0000"/>
                </a:solidFill>
                <a:latin typeface="Arial"/>
                <a:ea typeface="Arial"/>
                <a:cs typeface="Arial"/>
                <a:sym typeface="Arial"/>
              </a:rPr>
              <a:t>KHÁM PHÁ</a:t>
            </a:r>
            <a:endParaRPr sz="7200" b="1">
              <a:solidFill>
                <a:srgbClr val="FF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32"/>
          <p:cNvSpPr txBox="1">
            <a:spLocks noGrp="1"/>
          </p:cNvSpPr>
          <p:nvPr>
            <p:ph type="title"/>
          </p:nvPr>
        </p:nvSpPr>
        <p:spPr>
          <a:xfrm>
            <a:off x="797442" y="1461621"/>
            <a:ext cx="7549116" cy="5727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en-US" sz="4000" b="1">
                <a:solidFill>
                  <a:srgbClr val="FFC000"/>
                </a:solidFill>
                <a:latin typeface="Arial"/>
                <a:ea typeface="Arial"/>
                <a:cs typeface="Arial"/>
                <a:sym typeface="Arial"/>
              </a:rPr>
              <a:t>1. </a:t>
            </a:r>
            <a:r>
              <a:rPr lang="en-US" sz="4000" b="1">
                <a:solidFill>
                  <a:srgbClr val="0070C0"/>
                </a:solidFill>
                <a:latin typeface="Arial"/>
                <a:ea typeface="Arial"/>
                <a:cs typeface="Arial"/>
                <a:sym typeface="Arial"/>
              </a:rPr>
              <a:t>Thực vật cung cấp thức ăn cho con người và động vật</a:t>
            </a:r>
            <a:endParaRPr sz="4000" b="1">
              <a:solidFill>
                <a:srgbClr val="0070C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grpSp>
        <p:nvGrpSpPr>
          <p:cNvPr id="1584" name="Google Shape;1584;p33"/>
          <p:cNvGrpSpPr/>
          <p:nvPr/>
        </p:nvGrpSpPr>
        <p:grpSpPr>
          <a:xfrm flipH="1">
            <a:off x="7604134" y="779846"/>
            <a:ext cx="1462125" cy="723809"/>
            <a:chOff x="5396060" y="1318484"/>
            <a:chExt cx="1462125" cy="723809"/>
          </a:xfrm>
        </p:grpSpPr>
        <p:sp>
          <p:nvSpPr>
            <p:cNvPr id="1585" name="Google Shape;1585;p33"/>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6" name="Google Shape;1586;p33"/>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87" name="Google Shape;1587;p33"/>
          <p:cNvSpPr/>
          <p:nvPr/>
        </p:nvSpPr>
        <p:spPr>
          <a:xfrm flipH="1">
            <a:off x="123810" y="2320509"/>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588" name="Google Shape;1588;p33" descr="Best Confused Kid Asking Questions Illustration download in PNG &amp; Vector  format"/>
          <p:cNvPicPr preferRelativeResize="0"/>
          <p:nvPr/>
        </p:nvPicPr>
        <p:blipFill rotWithShape="1">
          <a:blip r:embed="rId3">
            <a:alphaModFix/>
          </a:blip>
          <a:srcRect/>
          <a:stretch/>
        </p:blipFill>
        <p:spPr>
          <a:xfrm>
            <a:off x="1050657" y="534950"/>
            <a:ext cx="2190750" cy="4286250"/>
          </a:xfrm>
          <a:prstGeom prst="rect">
            <a:avLst/>
          </a:prstGeom>
          <a:noFill/>
          <a:ln>
            <a:noFill/>
          </a:ln>
        </p:spPr>
      </p:pic>
      <p:sp>
        <p:nvSpPr>
          <p:cNvPr id="1589" name="Google Shape;1589;p33"/>
          <p:cNvSpPr/>
          <p:nvPr/>
        </p:nvSpPr>
        <p:spPr>
          <a:xfrm>
            <a:off x="3662154" y="1503655"/>
            <a:ext cx="4195306" cy="1430931"/>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dk1"/>
                </a:solidFill>
                <a:latin typeface="Arial"/>
                <a:ea typeface="Arial"/>
                <a:cs typeface="Arial"/>
                <a:sym typeface="Arial"/>
              </a:rPr>
              <a:t>Con người và động vật lấy thức ăn ở đâu?</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pic>
        <p:nvPicPr>
          <p:cNvPr id="1594" name="Google Shape;1594;p34" descr="Cute Little Boy Cartoon Eating 24996846 PNG"/>
          <p:cNvPicPr preferRelativeResize="0"/>
          <p:nvPr/>
        </p:nvPicPr>
        <p:blipFill rotWithShape="1">
          <a:blip r:embed="rId3">
            <a:alphaModFix/>
          </a:blip>
          <a:srcRect/>
          <a:stretch/>
        </p:blipFill>
        <p:spPr>
          <a:xfrm>
            <a:off x="818153" y="147526"/>
            <a:ext cx="1295843" cy="1295843"/>
          </a:xfrm>
          <a:prstGeom prst="rect">
            <a:avLst/>
          </a:prstGeom>
          <a:noFill/>
          <a:ln>
            <a:noFill/>
          </a:ln>
        </p:spPr>
      </p:pic>
      <p:pic>
        <p:nvPicPr>
          <p:cNvPr id="1595" name="Google Shape;1595;p34" descr="Wild Animals Cartoon PNG, Vector, PSD, and Clipart With Transparent  Background for Free Download | Pngtree"/>
          <p:cNvPicPr preferRelativeResize="0"/>
          <p:nvPr/>
        </p:nvPicPr>
        <p:blipFill rotWithShape="1">
          <a:blip r:embed="rId4">
            <a:alphaModFix/>
          </a:blip>
          <a:srcRect/>
          <a:stretch/>
        </p:blipFill>
        <p:spPr>
          <a:xfrm>
            <a:off x="752474" y="2236784"/>
            <a:ext cx="1427200" cy="960958"/>
          </a:xfrm>
          <a:prstGeom prst="rect">
            <a:avLst/>
          </a:prstGeom>
          <a:noFill/>
          <a:ln>
            <a:noFill/>
          </a:ln>
        </p:spPr>
      </p:pic>
      <p:pic>
        <p:nvPicPr>
          <p:cNvPr id="1596" name="Google Shape;1596;p34" descr="Gợi ý bữa cơm ngon, đủ chất cho ngày hè"/>
          <p:cNvPicPr preferRelativeResize="0"/>
          <p:nvPr/>
        </p:nvPicPr>
        <p:blipFill rotWithShape="1">
          <a:blip r:embed="rId5">
            <a:alphaModFix/>
          </a:blip>
          <a:srcRect/>
          <a:stretch/>
        </p:blipFill>
        <p:spPr>
          <a:xfrm>
            <a:off x="2344074" y="147526"/>
            <a:ext cx="1643136" cy="1525870"/>
          </a:xfrm>
          <a:prstGeom prst="rect">
            <a:avLst/>
          </a:prstGeom>
          <a:noFill/>
          <a:ln>
            <a:noFill/>
          </a:ln>
        </p:spPr>
      </p:pic>
      <p:pic>
        <p:nvPicPr>
          <p:cNvPr id="1597" name="Google Shape;1597;p34" descr="Tổng Hợp Các Mâm Cơm Gia Đình Ngon"/>
          <p:cNvPicPr preferRelativeResize="0"/>
          <p:nvPr/>
        </p:nvPicPr>
        <p:blipFill rotWithShape="1">
          <a:blip r:embed="rId6">
            <a:alphaModFix/>
          </a:blip>
          <a:srcRect/>
          <a:stretch/>
        </p:blipFill>
        <p:spPr>
          <a:xfrm>
            <a:off x="4365513" y="147526"/>
            <a:ext cx="1525870" cy="1525870"/>
          </a:xfrm>
          <a:prstGeom prst="rect">
            <a:avLst/>
          </a:prstGeom>
          <a:noFill/>
          <a:ln>
            <a:noFill/>
          </a:ln>
        </p:spPr>
      </p:pic>
      <p:pic>
        <p:nvPicPr>
          <p:cNvPr id="1598" name="Google Shape;1598;p34" descr="Gợi ý bữa cơm ngon, đủ chất cho ngày hè"/>
          <p:cNvPicPr preferRelativeResize="0"/>
          <p:nvPr/>
        </p:nvPicPr>
        <p:blipFill rotWithShape="1">
          <a:blip r:embed="rId7">
            <a:alphaModFix/>
          </a:blip>
          <a:srcRect/>
          <a:stretch/>
        </p:blipFill>
        <p:spPr>
          <a:xfrm>
            <a:off x="6238727" y="147526"/>
            <a:ext cx="1746324" cy="1525870"/>
          </a:xfrm>
          <a:prstGeom prst="rect">
            <a:avLst/>
          </a:prstGeom>
          <a:noFill/>
          <a:ln>
            <a:noFill/>
          </a:ln>
        </p:spPr>
      </p:pic>
      <p:pic>
        <p:nvPicPr>
          <p:cNvPr id="1599" name="Google Shape;1599;p34" descr="Khẩu phần ăn của 9 con hổ ở Nghệ An có gì mà tốn hết 20 triệu đồng/ngày? |  Báo Dân trí"/>
          <p:cNvPicPr preferRelativeResize="0"/>
          <p:nvPr/>
        </p:nvPicPr>
        <p:blipFill rotWithShape="1">
          <a:blip r:embed="rId8">
            <a:alphaModFix/>
          </a:blip>
          <a:srcRect/>
          <a:stretch/>
        </p:blipFill>
        <p:spPr>
          <a:xfrm>
            <a:off x="2344074" y="2149085"/>
            <a:ext cx="1877052" cy="1136355"/>
          </a:xfrm>
          <a:prstGeom prst="rect">
            <a:avLst/>
          </a:prstGeom>
          <a:noFill/>
          <a:ln>
            <a:noFill/>
          </a:ln>
        </p:spPr>
      </p:pic>
      <p:pic>
        <p:nvPicPr>
          <p:cNvPr id="1600" name="Google Shape;1600;p34" descr="Ảnh miễn phí: con khỉ, Chuối, hút thuốc, sức khỏe, sở thú, trò đùa, thực  phẩm | Hippopx"/>
          <p:cNvPicPr preferRelativeResize="0"/>
          <p:nvPr/>
        </p:nvPicPr>
        <p:blipFill rotWithShape="1">
          <a:blip r:embed="rId9">
            <a:alphaModFix/>
          </a:blip>
          <a:srcRect/>
          <a:stretch/>
        </p:blipFill>
        <p:spPr>
          <a:xfrm>
            <a:off x="4385526" y="2149084"/>
            <a:ext cx="1540533" cy="1136355"/>
          </a:xfrm>
          <a:prstGeom prst="rect">
            <a:avLst/>
          </a:prstGeom>
          <a:noFill/>
          <a:ln>
            <a:noFill/>
          </a:ln>
        </p:spPr>
      </p:pic>
      <p:pic>
        <p:nvPicPr>
          <p:cNvPr id="1601" name="Google Shape;1601;p34" descr="Tại sao trâu bò chỉ cần ăn cỏ mà vẫn có đầy đủ chất dinh dưỡng?"/>
          <p:cNvPicPr preferRelativeResize="0"/>
          <p:nvPr/>
        </p:nvPicPr>
        <p:blipFill rotWithShape="1">
          <a:blip r:embed="rId10">
            <a:alphaModFix/>
          </a:blip>
          <a:srcRect/>
          <a:stretch/>
        </p:blipFill>
        <p:spPr>
          <a:xfrm>
            <a:off x="6109841" y="2149083"/>
            <a:ext cx="1837898" cy="1136355"/>
          </a:xfrm>
          <a:prstGeom prst="rect">
            <a:avLst/>
          </a:prstGeom>
          <a:noFill/>
          <a:ln>
            <a:noFill/>
          </a:ln>
        </p:spPr>
      </p:pic>
      <p:sp>
        <p:nvSpPr>
          <p:cNvPr id="1602" name="Google Shape;1602;p34"/>
          <p:cNvSpPr/>
          <p:nvPr/>
        </p:nvSpPr>
        <p:spPr>
          <a:xfrm>
            <a:off x="829062" y="3510677"/>
            <a:ext cx="7485875" cy="960959"/>
          </a:xfrm>
          <a:custGeom>
            <a:avLst/>
            <a:gdLst/>
            <a:ahLst/>
            <a:cxnLst/>
            <a:rect l="l" t="t" r="r" b="b"/>
            <a:pathLst>
              <a:path w="7485875" h="960959" fill="none" extrusionOk="0">
                <a:moveTo>
                  <a:pt x="0" y="160163"/>
                </a:moveTo>
                <a:cubicBezTo>
                  <a:pt x="5618" y="74219"/>
                  <a:pt x="75412" y="-10672"/>
                  <a:pt x="160163" y="0"/>
                </a:cubicBezTo>
                <a:cubicBezTo>
                  <a:pt x="303592" y="-20398"/>
                  <a:pt x="437930" y="11078"/>
                  <a:pt x="685637" y="0"/>
                </a:cubicBezTo>
                <a:cubicBezTo>
                  <a:pt x="933344" y="-11078"/>
                  <a:pt x="934452" y="44742"/>
                  <a:pt x="1139455" y="0"/>
                </a:cubicBezTo>
                <a:cubicBezTo>
                  <a:pt x="1344458" y="-44742"/>
                  <a:pt x="1551316" y="46088"/>
                  <a:pt x="1664928" y="0"/>
                </a:cubicBezTo>
                <a:cubicBezTo>
                  <a:pt x="1778540" y="-46088"/>
                  <a:pt x="2038251" y="707"/>
                  <a:pt x="2262057" y="0"/>
                </a:cubicBezTo>
                <a:cubicBezTo>
                  <a:pt x="2485863" y="-707"/>
                  <a:pt x="2492953" y="45695"/>
                  <a:pt x="2715875" y="0"/>
                </a:cubicBezTo>
                <a:cubicBezTo>
                  <a:pt x="2938797" y="-45695"/>
                  <a:pt x="3207657" y="86052"/>
                  <a:pt x="3456316" y="0"/>
                </a:cubicBezTo>
                <a:cubicBezTo>
                  <a:pt x="3704975" y="-86052"/>
                  <a:pt x="3881630" y="68938"/>
                  <a:pt x="4125100" y="0"/>
                </a:cubicBezTo>
                <a:cubicBezTo>
                  <a:pt x="4368570" y="-68938"/>
                  <a:pt x="4655315" y="55432"/>
                  <a:pt x="4793885" y="0"/>
                </a:cubicBezTo>
                <a:cubicBezTo>
                  <a:pt x="4932455" y="-55432"/>
                  <a:pt x="5213924" y="13872"/>
                  <a:pt x="5462669" y="0"/>
                </a:cubicBezTo>
                <a:cubicBezTo>
                  <a:pt x="5711414" y="-13872"/>
                  <a:pt x="5870275" y="60136"/>
                  <a:pt x="6059798" y="0"/>
                </a:cubicBezTo>
                <a:cubicBezTo>
                  <a:pt x="6249321" y="-60136"/>
                  <a:pt x="6508895" y="22171"/>
                  <a:pt x="6728583" y="0"/>
                </a:cubicBezTo>
                <a:cubicBezTo>
                  <a:pt x="6948271" y="-22171"/>
                  <a:pt x="7049122" y="8265"/>
                  <a:pt x="7325712" y="0"/>
                </a:cubicBezTo>
                <a:cubicBezTo>
                  <a:pt x="7408969" y="18031"/>
                  <a:pt x="7482485" y="74593"/>
                  <a:pt x="7485875" y="160163"/>
                </a:cubicBezTo>
                <a:cubicBezTo>
                  <a:pt x="7507006" y="259524"/>
                  <a:pt x="7466098" y="396705"/>
                  <a:pt x="7485875" y="461261"/>
                </a:cubicBezTo>
                <a:cubicBezTo>
                  <a:pt x="7505652" y="525817"/>
                  <a:pt x="7459688" y="709897"/>
                  <a:pt x="7485875" y="800796"/>
                </a:cubicBezTo>
                <a:cubicBezTo>
                  <a:pt x="7462847" y="896170"/>
                  <a:pt x="7430756" y="953714"/>
                  <a:pt x="7325712" y="960959"/>
                </a:cubicBezTo>
                <a:cubicBezTo>
                  <a:pt x="7245676" y="977778"/>
                  <a:pt x="7113086" y="927559"/>
                  <a:pt x="6943549" y="960959"/>
                </a:cubicBezTo>
                <a:cubicBezTo>
                  <a:pt x="6774012" y="994359"/>
                  <a:pt x="6680541" y="900024"/>
                  <a:pt x="6418076" y="960959"/>
                </a:cubicBezTo>
                <a:cubicBezTo>
                  <a:pt x="6155611" y="1021894"/>
                  <a:pt x="5992911" y="958891"/>
                  <a:pt x="5820947" y="960959"/>
                </a:cubicBezTo>
                <a:cubicBezTo>
                  <a:pt x="5648983" y="963027"/>
                  <a:pt x="5592482" y="909504"/>
                  <a:pt x="5367129" y="960959"/>
                </a:cubicBezTo>
                <a:cubicBezTo>
                  <a:pt x="5141776" y="1012414"/>
                  <a:pt x="4927221" y="936691"/>
                  <a:pt x="4770000" y="960959"/>
                </a:cubicBezTo>
                <a:cubicBezTo>
                  <a:pt x="4612779" y="985227"/>
                  <a:pt x="4456142" y="894973"/>
                  <a:pt x="4172870" y="960959"/>
                </a:cubicBezTo>
                <a:cubicBezTo>
                  <a:pt x="3889598" y="1026945"/>
                  <a:pt x="3868391" y="936709"/>
                  <a:pt x="3790708" y="960959"/>
                </a:cubicBezTo>
                <a:cubicBezTo>
                  <a:pt x="3713025" y="985209"/>
                  <a:pt x="3418834" y="918440"/>
                  <a:pt x="3121923" y="960959"/>
                </a:cubicBezTo>
                <a:cubicBezTo>
                  <a:pt x="2825013" y="1003478"/>
                  <a:pt x="2755586" y="904059"/>
                  <a:pt x="2596450" y="960959"/>
                </a:cubicBezTo>
                <a:cubicBezTo>
                  <a:pt x="2437314" y="1017859"/>
                  <a:pt x="2147096" y="898384"/>
                  <a:pt x="1999321" y="960959"/>
                </a:cubicBezTo>
                <a:cubicBezTo>
                  <a:pt x="1851546" y="1023534"/>
                  <a:pt x="1752050" y="955960"/>
                  <a:pt x="1617158" y="960959"/>
                </a:cubicBezTo>
                <a:cubicBezTo>
                  <a:pt x="1482266" y="965958"/>
                  <a:pt x="1265000" y="913681"/>
                  <a:pt x="948373" y="960959"/>
                </a:cubicBezTo>
                <a:cubicBezTo>
                  <a:pt x="631746" y="1008237"/>
                  <a:pt x="498154" y="895584"/>
                  <a:pt x="160163" y="960959"/>
                </a:cubicBezTo>
                <a:cubicBezTo>
                  <a:pt x="64002" y="959834"/>
                  <a:pt x="-347" y="896621"/>
                  <a:pt x="0" y="800796"/>
                </a:cubicBezTo>
                <a:cubicBezTo>
                  <a:pt x="-20976" y="717798"/>
                  <a:pt x="29084" y="604281"/>
                  <a:pt x="0" y="480480"/>
                </a:cubicBezTo>
                <a:cubicBezTo>
                  <a:pt x="-29084" y="356679"/>
                  <a:pt x="345" y="293690"/>
                  <a:pt x="0" y="160163"/>
                </a:cubicBezTo>
                <a:close/>
              </a:path>
              <a:path w="7485875" h="960959" extrusionOk="0">
                <a:moveTo>
                  <a:pt x="0" y="160163"/>
                </a:moveTo>
                <a:cubicBezTo>
                  <a:pt x="1704" y="64060"/>
                  <a:pt x="72412" y="2283"/>
                  <a:pt x="160163" y="0"/>
                </a:cubicBezTo>
                <a:cubicBezTo>
                  <a:pt x="365996" y="-8476"/>
                  <a:pt x="516931" y="19858"/>
                  <a:pt x="613981" y="0"/>
                </a:cubicBezTo>
                <a:cubicBezTo>
                  <a:pt x="711031" y="-19858"/>
                  <a:pt x="1023957" y="69758"/>
                  <a:pt x="1211110" y="0"/>
                </a:cubicBezTo>
                <a:cubicBezTo>
                  <a:pt x="1398263" y="-69758"/>
                  <a:pt x="1485541" y="41531"/>
                  <a:pt x="1593273" y="0"/>
                </a:cubicBezTo>
                <a:cubicBezTo>
                  <a:pt x="1701005" y="-41531"/>
                  <a:pt x="1886967" y="11249"/>
                  <a:pt x="2118746" y="0"/>
                </a:cubicBezTo>
                <a:cubicBezTo>
                  <a:pt x="2350525" y="-11249"/>
                  <a:pt x="2550954" y="24214"/>
                  <a:pt x="2787531" y="0"/>
                </a:cubicBezTo>
                <a:cubicBezTo>
                  <a:pt x="3024109" y="-24214"/>
                  <a:pt x="3168511" y="2337"/>
                  <a:pt x="3527971" y="0"/>
                </a:cubicBezTo>
                <a:cubicBezTo>
                  <a:pt x="3887431" y="-2337"/>
                  <a:pt x="3970035" y="25006"/>
                  <a:pt x="4196756" y="0"/>
                </a:cubicBezTo>
                <a:cubicBezTo>
                  <a:pt x="4423477" y="-25006"/>
                  <a:pt x="4613034" y="72830"/>
                  <a:pt x="4937196" y="0"/>
                </a:cubicBezTo>
                <a:cubicBezTo>
                  <a:pt x="5261358" y="-72830"/>
                  <a:pt x="5296129" y="59481"/>
                  <a:pt x="5462669" y="0"/>
                </a:cubicBezTo>
                <a:cubicBezTo>
                  <a:pt x="5629209" y="-59481"/>
                  <a:pt x="5734660" y="20985"/>
                  <a:pt x="5844832" y="0"/>
                </a:cubicBezTo>
                <a:cubicBezTo>
                  <a:pt x="5955004" y="-20985"/>
                  <a:pt x="6246848" y="17906"/>
                  <a:pt x="6585272" y="0"/>
                </a:cubicBezTo>
                <a:cubicBezTo>
                  <a:pt x="6923696" y="-17906"/>
                  <a:pt x="7022015" y="84093"/>
                  <a:pt x="7325712" y="0"/>
                </a:cubicBezTo>
                <a:cubicBezTo>
                  <a:pt x="7406648" y="16742"/>
                  <a:pt x="7509452" y="62554"/>
                  <a:pt x="7485875" y="160163"/>
                </a:cubicBezTo>
                <a:cubicBezTo>
                  <a:pt x="7488472" y="233323"/>
                  <a:pt x="7460013" y="359395"/>
                  <a:pt x="7485875" y="486886"/>
                </a:cubicBezTo>
                <a:cubicBezTo>
                  <a:pt x="7511737" y="614377"/>
                  <a:pt x="7473687" y="707881"/>
                  <a:pt x="7485875" y="800796"/>
                </a:cubicBezTo>
                <a:cubicBezTo>
                  <a:pt x="7504227" y="878003"/>
                  <a:pt x="7414040" y="936269"/>
                  <a:pt x="7325712" y="960959"/>
                </a:cubicBezTo>
                <a:cubicBezTo>
                  <a:pt x="7032291" y="991834"/>
                  <a:pt x="6966296" y="950096"/>
                  <a:pt x="6656927" y="960959"/>
                </a:cubicBezTo>
                <a:cubicBezTo>
                  <a:pt x="6347558" y="971822"/>
                  <a:pt x="6376147" y="940472"/>
                  <a:pt x="6274765" y="960959"/>
                </a:cubicBezTo>
                <a:cubicBezTo>
                  <a:pt x="6173383" y="981446"/>
                  <a:pt x="5908776" y="926913"/>
                  <a:pt x="5605980" y="960959"/>
                </a:cubicBezTo>
                <a:cubicBezTo>
                  <a:pt x="5303184" y="995005"/>
                  <a:pt x="5364191" y="915290"/>
                  <a:pt x="5223818" y="960959"/>
                </a:cubicBezTo>
                <a:cubicBezTo>
                  <a:pt x="5083445" y="1006628"/>
                  <a:pt x="4760593" y="960693"/>
                  <a:pt x="4483378" y="960959"/>
                </a:cubicBezTo>
                <a:cubicBezTo>
                  <a:pt x="4206163" y="961225"/>
                  <a:pt x="4138623" y="957523"/>
                  <a:pt x="3886248" y="960959"/>
                </a:cubicBezTo>
                <a:cubicBezTo>
                  <a:pt x="3633873" y="964395"/>
                  <a:pt x="3596001" y="904323"/>
                  <a:pt x="3360775" y="960959"/>
                </a:cubicBezTo>
                <a:cubicBezTo>
                  <a:pt x="3125549" y="1017595"/>
                  <a:pt x="2940206" y="876863"/>
                  <a:pt x="2620335" y="960959"/>
                </a:cubicBezTo>
                <a:cubicBezTo>
                  <a:pt x="2300464" y="1045055"/>
                  <a:pt x="2193100" y="940735"/>
                  <a:pt x="1951550" y="960959"/>
                </a:cubicBezTo>
                <a:cubicBezTo>
                  <a:pt x="1710000" y="981183"/>
                  <a:pt x="1486802" y="903555"/>
                  <a:pt x="1354421" y="960959"/>
                </a:cubicBezTo>
                <a:cubicBezTo>
                  <a:pt x="1222040" y="1018363"/>
                  <a:pt x="1056293" y="916990"/>
                  <a:pt x="972259" y="960959"/>
                </a:cubicBezTo>
                <a:cubicBezTo>
                  <a:pt x="888225" y="1004928"/>
                  <a:pt x="520942" y="896283"/>
                  <a:pt x="160163" y="960959"/>
                </a:cubicBezTo>
                <a:cubicBezTo>
                  <a:pt x="62938" y="963687"/>
                  <a:pt x="-12930" y="881764"/>
                  <a:pt x="0" y="800796"/>
                </a:cubicBezTo>
                <a:cubicBezTo>
                  <a:pt x="-28303" y="677516"/>
                  <a:pt x="17990" y="586003"/>
                  <a:pt x="0" y="480480"/>
                </a:cubicBezTo>
                <a:cubicBezTo>
                  <a:pt x="-17990" y="374957"/>
                  <a:pt x="37678" y="289420"/>
                  <a:pt x="0" y="160163"/>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191919"/>
                </a:solidFill>
                <a:latin typeface="Arial"/>
                <a:ea typeface="Arial"/>
                <a:cs typeface="Arial"/>
                <a:sym typeface="Arial"/>
              </a:rPr>
              <a:t>Con người và động vật lấy thức ăn từ </a:t>
            </a:r>
            <a:r>
              <a:rPr lang="en-US" sz="2000" b="1" i="0" u="none" strike="noStrike" cap="none">
                <a:solidFill>
                  <a:srgbClr val="FF0000"/>
                </a:solidFill>
                <a:latin typeface="Arial"/>
                <a:ea typeface="Arial"/>
                <a:cs typeface="Arial"/>
                <a:sym typeface="Arial"/>
              </a:rPr>
              <a:t>thực vật </a:t>
            </a:r>
            <a:r>
              <a:rPr lang="en-US" sz="2000" b="0" i="0" u="none" strike="noStrike" cap="none">
                <a:solidFill>
                  <a:srgbClr val="191919"/>
                </a:solidFill>
                <a:latin typeface="Arial"/>
                <a:ea typeface="Arial"/>
                <a:cs typeface="Arial"/>
                <a:sym typeface="Arial"/>
              </a:rPr>
              <a:t>và </a:t>
            </a:r>
            <a:r>
              <a:rPr lang="en-US" sz="2000" b="1" i="0" u="none" strike="noStrike" cap="none">
                <a:solidFill>
                  <a:srgbClr val="FF0000"/>
                </a:solidFill>
                <a:latin typeface="Arial"/>
                <a:ea typeface="Arial"/>
                <a:cs typeface="Arial"/>
                <a:sym typeface="Arial"/>
              </a:rPr>
              <a:t>động vật </a:t>
            </a:r>
            <a:r>
              <a:rPr lang="en-US" sz="2000" b="0" i="0" u="none" strike="noStrike" cap="none">
                <a:solidFill>
                  <a:srgbClr val="191919"/>
                </a:solidFill>
                <a:latin typeface="Arial"/>
                <a:ea typeface="Arial"/>
                <a:cs typeface="Arial"/>
                <a:sym typeface="Arial"/>
              </a:rPr>
              <a:t>khác. Trong đó, thực vật đóng vai trò quan trọng đối với sự sống của con người và động vật.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6"/>
                                        </p:tgtEl>
                                        <p:attrNameLst>
                                          <p:attrName>style.visibility</p:attrName>
                                        </p:attrNameLst>
                                      </p:cBhvr>
                                      <p:to>
                                        <p:strVal val="visible"/>
                                      </p:to>
                                    </p:set>
                                    <p:animEffect transition="in" filter="fade">
                                      <p:cBhvr>
                                        <p:cTn id="7" dur="500"/>
                                        <p:tgtEl>
                                          <p:spTgt spid="1596"/>
                                        </p:tgtEl>
                                      </p:cBhvr>
                                    </p:animEffect>
                                  </p:childTnLst>
                                </p:cTn>
                              </p:par>
                              <p:par>
                                <p:cTn id="8" presetID="10" presetClass="entr" presetSubtype="0" fill="hold" nodeType="withEffect">
                                  <p:stCondLst>
                                    <p:cond delay="0"/>
                                  </p:stCondLst>
                                  <p:childTnLst>
                                    <p:set>
                                      <p:cBhvr>
                                        <p:cTn id="9" dur="1" fill="hold">
                                          <p:stCondLst>
                                            <p:cond delay="0"/>
                                          </p:stCondLst>
                                        </p:cTn>
                                        <p:tgtEl>
                                          <p:spTgt spid="1597"/>
                                        </p:tgtEl>
                                        <p:attrNameLst>
                                          <p:attrName>style.visibility</p:attrName>
                                        </p:attrNameLst>
                                      </p:cBhvr>
                                      <p:to>
                                        <p:strVal val="visible"/>
                                      </p:to>
                                    </p:set>
                                    <p:animEffect transition="in" filter="fade">
                                      <p:cBhvr>
                                        <p:cTn id="10" dur="500"/>
                                        <p:tgtEl>
                                          <p:spTgt spid="1597"/>
                                        </p:tgtEl>
                                      </p:cBhvr>
                                    </p:animEffect>
                                  </p:childTnLst>
                                </p:cTn>
                              </p:par>
                              <p:par>
                                <p:cTn id="11" presetID="10" presetClass="entr" presetSubtype="0" fill="hold" nodeType="withEffect">
                                  <p:stCondLst>
                                    <p:cond delay="0"/>
                                  </p:stCondLst>
                                  <p:childTnLst>
                                    <p:set>
                                      <p:cBhvr>
                                        <p:cTn id="12" dur="1" fill="hold">
                                          <p:stCondLst>
                                            <p:cond delay="0"/>
                                          </p:stCondLst>
                                        </p:cTn>
                                        <p:tgtEl>
                                          <p:spTgt spid="1598"/>
                                        </p:tgtEl>
                                        <p:attrNameLst>
                                          <p:attrName>style.visibility</p:attrName>
                                        </p:attrNameLst>
                                      </p:cBhvr>
                                      <p:to>
                                        <p:strVal val="visible"/>
                                      </p:to>
                                    </p:set>
                                    <p:animEffect transition="in" filter="fade">
                                      <p:cBhvr>
                                        <p:cTn id="13" dur="500"/>
                                        <p:tgtEl>
                                          <p:spTgt spid="15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99"/>
                                        </p:tgtEl>
                                        <p:attrNameLst>
                                          <p:attrName>style.visibility</p:attrName>
                                        </p:attrNameLst>
                                      </p:cBhvr>
                                      <p:to>
                                        <p:strVal val="visible"/>
                                      </p:to>
                                    </p:set>
                                    <p:animEffect transition="in" filter="fade">
                                      <p:cBhvr>
                                        <p:cTn id="18" dur="500"/>
                                        <p:tgtEl>
                                          <p:spTgt spid="1599"/>
                                        </p:tgtEl>
                                      </p:cBhvr>
                                    </p:animEffect>
                                  </p:childTnLst>
                                </p:cTn>
                              </p:par>
                              <p:par>
                                <p:cTn id="19" presetID="10" presetClass="entr" presetSubtype="0" fill="hold" nodeType="withEffect">
                                  <p:stCondLst>
                                    <p:cond delay="0"/>
                                  </p:stCondLst>
                                  <p:childTnLst>
                                    <p:set>
                                      <p:cBhvr>
                                        <p:cTn id="20" dur="1" fill="hold">
                                          <p:stCondLst>
                                            <p:cond delay="0"/>
                                          </p:stCondLst>
                                        </p:cTn>
                                        <p:tgtEl>
                                          <p:spTgt spid="1600"/>
                                        </p:tgtEl>
                                        <p:attrNameLst>
                                          <p:attrName>style.visibility</p:attrName>
                                        </p:attrNameLst>
                                      </p:cBhvr>
                                      <p:to>
                                        <p:strVal val="visible"/>
                                      </p:to>
                                    </p:set>
                                    <p:animEffect transition="in" filter="fade">
                                      <p:cBhvr>
                                        <p:cTn id="21" dur="500"/>
                                        <p:tgtEl>
                                          <p:spTgt spid="1600"/>
                                        </p:tgtEl>
                                      </p:cBhvr>
                                    </p:animEffect>
                                  </p:childTnLst>
                                </p:cTn>
                              </p:par>
                              <p:par>
                                <p:cTn id="22" presetID="10" presetClass="entr" presetSubtype="0" fill="hold" nodeType="withEffect">
                                  <p:stCondLst>
                                    <p:cond delay="0"/>
                                  </p:stCondLst>
                                  <p:childTnLst>
                                    <p:set>
                                      <p:cBhvr>
                                        <p:cTn id="23" dur="1" fill="hold">
                                          <p:stCondLst>
                                            <p:cond delay="0"/>
                                          </p:stCondLst>
                                        </p:cTn>
                                        <p:tgtEl>
                                          <p:spTgt spid="1601"/>
                                        </p:tgtEl>
                                        <p:attrNameLst>
                                          <p:attrName>style.visibility</p:attrName>
                                        </p:attrNameLst>
                                      </p:cBhvr>
                                      <p:to>
                                        <p:strVal val="visible"/>
                                      </p:to>
                                    </p:set>
                                    <p:animEffect transition="in" filter="fade">
                                      <p:cBhvr>
                                        <p:cTn id="24" dur="500"/>
                                        <p:tgtEl>
                                          <p:spTgt spid="160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02"/>
                                        </p:tgtEl>
                                        <p:attrNameLst>
                                          <p:attrName>style.visibility</p:attrName>
                                        </p:attrNameLst>
                                      </p:cBhvr>
                                      <p:to>
                                        <p:strVal val="visible"/>
                                      </p:to>
                                    </p:set>
                                    <p:animEffect transition="in" filter="fade">
                                      <p:cBhvr>
                                        <p:cTn id="29" dur="500"/>
                                        <p:tgtEl>
                                          <p:spTgt spid="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eriments With Plants and Their Consequences by Slidesgo ">
  <a:themeElements>
    <a:clrScheme name="Simple Light">
      <a:dk1>
        <a:srgbClr val="030719"/>
      </a:dk1>
      <a:lt1>
        <a:srgbClr val="FFFFFF"/>
      </a:lt1>
      <a:dk2>
        <a:srgbClr val="DDF5F3"/>
      </a:dk2>
      <a:lt2>
        <a:srgbClr val="7BA040"/>
      </a:lt2>
      <a:accent1>
        <a:srgbClr val="A0CE63"/>
      </a:accent1>
      <a:accent2>
        <a:srgbClr val="E2791B"/>
      </a:accent2>
      <a:accent3>
        <a:srgbClr val="5F330B"/>
      </a:accent3>
      <a:accent4>
        <a:srgbClr val="438471"/>
      </a:accent4>
      <a:accent5>
        <a:srgbClr val="4357C9"/>
      </a:accent5>
      <a:accent6>
        <a:srgbClr val="F5B919"/>
      </a:accent6>
      <a:hlink>
        <a:srgbClr val="0307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On-screen Show (16:9)</PresentationFormat>
  <Paragraphs>34</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Work Sans</vt:lpstr>
      <vt:lpstr>Times New Roman</vt:lpstr>
      <vt:lpstr>Calibri</vt:lpstr>
      <vt:lpstr>Wingdings</vt:lpstr>
      <vt:lpstr>Ranchers</vt:lpstr>
      <vt:lpstr>Roboto Condensed Light</vt:lpstr>
      <vt:lpstr>Bebas Neue</vt:lpstr>
      <vt:lpstr>Experiments With Plants and Their Consequences by Slidesgo </vt:lpstr>
      <vt:lpstr>PowerPoint Presentation</vt:lpstr>
      <vt:lpstr>KHỞI ĐỘNG</vt:lpstr>
      <vt:lpstr>PowerPoint Presentation</vt:lpstr>
      <vt:lpstr>KHOA HỌC VAI TRÒ CỦA THỰC VẬT  TRONG CHUỖI THỨC ĂN</vt:lpstr>
      <vt:lpstr>MỤC TIÊU</vt:lpstr>
      <vt:lpstr>KHÁM PHÁ</vt:lpstr>
      <vt:lpstr>1. Thực vật cung cấp thức ăn cho con người và động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STD_DELL</cp:lastModifiedBy>
  <cp:revision>1</cp:revision>
  <dcterms:modified xsi:type="dcterms:W3CDTF">2025-04-22T16:20:20Z</dcterms:modified>
</cp:coreProperties>
</file>