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30"/>
  </p:notesMasterIdLst>
  <p:sldIdLst>
    <p:sldId id="256" r:id="rId3"/>
    <p:sldId id="257" r:id="rId4"/>
    <p:sldId id="259" r:id="rId5"/>
    <p:sldId id="284"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Ranchers" panose="020B0604020202020204" charset="0"/>
      <p:regular r:id="rId35"/>
    </p:embeddedFont>
    <p:embeddedFont>
      <p:font typeface="Bebas Neue" panose="020B0604020202020204" charset="0"/>
      <p:regular r:id="rId36"/>
    </p:embeddedFont>
    <p:embeddedFont>
      <p:font typeface="DM Sans" panose="020B0604020202020204" charset="0"/>
      <p:regular r:id="rId37"/>
      <p:bold r:id="rId38"/>
      <p:italic r:id="rId39"/>
      <p:boldItalic r:id="rId40"/>
    </p:embeddedFont>
    <p:embeddedFont>
      <p:font typeface="Work Sans" panose="020B0604020202020204" charset="0"/>
      <p:regular r:id="rId41"/>
      <p:bold r:id="rId42"/>
      <p:italic r:id="rId43"/>
      <p:boldItalic r:id="rId44"/>
    </p:embeddedFont>
    <p:embeddedFont>
      <p:font typeface="Quicksand"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3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2" name="Google Shape;108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Kho ppt Phan Linh_0916.604.268</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3"/>
        <p:cNvGrpSpPr/>
        <p:nvPr/>
      </p:nvGrpSpPr>
      <p:grpSpPr>
        <a:xfrm>
          <a:off x="0" y="0"/>
          <a:ext cx="0" cy="0"/>
          <a:chOff x="0" y="0"/>
          <a:chExt cx="0" cy="0"/>
        </a:xfrm>
      </p:grpSpPr>
      <p:sp>
        <p:nvSpPr>
          <p:cNvPr id="1574" name="Google Shape;157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5" name="Google Shape;157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GV hỏi HS: điểm chung của 3 chuỗi thức ăn là gì?</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1"/>
        <p:cNvGrpSpPr/>
        <p:nvPr/>
      </p:nvGrpSpPr>
      <p:grpSpPr>
        <a:xfrm>
          <a:off x="0" y="0"/>
          <a:ext cx="0" cy="0"/>
          <a:chOff x="0" y="0"/>
          <a:chExt cx="0" cy="0"/>
        </a:xfrm>
      </p:grpSpPr>
      <p:sp>
        <p:nvSpPr>
          <p:cNvPr id="1582" name="Google Shape;158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3" name="Google Shape;15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GV nhắc lại kiến thức của tiết 1 trước khi giao nhiệm vụ thảo luận nhóm</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8"/>
        <p:cNvGrpSpPr/>
        <p:nvPr/>
      </p:nvGrpSpPr>
      <p:grpSpPr>
        <a:xfrm>
          <a:off x="0" y="0"/>
          <a:ext cx="0" cy="0"/>
          <a:chOff x="0" y="0"/>
          <a:chExt cx="0" cy="0"/>
        </a:xfrm>
      </p:grpSpPr>
      <p:sp>
        <p:nvSpPr>
          <p:cNvPr id="1589" name="Google Shape;158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0" name="Google Shape;159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sz="1100">
                <a:solidFill>
                  <a:srgbClr val="191919"/>
                </a:solidFill>
                <a:latin typeface="Arial"/>
                <a:ea typeface="Arial"/>
                <a:cs typeface="Arial"/>
                <a:sym typeface="Arial"/>
              </a:rPr>
              <a:t>Thực vật tổng hợp chất dinh dưỡng từ ánh sáng, nước, không khí</a:t>
            </a:r>
            <a:endParaRPr sz="1100">
              <a:solidFill>
                <a:srgbClr val="191919"/>
              </a:solidFill>
              <a:latin typeface="Arial"/>
              <a:ea typeface="Arial"/>
              <a:cs typeface="Arial"/>
              <a:sym typeface="Arial"/>
            </a:endParaRPr>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4"/>
        <p:cNvGrpSpPr/>
        <p:nvPr/>
      </p:nvGrpSpPr>
      <p:grpSpPr>
        <a:xfrm>
          <a:off x="0" y="0"/>
          <a:ext cx="0" cy="0"/>
          <a:chOff x="0" y="0"/>
          <a:chExt cx="0" cy="0"/>
        </a:xfrm>
      </p:grpSpPr>
      <p:sp>
        <p:nvSpPr>
          <p:cNvPr id="1595" name="Google Shape;159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96" name="Google Shape;1596;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GV hỏi HS: Nếu không có thực vật thì chuỗi thức ăn này sẽ như thế nào?</a:t>
            </a:r>
            <a:endParaRPr/>
          </a:p>
          <a:p>
            <a:pPr marL="457200" marR="0" lvl="0" indent="-298450" algn="l" rtl="0">
              <a:lnSpc>
                <a:spcPct val="100000"/>
              </a:lnSpc>
              <a:spcBef>
                <a:spcPts val="0"/>
              </a:spcBef>
              <a:spcAft>
                <a:spcPts val="0"/>
              </a:spcAft>
              <a:buClr>
                <a:srgbClr val="000000"/>
              </a:buClr>
              <a:buSzPts val="1100"/>
              <a:buFont typeface="Arial"/>
              <a:buChar char="●"/>
            </a:pPr>
            <a:r>
              <a:rPr lang="en-US"/>
              <a:t>Sau khi giải đáp xong câu hỏi </a:t>
            </a:r>
            <a:r>
              <a:rPr lang="en-US" sz="1100"/>
              <a:t>Vì sao thực vật thường là sinh vật đứng đầu chuỗi thức ăn?, GV chỉnh sửa và góp ý dựa trên các chuỗi</a:t>
            </a:r>
            <a:endParaRPr sz="1100"/>
          </a:p>
          <a:p>
            <a:pPr marL="457200" lvl="0" indent="-298450" algn="l" rtl="0">
              <a:lnSpc>
                <a:spcPct val="100000"/>
              </a:lnSpc>
              <a:spcBef>
                <a:spcPts val="0"/>
              </a:spcBef>
              <a:spcAft>
                <a:spcPts val="0"/>
              </a:spcAft>
              <a:buSzPts val="1100"/>
              <a:buChar char="●"/>
            </a:pPr>
            <a:r>
              <a:rPr lang="en-US"/>
              <a:t> thức ăn mà HS trình bày</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3"/>
        <p:cNvGrpSpPr/>
        <p:nvPr/>
      </p:nvGrpSpPr>
      <p:grpSpPr>
        <a:xfrm>
          <a:off x="0" y="0"/>
          <a:ext cx="0" cy="0"/>
          <a:chOff x="0" y="0"/>
          <a:chExt cx="0" cy="0"/>
        </a:xfrm>
      </p:grpSpPr>
      <p:sp>
        <p:nvSpPr>
          <p:cNvPr id="1604" name="Google Shape;160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05" name="Google Shape;160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7"/>
        <p:cNvGrpSpPr/>
        <p:nvPr/>
      </p:nvGrpSpPr>
      <p:grpSpPr>
        <a:xfrm>
          <a:off x="0" y="0"/>
          <a:ext cx="0" cy="0"/>
          <a:chOff x="0" y="0"/>
          <a:chExt cx="0" cy="0"/>
        </a:xfrm>
      </p:grpSpPr>
      <p:sp>
        <p:nvSpPr>
          <p:cNvPr id="1768" name="Google Shape;176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9" name="Google Shape;1769;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GV giới thiệu một số chuỗi thức ăn bắt đầu từ thực vật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9" name="Google Shape;177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Kho ppt Phan Linh_0916.604.268</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9"/>
        <p:cNvGrpSpPr/>
        <p:nvPr/>
      </p:nvGrpSpPr>
      <p:grpSpPr>
        <a:xfrm>
          <a:off x="0" y="0"/>
          <a:ext cx="0" cy="0"/>
          <a:chOff x="0" y="0"/>
          <a:chExt cx="0" cy="0"/>
        </a:xfrm>
      </p:grpSpPr>
      <p:sp>
        <p:nvSpPr>
          <p:cNvPr id="1790" name="Google Shape;179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1" name="Google Shape;179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
        <p:cNvGrpSpPr/>
        <p:nvPr/>
      </p:nvGrpSpPr>
      <p:grpSpPr>
        <a:xfrm>
          <a:off x="0" y="0"/>
          <a:ext cx="0" cy="0"/>
          <a:chOff x="0" y="0"/>
          <a:chExt cx="0" cy="0"/>
        </a:xfrm>
      </p:grpSpPr>
      <p:sp>
        <p:nvSpPr>
          <p:cNvPr id="1797" name="Google Shape;179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8" name="Google Shape;17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5"/>
        <p:cNvGrpSpPr/>
        <p:nvPr/>
      </p:nvGrpSpPr>
      <p:grpSpPr>
        <a:xfrm>
          <a:off x="0" y="0"/>
          <a:ext cx="0" cy="0"/>
          <a:chOff x="0" y="0"/>
          <a:chExt cx="0" cy="0"/>
        </a:xfrm>
      </p:grpSpPr>
      <p:sp>
        <p:nvSpPr>
          <p:cNvPr id="1806" name="Google Shape;1806;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7" name="Google Shape;180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5"/>
        <p:cNvGrpSpPr/>
        <p:nvPr/>
      </p:nvGrpSpPr>
      <p:grpSpPr>
        <a:xfrm>
          <a:off x="0" y="0"/>
          <a:ext cx="0" cy="0"/>
          <a:chOff x="0" y="0"/>
          <a:chExt cx="0" cy="0"/>
        </a:xfrm>
      </p:grpSpPr>
      <p:sp>
        <p:nvSpPr>
          <p:cNvPr id="1086" name="Google Shape;10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7" name="Google Shape;10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6" name="Google Shape;1816;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2" name="Google Shape;182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HS lấy các trường hợp các mắt xích thay đổi, GV chỉnh sửa, góp ý dựa trên chứng minh của HS, cho thấy mỗi mắt xích trong chuỗi thức đều đóng vai trò quan trọng</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6"/>
        <p:cNvGrpSpPr/>
        <p:nvPr/>
      </p:nvGrpSpPr>
      <p:grpSpPr>
        <a:xfrm>
          <a:off x="0" y="0"/>
          <a:ext cx="0" cy="0"/>
          <a:chOff x="0" y="0"/>
          <a:chExt cx="0" cy="0"/>
        </a:xfrm>
      </p:grpSpPr>
      <p:sp>
        <p:nvSpPr>
          <p:cNvPr id="1827" name="Google Shape;182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8" name="Google Shape;182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9" name="Google Shape;198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1"/>
        <p:cNvGrpSpPr/>
        <p:nvPr/>
      </p:nvGrpSpPr>
      <p:grpSpPr>
        <a:xfrm>
          <a:off x="0" y="0"/>
          <a:ext cx="0" cy="0"/>
          <a:chOff x="0" y="0"/>
          <a:chExt cx="0" cy="0"/>
        </a:xfrm>
      </p:grpSpPr>
      <p:sp>
        <p:nvSpPr>
          <p:cNvPr id="2022" name="Google Shape;202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3" name="Google Shape;202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30" name="Google Shape;2030;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SzPts val="1100"/>
              <a:buChar char="●"/>
            </a:pPr>
            <a:r>
              <a:rPr lang="en-US"/>
              <a:t>Mắt xích bị phá huỷ trong chuỗi thức ăn chính là cú,dẫ đến số chuột tang lên, khiến cỏ trên đồng cỏ ít lại vì sự tàn phá của chuột, khi số lượng cỏ giảm, bò bị mất nguồn thức ăn do đó lượng sữa bò cũng giảm xuống</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8"/>
        <p:cNvGrpSpPr/>
        <p:nvPr/>
      </p:nvGrpSpPr>
      <p:grpSpPr>
        <a:xfrm>
          <a:off x="0" y="0"/>
          <a:ext cx="0" cy="0"/>
          <a:chOff x="0" y="0"/>
          <a:chExt cx="0" cy="0"/>
        </a:xfrm>
      </p:grpSpPr>
      <p:sp>
        <p:nvSpPr>
          <p:cNvPr id="2049" name="Google Shape;204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0" name="Google Shape;205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3"/>
        <p:cNvGrpSpPr/>
        <p:nvPr/>
      </p:nvGrpSpPr>
      <p:grpSpPr>
        <a:xfrm>
          <a:off x="0" y="0"/>
          <a:ext cx="0" cy="0"/>
          <a:chOff x="0" y="0"/>
          <a:chExt cx="0" cy="0"/>
        </a:xfrm>
      </p:grpSpPr>
      <p:sp>
        <p:nvSpPr>
          <p:cNvPr id="2054" name="Google Shape;205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5" name="Google Shape;205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Kho ppt Phan Linh_0916.604.268</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8" name="Google Shape;1258;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Kho ppt Phan Linh_0916.604.268</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9" name="Google Shape;127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a:t>Kho ppt Phan Linh_0916.604.268</a:t>
            </a:r>
            <a:endParaRPr/>
          </a:p>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44608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1"/>
        <p:cNvGrpSpPr/>
        <p:nvPr/>
      </p:nvGrpSpPr>
      <p:grpSpPr>
        <a:xfrm>
          <a:off x="0" y="0"/>
          <a:ext cx="0" cy="0"/>
          <a:chOff x="0" y="0"/>
          <a:chExt cx="0" cy="0"/>
        </a:xfrm>
      </p:grpSpPr>
      <p:sp>
        <p:nvSpPr>
          <p:cNvPr id="1512" name="Google Shape;151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3" name="Google Shape;151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Google Shape;152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25" name="Google Shape;152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3"/>
        <p:cNvGrpSpPr/>
        <p:nvPr/>
      </p:nvGrpSpPr>
      <p:grpSpPr>
        <a:xfrm>
          <a:off x="0" y="0"/>
          <a:ext cx="0" cy="0"/>
          <a:chOff x="0" y="0"/>
          <a:chExt cx="0" cy="0"/>
        </a:xfrm>
      </p:grpSpPr>
      <p:sp>
        <p:nvSpPr>
          <p:cNvPr id="1534" name="Google Shape;153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5" name="Google Shape;153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9"/>
        <p:cNvGrpSpPr/>
        <p:nvPr/>
      </p:nvGrpSpPr>
      <p:grpSpPr>
        <a:xfrm>
          <a:off x="0" y="0"/>
          <a:ext cx="0" cy="0"/>
          <a:chOff x="0" y="0"/>
          <a:chExt cx="0" cy="0"/>
        </a:xfrm>
      </p:grpSpPr>
      <p:sp>
        <p:nvSpPr>
          <p:cNvPr id="1540" name="Google Shape;154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1" name="Google Shape;154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6"/>
        <p:cNvGrpSpPr/>
        <p:nvPr/>
      </p:nvGrpSpPr>
      <p:grpSpPr>
        <a:xfrm>
          <a:off x="0" y="0"/>
          <a:ext cx="0" cy="0"/>
          <a:chOff x="0" y="0"/>
          <a:chExt cx="0" cy="0"/>
        </a:xfrm>
      </p:grpSpPr>
      <p:sp>
        <p:nvSpPr>
          <p:cNvPr id="1557" name="Google Shape;155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8" name="Google Shape;155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2">
  <p:cSld name="TITLE_ONLY_1_1_1">
    <p:spTree>
      <p:nvGrpSpPr>
        <p:cNvPr id="1" name="Shape 9"/>
        <p:cNvGrpSpPr/>
        <p:nvPr/>
      </p:nvGrpSpPr>
      <p:grpSpPr>
        <a:xfrm>
          <a:off x="0" y="0"/>
          <a:ext cx="0" cy="0"/>
          <a:chOff x="0" y="0"/>
          <a:chExt cx="0" cy="0"/>
        </a:xfrm>
      </p:grpSpPr>
      <p:grpSp>
        <p:nvGrpSpPr>
          <p:cNvPr id="10" name="Google Shape;10;p2"/>
          <p:cNvGrpSpPr/>
          <p:nvPr/>
        </p:nvGrpSpPr>
        <p:grpSpPr>
          <a:xfrm>
            <a:off x="-102185" y="-172211"/>
            <a:ext cx="9243340" cy="5315720"/>
            <a:chOff x="-102185" y="-172210"/>
            <a:chExt cx="9243340" cy="5315720"/>
          </a:xfrm>
        </p:grpSpPr>
        <p:sp>
          <p:nvSpPr>
            <p:cNvPr id="11" name="Google Shape;11;p2"/>
            <p:cNvSpPr/>
            <p:nvPr/>
          </p:nvSpPr>
          <p:spPr>
            <a:xfrm flipH="1">
              <a:off x="-22376"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 name="Google Shape;12;p2"/>
            <p:cNvGrpSpPr/>
            <p:nvPr/>
          </p:nvGrpSpPr>
          <p:grpSpPr>
            <a:xfrm>
              <a:off x="-102185" y="4148592"/>
              <a:ext cx="1843078" cy="808698"/>
              <a:chOff x="-25985" y="4224317"/>
              <a:chExt cx="1843078" cy="808698"/>
            </a:xfrm>
          </p:grpSpPr>
          <p:sp>
            <p:nvSpPr>
              <p:cNvPr id="13" name="Google Shape;13;p2"/>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 name="Google Shape;14;p2"/>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 name="Google Shape;15;p2"/>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6" name="Google Shape;16;p2"/>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 name="Google Shape;17;p2"/>
            <p:cNvGrpSpPr/>
            <p:nvPr/>
          </p:nvGrpSpPr>
          <p:grpSpPr>
            <a:xfrm>
              <a:off x="408984" y="4937484"/>
              <a:ext cx="8326033" cy="113087"/>
              <a:chOff x="408984" y="4937484"/>
              <a:chExt cx="8326033" cy="113087"/>
            </a:xfrm>
          </p:grpSpPr>
          <p:grpSp>
            <p:nvGrpSpPr>
              <p:cNvPr id="18" name="Google Shape;18;p2"/>
              <p:cNvGrpSpPr/>
              <p:nvPr/>
            </p:nvGrpSpPr>
            <p:grpSpPr>
              <a:xfrm flipH="1">
                <a:off x="3116092" y="4937484"/>
                <a:ext cx="204708" cy="113087"/>
                <a:chOff x="4165490" y="4856571"/>
                <a:chExt cx="204708" cy="113087"/>
              </a:xfrm>
            </p:grpSpPr>
            <p:sp>
              <p:nvSpPr>
                <p:cNvPr id="19" name="Google Shape;19;p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 name="Google Shape;20;p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 name="Google Shape;21;p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 name="Google Shape;22;p2"/>
              <p:cNvGrpSpPr/>
              <p:nvPr/>
            </p:nvGrpSpPr>
            <p:grpSpPr>
              <a:xfrm>
                <a:off x="408984" y="4937484"/>
                <a:ext cx="204708" cy="113087"/>
                <a:chOff x="4165490" y="4856571"/>
                <a:chExt cx="204708" cy="113087"/>
              </a:xfrm>
            </p:grpSpPr>
            <p:sp>
              <p:nvSpPr>
                <p:cNvPr id="23" name="Google Shape;23;p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 name="Google Shape;24;p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 name="Google Shape;25;p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6" name="Google Shape;26;p2"/>
              <p:cNvGrpSpPr/>
              <p:nvPr/>
            </p:nvGrpSpPr>
            <p:grpSpPr>
              <a:xfrm>
                <a:off x="8530309" y="4937484"/>
                <a:ext cx="204708" cy="113087"/>
                <a:chOff x="4165490" y="4856571"/>
                <a:chExt cx="204708" cy="113087"/>
              </a:xfrm>
            </p:grpSpPr>
            <p:sp>
              <p:nvSpPr>
                <p:cNvPr id="27" name="Google Shape;27;p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 name="Google Shape;28;p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 name="Google Shape;29;p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0" name="Google Shape;30;p2"/>
              <p:cNvGrpSpPr/>
              <p:nvPr/>
            </p:nvGrpSpPr>
            <p:grpSpPr>
              <a:xfrm>
                <a:off x="5823200" y="4937484"/>
                <a:ext cx="204708" cy="113087"/>
                <a:chOff x="4165490" y="4856571"/>
                <a:chExt cx="204708" cy="113087"/>
              </a:xfrm>
            </p:grpSpPr>
            <p:sp>
              <p:nvSpPr>
                <p:cNvPr id="31" name="Google Shape;31;p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 name="Google Shape;32;p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 name="Google Shape;33;p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34" name="Google Shape;34;p2"/>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5" name="Google Shape;35;p2"/>
            <p:cNvGrpSpPr/>
            <p:nvPr/>
          </p:nvGrpSpPr>
          <p:grpSpPr>
            <a:xfrm>
              <a:off x="8587500" y="2130623"/>
              <a:ext cx="461424" cy="1457261"/>
              <a:chOff x="177600" y="1578623"/>
              <a:chExt cx="461424" cy="1457261"/>
            </a:xfrm>
          </p:grpSpPr>
          <p:grpSp>
            <p:nvGrpSpPr>
              <p:cNvPr id="36" name="Google Shape;36;p2"/>
              <p:cNvGrpSpPr/>
              <p:nvPr/>
            </p:nvGrpSpPr>
            <p:grpSpPr>
              <a:xfrm>
                <a:off x="177727" y="1578623"/>
                <a:ext cx="461179" cy="461210"/>
                <a:chOff x="2957865" y="5957044"/>
                <a:chExt cx="794178" cy="794231"/>
              </a:xfrm>
            </p:grpSpPr>
            <p:sp>
              <p:nvSpPr>
                <p:cNvPr id="37" name="Google Shape;37;p2"/>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 name="Google Shape;38;p2"/>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 name="Google Shape;39;p2"/>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 name="Google Shape;40;p2"/>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 name="Google Shape;41;p2"/>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 name="Google Shape;42;p2"/>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 name="Google Shape;43;p2"/>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 name="Google Shape;44;p2"/>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 name="Google Shape;45;p2"/>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 name="Google Shape;46;p2"/>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7" name="Google Shape;47;p2"/>
              <p:cNvGrpSpPr/>
              <p:nvPr/>
            </p:nvGrpSpPr>
            <p:grpSpPr>
              <a:xfrm>
                <a:off x="177600" y="2303162"/>
                <a:ext cx="461424" cy="732722"/>
                <a:chOff x="177600" y="2303162"/>
                <a:chExt cx="461424" cy="732722"/>
              </a:xfrm>
            </p:grpSpPr>
            <p:grpSp>
              <p:nvGrpSpPr>
                <p:cNvPr id="48" name="Google Shape;48;p2"/>
                <p:cNvGrpSpPr/>
                <p:nvPr/>
              </p:nvGrpSpPr>
              <p:grpSpPr>
                <a:xfrm>
                  <a:off x="423441" y="2517507"/>
                  <a:ext cx="215583" cy="229700"/>
                  <a:chOff x="423441" y="2517507"/>
                  <a:chExt cx="215583" cy="229700"/>
                </a:xfrm>
              </p:grpSpPr>
              <p:sp>
                <p:nvSpPr>
                  <p:cNvPr id="49" name="Google Shape;49;p2"/>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 name="Google Shape;50;p2"/>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1" name="Google Shape;51;p2"/>
                <p:cNvGrpSpPr/>
                <p:nvPr/>
              </p:nvGrpSpPr>
              <p:grpSpPr>
                <a:xfrm>
                  <a:off x="177600" y="2303162"/>
                  <a:ext cx="326056" cy="122381"/>
                  <a:chOff x="177600" y="2303162"/>
                  <a:chExt cx="326056" cy="122381"/>
                </a:xfrm>
              </p:grpSpPr>
              <p:sp>
                <p:nvSpPr>
                  <p:cNvPr id="52" name="Google Shape;52;p2"/>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 name="Google Shape;53;p2"/>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4" name="Google Shape;54;p2"/>
                <p:cNvGrpSpPr/>
                <p:nvPr/>
              </p:nvGrpSpPr>
              <p:grpSpPr>
                <a:xfrm>
                  <a:off x="258394" y="2710176"/>
                  <a:ext cx="218639" cy="325708"/>
                  <a:chOff x="258394" y="2710176"/>
                  <a:chExt cx="218639" cy="325708"/>
                </a:xfrm>
              </p:grpSpPr>
              <p:sp>
                <p:nvSpPr>
                  <p:cNvPr id="55" name="Google Shape;55;p2"/>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 name="Google Shape;56;p2"/>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57" name="Google Shape;57;p2"/>
          <p:cNvSpPr txBox="1">
            <a:spLocks noGrp="1"/>
          </p:cNvSpPr>
          <p:nvPr>
            <p:ph type="title"/>
          </p:nvPr>
        </p:nvSpPr>
        <p:spPr>
          <a:xfrm>
            <a:off x="720000" y="445025"/>
            <a:ext cx="7708800" cy="55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000000"/>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4"/>
        <p:cNvGrpSpPr/>
        <p:nvPr/>
      </p:nvGrpSpPr>
      <p:grpSpPr>
        <a:xfrm>
          <a:off x="0" y="0"/>
          <a:ext cx="0" cy="0"/>
          <a:chOff x="0" y="0"/>
          <a:chExt cx="0" cy="0"/>
        </a:xfrm>
      </p:grpSpPr>
      <p:grpSp>
        <p:nvGrpSpPr>
          <p:cNvPr id="485" name="Google Shape;485;p12"/>
          <p:cNvGrpSpPr/>
          <p:nvPr/>
        </p:nvGrpSpPr>
        <p:grpSpPr>
          <a:xfrm>
            <a:off x="1422" y="3601164"/>
            <a:ext cx="10076624" cy="2126390"/>
            <a:chOff x="1422" y="3601164"/>
            <a:chExt cx="10076624" cy="2126390"/>
          </a:xfrm>
        </p:grpSpPr>
        <p:sp>
          <p:nvSpPr>
            <p:cNvPr id="486" name="Google Shape;486;p12"/>
            <p:cNvSpPr/>
            <p:nvPr/>
          </p:nvSpPr>
          <p:spPr>
            <a:xfrm rot="-701863" flipH="1">
              <a:off x="5999699" y="3990970"/>
              <a:ext cx="3983182" cy="1346778"/>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87" name="Google Shape;487;p12"/>
            <p:cNvGrpSpPr/>
            <p:nvPr/>
          </p:nvGrpSpPr>
          <p:grpSpPr>
            <a:xfrm flipH="1">
              <a:off x="7298065" y="4064192"/>
              <a:ext cx="1843078" cy="808698"/>
              <a:chOff x="-25985" y="4224317"/>
              <a:chExt cx="1843078" cy="808698"/>
            </a:xfrm>
          </p:grpSpPr>
          <p:sp>
            <p:nvSpPr>
              <p:cNvPr id="488" name="Google Shape;488;p12"/>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9" name="Google Shape;489;p12"/>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0" name="Google Shape;490;p12"/>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91" name="Google Shape;491;p12"/>
            <p:cNvGrpSpPr/>
            <p:nvPr/>
          </p:nvGrpSpPr>
          <p:grpSpPr>
            <a:xfrm>
              <a:off x="1422" y="4813626"/>
              <a:ext cx="9141155" cy="338622"/>
              <a:chOff x="1422" y="4813626"/>
              <a:chExt cx="9141155" cy="338622"/>
            </a:xfrm>
          </p:grpSpPr>
          <p:sp>
            <p:nvSpPr>
              <p:cNvPr id="492" name="Google Shape;492;p12"/>
              <p:cNvSpPr/>
              <p:nvPr/>
            </p:nvSpPr>
            <p:spPr>
              <a:xfrm>
                <a:off x="1422" y="4813626"/>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93" name="Google Shape;493;p12"/>
              <p:cNvGrpSpPr/>
              <p:nvPr/>
            </p:nvGrpSpPr>
            <p:grpSpPr>
              <a:xfrm>
                <a:off x="408984" y="4937484"/>
                <a:ext cx="8326033" cy="113087"/>
                <a:chOff x="408984" y="4937484"/>
                <a:chExt cx="8326033" cy="113087"/>
              </a:xfrm>
            </p:grpSpPr>
            <p:grpSp>
              <p:nvGrpSpPr>
                <p:cNvPr id="494" name="Google Shape;494;p12"/>
                <p:cNvGrpSpPr/>
                <p:nvPr/>
              </p:nvGrpSpPr>
              <p:grpSpPr>
                <a:xfrm flipH="1">
                  <a:off x="3116092" y="4937484"/>
                  <a:ext cx="204708" cy="113087"/>
                  <a:chOff x="4165490" y="4856571"/>
                  <a:chExt cx="204708" cy="113087"/>
                </a:xfrm>
              </p:grpSpPr>
              <p:sp>
                <p:nvSpPr>
                  <p:cNvPr id="495" name="Google Shape;495;p1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6" name="Google Shape;496;p1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97" name="Google Shape;497;p1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98" name="Google Shape;498;p12"/>
                <p:cNvGrpSpPr/>
                <p:nvPr/>
              </p:nvGrpSpPr>
              <p:grpSpPr>
                <a:xfrm>
                  <a:off x="408984" y="4937484"/>
                  <a:ext cx="204708" cy="113087"/>
                  <a:chOff x="4165490" y="4856571"/>
                  <a:chExt cx="204708" cy="113087"/>
                </a:xfrm>
              </p:grpSpPr>
              <p:sp>
                <p:nvSpPr>
                  <p:cNvPr id="499" name="Google Shape;499;p1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0" name="Google Shape;500;p1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1" name="Google Shape;501;p1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02" name="Google Shape;502;p12"/>
                <p:cNvGrpSpPr/>
                <p:nvPr/>
              </p:nvGrpSpPr>
              <p:grpSpPr>
                <a:xfrm>
                  <a:off x="8530309" y="4937484"/>
                  <a:ext cx="204708" cy="113087"/>
                  <a:chOff x="4165490" y="4856571"/>
                  <a:chExt cx="204708" cy="113087"/>
                </a:xfrm>
              </p:grpSpPr>
              <p:sp>
                <p:nvSpPr>
                  <p:cNvPr id="503" name="Google Shape;503;p1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4" name="Google Shape;504;p1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5" name="Google Shape;505;p1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06" name="Google Shape;506;p12"/>
                <p:cNvGrpSpPr/>
                <p:nvPr/>
              </p:nvGrpSpPr>
              <p:grpSpPr>
                <a:xfrm>
                  <a:off x="5823200" y="4937484"/>
                  <a:ext cx="204708" cy="113087"/>
                  <a:chOff x="4165490" y="4856571"/>
                  <a:chExt cx="204708" cy="113087"/>
                </a:xfrm>
              </p:grpSpPr>
              <p:sp>
                <p:nvSpPr>
                  <p:cNvPr id="507" name="Google Shape;507;p1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8" name="Google Shape;508;p1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09" name="Google Shape;509;p1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510" name="Google Shape;510;p12"/>
          <p:cNvSpPr txBox="1">
            <a:spLocks noGrp="1"/>
          </p:cNvSpPr>
          <p:nvPr>
            <p:ph type="title"/>
          </p:nvPr>
        </p:nvSpPr>
        <p:spPr>
          <a:xfrm>
            <a:off x="720000" y="367423"/>
            <a:ext cx="77040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511" name="Google Shape;511;p12"/>
          <p:cNvSpPr txBox="1">
            <a:spLocks noGrp="1"/>
          </p:cNvSpPr>
          <p:nvPr>
            <p:ph type="subTitle" idx="1"/>
          </p:nvPr>
        </p:nvSpPr>
        <p:spPr>
          <a:xfrm>
            <a:off x="2241550" y="1348750"/>
            <a:ext cx="4661100" cy="8088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400"/>
              <a:buNone/>
              <a:defRPr/>
            </a:lvl1pPr>
            <a:lvl2pPr lvl="1" algn="ctr">
              <a:lnSpc>
                <a:spcPct val="115000"/>
              </a:lnSpc>
              <a:spcBef>
                <a:spcPts val="160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4">
  <p:cSld name="CUSTOM_1_1_1_1">
    <p:spTree>
      <p:nvGrpSpPr>
        <p:cNvPr id="1" name="Shape 512"/>
        <p:cNvGrpSpPr/>
        <p:nvPr/>
      </p:nvGrpSpPr>
      <p:grpSpPr>
        <a:xfrm>
          <a:off x="0" y="0"/>
          <a:ext cx="0" cy="0"/>
          <a:chOff x="0" y="0"/>
          <a:chExt cx="0" cy="0"/>
        </a:xfrm>
      </p:grpSpPr>
      <p:grpSp>
        <p:nvGrpSpPr>
          <p:cNvPr id="513" name="Google Shape;513;p13"/>
          <p:cNvGrpSpPr/>
          <p:nvPr/>
        </p:nvGrpSpPr>
        <p:grpSpPr>
          <a:xfrm>
            <a:off x="-25985" y="270928"/>
            <a:ext cx="9234748" cy="4872582"/>
            <a:chOff x="-25985" y="270928"/>
            <a:chExt cx="9234748" cy="4872582"/>
          </a:xfrm>
        </p:grpSpPr>
        <p:sp>
          <p:nvSpPr>
            <p:cNvPr id="514" name="Google Shape;514;p13"/>
            <p:cNvSpPr/>
            <p:nvPr/>
          </p:nvSpPr>
          <p:spPr>
            <a:xfrm flipH="1">
              <a:off x="-22383"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15" name="Google Shape;515;p13"/>
            <p:cNvGrpSpPr/>
            <p:nvPr/>
          </p:nvGrpSpPr>
          <p:grpSpPr>
            <a:xfrm flipH="1">
              <a:off x="7298077" y="4148592"/>
              <a:ext cx="1843078" cy="808698"/>
              <a:chOff x="-25985" y="4224317"/>
              <a:chExt cx="1843078" cy="808698"/>
            </a:xfrm>
          </p:grpSpPr>
          <p:sp>
            <p:nvSpPr>
              <p:cNvPr id="516" name="Google Shape;516;p13"/>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7" name="Google Shape;517;p13"/>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18" name="Google Shape;518;p13"/>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19" name="Google Shape;519;p13"/>
            <p:cNvSpPr/>
            <p:nvPr/>
          </p:nvSpPr>
          <p:spPr>
            <a:xfrm flipH="1">
              <a:off x="-25985"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20" name="Google Shape;520;p13"/>
            <p:cNvGrpSpPr/>
            <p:nvPr/>
          </p:nvGrpSpPr>
          <p:grpSpPr>
            <a:xfrm flipH="1">
              <a:off x="380153" y="4937484"/>
              <a:ext cx="8326033" cy="113087"/>
              <a:chOff x="408984" y="4937484"/>
              <a:chExt cx="8326033" cy="113087"/>
            </a:xfrm>
          </p:grpSpPr>
          <p:grpSp>
            <p:nvGrpSpPr>
              <p:cNvPr id="521" name="Google Shape;521;p13"/>
              <p:cNvGrpSpPr/>
              <p:nvPr/>
            </p:nvGrpSpPr>
            <p:grpSpPr>
              <a:xfrm flipH="1">
                <a:off x="3116092" y="4937484"/>
                <a:ext cx="204708" cy="113087"/>
                <a:chOff x="4165490" y="4856571"/>
                <a:chExt cx="204708" cy="113087"/>
              </a:xfrm>
            </p:grpSpPr>
            <p:sp>
              <p:nvSpPr>
                <p:cNvPr id="522" name="Google Shape;522;p1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3" name="Google Shape;523;p1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4" name="Google Shape;524;p1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25" name="Google Shape;525;p13"/>
              <p:cNvGrpSpPr/>
              <p:nvPr/>
            </p:nvGrpSpPr>
            <p:grpSpPr>
              <a:xfrm>
                <a:off x="408984" y="4937484"/>
                <a:ext cx="204708" cy="113087"/>
                <a:chOff x="4165490" y="4856571"/>
                <a:chExt cx="204708" cy="113087"/>
              </a:xfrm>
            </p:grpSpPr>
            <p:sp>
              <p:nvSpPr>
                <p:cNvPr id="526" name="Google Shape;526;p1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7" name="Google Shape;527;p1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28" name="Google Shape;528;p1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29" name="Google Shape;529;p13"/>
              <p:cNvGrpSpPr/>
              <p:nvPr/>
            </p:nvGrpSpPr>
            <p:grpSpPr>
              <a:xfrm>
                <a:off x="8530309" y="4937484"/>
                <a:ext cx="204708" cy="113087"/>
                <a:chOff x="4165490" y="4856571"/>
                <a:chExt cx="204708" cy="113087"/>
              </a:xfrm>
            </p:grpSpPr>
            <p:sp>
              <p:nvSpPr>
                <p:cNvPr id="530" name="Google Shape;530;p1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1" name="Google Shape;531;p1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2" name="Google Shape;532;p1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33" name="Google Shape;533;p13"/>
              <p:cNvGrpSpPr/>
              <p:nvPr/>
            </p:nvGrpSpPr>
            <p:grpSpPr>
              <a:xfrm>
                <a:off x="5823200" y="4937484"/>
                <a:ext cx="204708" cy="113087"/>
                <a:chOff x="4165490" y="4856571"/>
                <a:chExt cx="204708" cy="113087"/>
              </a:xfrm>
            </p:grpSpPr>
            <p:sp>
              <p:nvSpPr>
                <p:cNvPr id="534" name="Google Shape;534;p1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5" name="Google Shape;535;p1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36" name="Google Shape;536;p1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537" name="Google Shape;537;p13"/>
            <p:cNvSpPr/>
            <p:nvPr/>
          </p:nvSpPr>
          <p:spPr>
            <a:xfrm>
              <a:off x="8503635" y="270928"/>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38" name="Google Shape;538;p13"/>
            <p:cNvGrpSpPr/>
            <p:nvPr/>
          </p:nvGrpSpPr>
          <p:grpSpPr>
            <a:xfrm>
              <a:off x="102277" y="3373586"/>
              <a:ext cx="461179" cy="461210"/>
              <a:chOff x="2957865" y="5957044"/>
              <a:chExt cx="794178" cy="794231"/>
            </a:xfrm>
          </p:grpSpPr>
          <p:sp>
            <p:nvSpPr>
              <p:cNvPr id="539" name="Google Shape;539;p13"/>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0" name="Google Shape;540;p13"/>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1" name="Google Shape;541;p13"/>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2" name="Google Shape;542;p13"/>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3" name="Google Shape;543;p13"/>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4" name="Google Shape;544;p13"/>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5" name="Google Shape;545;p13"/>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6" name="Google Shape;546;p13"/>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7" name="Google Shape;547;p13"/>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48" name="Google Shape;548;p13"/>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549" name="Google Shape;549;p13"/>
          <p:cNvSpPr txBox="1">
            <a:spLocks noGrp="1"/>
          </p:cNvSpPr>
          <p:nvPr>
            <p:ph type="subTitle" idx="1"/>
          </p:nvPr>
        </p:nvSpPr>
        <p:spPr>
          <a:xfrm>
            <a:off x="715100" y="1020425"/>
            <a:ext cx="7708800" cy="209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Char char="●"/>
              <a:defRPr/>
            </a:lvl1pPr>
            <a:lvl2pPr lvl="1" algn="ctr">
              <a:lnSpc>
                <a:spcPct val="100000"/>
              </a:lnSpc>
              <a:spcBef>
                <a:spcPts val="1000"/>
              </a:spcBef>
              <a:spcAft>
                <a:spcPts val="0"/>
              </a:spcAft>
              <a:buClr>
                <a:srgbClr val="434343"/>
              </a:buClr>
              <a:buSzPts val="1200"/>
              <a:buFont typeface="Roboto Condensed Light"/>
              <a:buChar char="○"/>
              <a:defRPr/>
            </a:lvl2pPr>
            <a:lvl3pPr lvl="2" algn="ctr">
              <a:lnSpc>
                <a:spcPct val="100000"/>
              </a:lnSpc>
              <a:spcBef>
                <a:spcPts val="0"/>
              </a:spcBef>
              <a:spcAft>
                <a:spcPts val="0"/>
              </a:spcAft>
              <a:buClr>
                <a:srgbClr val="434343"/>
              </a:buClr>
              <a:buSzPts val="1200"/>
              <a:buFont typeface="Roboto Condensed Light"/>
              <a:buChar char="■"/>
              <a:defRPr/>
            </a:lvl3pPr>
            <a:lvl4pPr lvl="3" algn="ctr">
              <a:lnSpc>
                <a:spcPct val="100000"/>
              </a:lnSpc>
              <a:spcBef>
                <a:spcPts val="0"/>
              </a:spcBef>
              <a:spcAft>
                <a:spcPts val="0"/>
              </a:spcAft>
              <a:buClr>
                <a:srgbClr val="434343"/>
              </a:buClr>
              <a:buSzPts val="1200"/>
              <a:buFont typeface="Roboto Condensed Light"/>
              <a:buChar char="●"/>
              <a:defRPr/>
            </a:lvl4pPr>
            <a:lvl5pPr lvl="4" algn="ctr">
              <a:lnSpc>
                <a:spcPct val="100000"/>
              </a:lnSpc>
              <a:spcBef>
                <a:spcPts val="0"/>
              </a:spcBef>
              <a:spcAft>
                <a:spcPts val="0"/>
              </a:spcAft>
              <a:buClr>
                <a:srgbClr val="434343"/>
              </a:buClr>
              <a:buSzPts val="1200"/>
              <a:buFont typeface="Roboto Condensed Light"/>
              <a:buChar char="○"/>
              <a:defRPr/>
            </a:lvl5pPr>
            <a:lvl6pPr lvl="5" algn="ctr">
              <a:lnSpc>
                <a:spcPct val="100000"/>
              </a:lnSpc>
              <a:spcBef>
                <a:spcPts val="0"/>
              </a:spcBef>
              <a:spcAft>
                <a:spcPts val="0"/>
              </a:spcAft>
              <a:buClr>
                <a:srgbClr val="434343"/>
              </a:buClr>
              <a:buSzPts val="1200"/>
              <a:buFont typeface="Roboto Condensed Light"/>
              <a:buChar char="■"/>
              <a:defRPr/>
            </a:lvl6pPr>
            <a:lvl7pPr lvl="6" algn="ctr">
              <a:lnSpc>
                <a:spcPct val="100000"/>
              </a:lnSpc>
              <a:spcBef>
                <a:spcPts val="0"/>
              </a:spcBef>
              <a:spcAft>
                <a:spcPts val="0"/>
              </a:spcAft>
              <a:buClr>
                <a:srgbClr val="434343"/>
              </a:buClr>
              <a:buSzPts val="1200"/>
              <a:buFont typeface="Roboto Condensed Light"/>
              <a:buChar char="●"/>
              <a:defRPr/>
            </a:lvl7pPr>
            <a:lvl8pPr lvl="7" algn="ctr">
              <a:lnSpc>
                <a:spcPct val="100000"/>
              </a:lnSpc>
              <a:spcBef>
                <a:spcPts val="0"/>
              </a:spcBef>
              <a:spcAft>
                <a:spcPts val="0"/>
              </a:spcAft>
              <a:buClr>
                <a:srgbClr val="434343"/>
              </a:buClr>
              <a:buSzPts val="1200"/>
              <a:buFont typeface="Roboto Condensed Light"/>
              <a:buChar char="○"/>
              <a:defRPr/>
            </a:lvl8pPr>
            <a:lvl9pPr lvl="8" algn="ctr">
              <a:lnSpc>
                <a:spcPct val="100000"/>
              </a:lnSpc>
              <a:spcBef>
                <a:spcPts val="0"/>
              </a:spcBef>
              <a:spcAft>
                <a:spcPts val="0"/>
              </a:spcAft>
              <a:buClr>
                <a:srgbClr val="434343"/>
              </a:buClr>
              <a:buSzPts val="1200"/>
              <a:buFont typeface="Roboto Condensed Light"/>
              <a:buChar char="■"/>
              <a:defRPr/>
            </a:lvl9pPr>
          </a:lstStyle>
          <a:p>
            <a:endParaRPr/>
          </a:p>
        </p:txBody>
      </p:sp>
      <p:sp>
        <p:nvSpPr>
          <p:cNvPr id="550" name="Google Shape;550;p13"/>
          <p:cNvSpPr txBox="1">
            <a:spLocks noGrp="1"/>
          </p:cNvSpPr>
          <p:nvPr>
            <p:ph type="title"/>
          </p:nvPr>
        </p:nvSpPr>
        <p:spPr>
          <a:xfrm>
            <a:off x="720000" y="445025"/>
            <a:ext cx="7708800" cy="57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5">
  <p:cSld name="CUSTOM_1_1_1_1_2">
    <p:spTree>
      <p:nvGrpSpPr>
        <p:cNvPr id="1" name="Shape 551"/>
        <p:cNvGrpSpPr/>
        <p:nvPr/>
      </p:nvGrpSpPr>
      <p:grpSpPr>
        <a:xfrm>
          <a:off x="0" y="0"/>
          <a:ext cx="0" cy="0"/>
          <a:chOff x="0" y="0"/>
          <a:chExt cx="0" cy="0"/>
        </a:xfrm>
      </p:grpSpPr>
      <p:grpSp>
        <p:nvGrpSpPr>
          <p:cNvPr id="552" name="Google Shape;552;p14"/>
          <p:cNvGrpSpPr/>
          <p:nvPr/>
        </p:nvGrpSpPr>
        <p:grpSpPr>
          <a:xfrm>
            <a:off x="-25985" y="270928"/>
            <a:ext cx="9234748" cy="4872582"/>
            <a:chOff x="-25985" y="270928"/>
            <a:chExt cx="9234748" cy="4872582"/>
          </a:xfrm>
        </p:grpSpPr>
        <p:sp>
          <p:nvSpPr>
            <p:cNvPr id="553" name="Google Shape;553;p14"/>
            <p:cNvSpPr/>
            <p:nvPr/>
          </p:nvSpPr>
          <p:spPr>
            <a:xfrm flipH="1">
              <a:off x="-22383"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54" name="Google Shape;554;p14"/>
            <p:cNvGrpSpPr/>
            <p:nvPr/>
          </p:nvGrpSpPr>
          <p:grpSpPr>
            <a:xfrm flipH="1">
              <a:off x="7298077" y="4148592"/>
              <a:ext cx="1843078" cy="808698"/>
              <a:chOff x="-25985" y="4224317"/>
              <a:chExt cx="1843078" cy="808698"/>
            </a:xfrm>
          </p:grpSpPr>
          <p:sp>
            <p:nvSpPr>
              <p:cNvPr id="555" name="Google Shape;555;p14"/>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6" name="Google Shape;556;p14"/>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57" name="Google Shape;557;p14"/>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558" name="Google Shape;558;p14"/>
            <p:cNvSpPr/>
            <p:nvPr/>
          </p:nvSpPr>
          <p:spPr>
            <a:xfrm flipH="1">
              <a:off x="-25985"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59" name="Google Shape;559;p14"/>
            <p:cNvGrpSpPr/>
            <p:nvPr/>
          </p:nvGrpSpPr>
          <p:grpSpPr>
            <a:xfrm flipH="1">
              <a:off x="380153" y="4937484"/>
              <a:ext cx="8326033" cy="113087"/>
              <a:chOff x="408984" y="4937484"/>
              <a:chExt cx="8326033" cy="113087"/>
            </a:xfrm>
          </p:grpSpPr>
          <p:grpSp>
            <p:nvGrpSpPr>
              <p:cNvPr id="560" name="Google Shape;560;p14"/>
              <p:cNvGrpSpPr/>
              <p:nvPr/>
            </p:nvGrpSpPr>
            <p:grpSpPr>
              <a:xfrm flipH="1">
                <a:off x="3116092" y="4937484"/>
                <a:ext cx="204708" cy="113087"/>
                <a:chOff x="4165490" y="4856571"/>
                <a:chExt cx="204708" cy="113087"/>
              </a:xfrm>
            </p:grpSpPr>
            <p:sp>
              <p:nvSpPr>
                <p:cNvPr id="561" name="Google Shape;561;p1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2" name="Google Shape;562;p1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3" name="Google Shape;563;p1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64" name="Google Shape;564;p14"/>
              <p:cNvGrpSpPr/>
              <p:nvPr/>
            </p:nvGrpSpPr>
            <p:grpSpPr>
              <a:xfrm>
                <a:off x="408984" y="4937484"/>
                <a:ext cx="204708" cy="113087"/>
                <a:chOff x="4165490" y="4856571"/>
                <a:chExt cx="204708" cy="113087"/>
              </a:xfrm>
            </p:grpSpPr>
            <p:sp>
              <p:nvSpPr>
                <p:cNvPr id="565" name="Google Shape;565;p1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6" name="Google Shape;566;p1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67" name="Google Shape;567;p1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68" name="Google Shape;568;p14"/>
              <p:cNvGrpSpPr/>
              <p:nvPr/>
            </p:nvGrpSpPr>
            <p:grpSpPr>
              <a:xfrm>
                <a:off x="8530309" y="4937484"/>
                <a:ext cx="204708" cy="113087"/>
                <a:chOff x="4165490" y="4856571"/>
                <a:chExt cx="204708" cy="113087"/>
              </a:xfrm>
            </p:grpSpPr>
            <p:sp>
              <p:nvSpPr>
                <p:cNvPr id="569" name="Google Shape;569;p1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0" name="Google Shape;570;p1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1" name="Google Shape;571;p1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572" name="Google Shape;572;p14"/>
              <p:cNvGrpSpPr/>
              <p:nvPr/>
            </p:nvGrpSpPr>
            <p:grpSpPr>
              <a:xfrm>
                <a:off x="5823200" y="4937484"/>
                <a:ext cx="204708" cy="113087"/>
                <a:chOff x="4165490" y="4856571"/>
                <a:chExt cx="204708" cy="113087"/>
              </a:xfrm>
            </p:grpSpPr>
            <p:sp>
              <p:nvSpPr>
                <p:cNvPr id="573" name="Google Shape;573;p1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4" name="Google Shape;574;p1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5" name="Google Shape;575;p1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576" name="Google Shape;576;p14"/>
            <p:cNvSpPr/>
            <p:nvPr/>
          </p:nvSpPr>
          <p:spPr>
            <a:xfrm>
              <a:off x="8503635" y="270928"/>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77" name="Google Shape;577;p14"/>
            <p:cNvGrpSpPr/>
            <p:nvPr/>
          </p:nvGrpSpPr>
          <p:grpSpPr>
            <a:xfrm>
              <a:off x="142802" y="1914436"/>
              <a:ext cx="461179" cy="461210"/>
              <a:chOff x="2957865" y="5957044"/>
              <a:chExt cx="794178" cy="794231"/>
            </a:xfrm>
          </p:grpSpPr>
          <p:sp>
            <p:nvSpPr>
              <p:cNvPr id="578" name="Google Shape;578;p14"/>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79" name="Google Shape;579;p14"/>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0" name="Google Shape;580;p14"/>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1" name="Google Shape;581;p14"/>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2" name="Google Shape;582;p14"/>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3" name="Google Shape;583;p14"/>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4" name="Google Shape;584;p14"/>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5" name="Google Shape;585;p14"/>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6" name="Google Shape;586;p14"/>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7" name="Google Shape;587;p14"/>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588" name="Google Shape;588;p14"/>
          <p:cNvSpPr txBox="1">
            <a:spLocks noGrp="1"/>
          </p:cNvSpPr>
          <p:nvPr>
            <p:ph type="subTitle" idx="1"/>
          </p:nvPr>
        </p:nvSpPr>
        <p:spPr>
          <a:xfrm>
            <a:off x="715100" y="1020425"/>
            <a:ext cx="7708800" cy="122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Char char="●"/>
              <a:defRPr/>
            </a:lvl1pPr>
            <a:lvl2pPr lvl="1" algn="ctr">
              <a:lnSpc>
                <a:spcPct val="100000"/>
              </a:lnSpc>
              <a:spcBef>
                <a:spcPts val="1000"/>
              </a:spcBef>
              <a:spcAft>
                <a:spcPts val="0"/>
              </a:spcAft>
              <a:buClr>
                <a:srgbClr val="434343"/>
              </a:buClr>
              <a:buSzPts val="1200"/>
              <a:buFont typeface="Roboto Condensed Light"/>
              <a:buChar char="○"/>
              <a:defRPr/>
            </a:lvl2pPr>
            <a:lvl3pPr lvl="2" algn="ctr">
              <a:lnSpc>
                <a:spcPct val="100000"/>
              </a:lnSpc>
              <a:spcBef>
                <a:spcPts val="0"/>
              </a:spcBef>
              <a:spcAft>
                <a:spcPts val="0"/>
              </a:spcAft>
              <a:buClr>
                <a:srgbClr val="434343"/>
              </a:buClr>
              <a:buSzPts val="1200"/>
              <a:buFont typeface="Roboto Condensed Light"/>
              <a:buChar char="■"/>
              <a:defRPr/>
            </a:lvl3pPr>
            <a:lvl4pPr lvl="3" algn="ctr">
              <a:lnSpc>
                <a:spcPct val="100000"/>
              </a:lnSpc>
              <a:spcBef>
                <a:spcPts val="0"/>
              </a:spcBef>
              <a:spcAft>
                <a:spcPts val="0"/>
              </a:spcAft>
              <a:buClr>
                <a:srgbClr val="434343"/>
              </a:buClr>
              <a:buSzPts val="1200"/>
              <a:buFont typeface="Roboto Condensed Light"/>
              <a:buChar char="●"/>
              <a:defRPr/>
            </a:lvl4pPr>
            <a:lvl5pPr lvl="4" algn="ctr">
              <a:lnSpc>
                <a:spcPct val="100000"/>
              </a:lnSpc>
              <a:spcBef>
                <a:spcPts val="0"/>
              </a:spcBef>
              <a:spcAft>
                <a:spcPts val="0"/>
              </a:spcAft>
              <a:buClr>
                <a:srgbClr val="434343"/>
              </a:buClr>
              <a:buSzPts val="1200"/>
              <a:buFont typeface="Roboto Condensed Light"/>
              <a:buChar char="○"/>
              <a:defRPr/>
            </a:lvl5pPr>
            <a:lvl6pPr lvl="5" algn="ctr">
              <a:lnSpc>
                <a:spcPct val="100000"/>
              </a:lnSpc>
              <a:spcBef>
                <a:spcPts val="0"/>
              </a:spcBef>
              <a:spcAft>
                <a:spcPts val="0"/>
              </a:spcAft>
              <a:buClr>
                <a:srgbClr val="434343"/>
              </a:buClr>
              <a:buSzPts val="1200"/>
              <a:buFont typeface="Roboto Condensed Light"/>
              <a:buChar char="■"/>
              <a:defRPr/>
            </a:lvl6pPr>
            <a:lvl7pPr lvl="6" algn="ctr">
              <a:lnSpc>
                <a:spcPct val="100000"/>
              </a:lnSpc>
              <a:spcBef>
                <a:spcPts val="0"/>
              </a:spcBef>
              <a:spcAft>
                <a:spcPts val="0"/>
              </a:spcAft>
              <a:buClr>
                <a:srgbClr val="434343"/>
              </a:buClr>
              <a:buSzPts val="1200"/>
              <a:buFont typeface="Roboto Condensed Light"/>
              <a:buChar char="●"/>
              <a:defRPr/>
            </a:lvl7pPr>
            <a:lvl8pPr lvl="7" algn="ctr">
              <a:lnSpc>
                <a:spcPct val="100000"/>
              </a:lnSpc>
              <a:spcBef>
                <a:spcPts val="0"/>
              </a:spcBef>
              <a:spcAft>
                <a:spcPts val="0"/>
              </a:spcAft>
              <a:buClr>
                <a:srgbClr val="434343"/>
              </a:buClr>
              <a:buSzPts val="1200"/>
              <a:buFont typeface="Roboto Condensed Light"/>
              <a:buChar char="○"/>
              <a:defRPr/>
            </a:lvl8pPr>
            <a:lvl9pPr lvl="8" algn="ctr">
              <a:lnSpc>
                <a:spcPct val="100000"/>
              </a:lnSpc>
              <a:spcBef>
                <a:spcPts val="0"/>
              </a:spcBef>
              <a:spcAft>
                <a:spcPts val="0"/>
              </a:spcAft>
              <a:buClr>
                <a:srgbClr val="434343"/>
              </a:buClr>
              <a:buSzPts val="1200"/>
              <a:buFont typeface="Roboto Condensed Light"/>
              <a:buChar char="■"/>
              <a:defRPr/>
            </a:lvl9pPr>
          </a:lstStyle>
          <a:p>
            <a:endParaRPr/>
          </a:p>
        </p:txBody>
      </p:sp>
      <p:sp>
        <p:nvSpPr>
          <p:cNvPr id="589" name="Google Shape;589;p14"/>
          <p:cNvSpPr txBox="1">
            <a:spLocks noGrp="1"/>
          </p:cNvSpPr>
          <p:nvPr>
            <p:ph type="title"/>
          </p:nvPr>
        </p:nvSpPr>
        <p:spPr>
          <a:xfrm>
            <a:off x="720000" y="445025"/>
            <a:ext cx="7708800" cy="57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ly design ">
  <p:cSld name="CUSTOM_2">
    <p:spTree>
      <p:nvGrpSpPr>
        <p:cNvPr id="1" name="Shape 590"/>
        <p:cNvGrpSpPr/>
        <p:nvPr/>
      </p:nvGrpSpPr>
      <p:grpSpPr>
        <a:xfrm>
          <a:off x="0" y="0"/>
          <a:ext cx="0" cy="0"/>
          <a:chOff x="0" y="0"/>
          <a:chExt cx="0" cy="0"/>
        </a:xfrm>
      </p:grpSpPr>
      <p:grpSp>
        <p:nvGrpSpPr>
          <p:cNvPr id="591" name="Google Shape;591;p15"/>
          <p:cNvGrpSpPr/>
          <p:nvPr/>
        </p:nvGrpSpPr>
        <p:grpSpPr>
          <a:xfrm>
            <a:off x="-2172656" y="-172211"/>
            <a:ext cx="13165921" cy="6040050"/>
            <a:chOff x="-2172656" y="-172210"/>
            <a:chExt cx="13165921" cy="6040050"/>
          </a:xfrm>
        </p:grpSpPr>
        <p:grpSp>
          <p:nvGrpSpPr>
            <p:cNvPr id="592" name="Google Shape;592;p15"/>
            <p:cNvGrpSpPr/>
            <p:nvPr/>
          </p:nvGrpSpPr>
          <p:grpSpPr>
            <a:xfrm>
              <a:off x="5141794" y="3209185"/>
              <a:ext cx="5851471" cy="2518692"/>
              <a:chOff x="5141794" y="3209185"/>
              <a:chExt cx="5851471" cy="2518692"/>
            </a:xfrm>
          </p:grpSpPr>
          <p:sp>
            <p:nvSpPr>
              <p:cNvPr id="593" name="Google Shape;593;p15"/>
              <p:cNvSpPr/>
              <p:nvPr/>
            </p:nvSpPr>
            <p:spPr>
              <a:xfrm rot="-731480" flipH="1">
                <a:off x="5219720" y="3795396"/>
                <a:ext cx="5695618" cy="134627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594" name="Google Shape;594;p15"/>
              <p:cNvGrpSpPr/>
              <p:nvPr/>
            </p:nvGrpSpPr>
            <p:grpSpPr>
              <a:xfrm flipH="1">
                <a:off x="7298065" y="4064192"/>
                <a:ext cx="1843078" cy="808698"/>
                <a:chOff x="-25985" y="4224317"/>
                <a:chExt cx="1843078" cy="808698"/>
              </a:xfrm>
            </p:grpSpPr>
            <p:sp>
              <p:nvSpPr>
                <p:cNvPr id="595" name="Google Shape;595;p15"/>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6" name="Google Shape;596;p15"/>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97" name="Google Shape;597;p15"/>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598" name="Google Shape;598;p15"/>
            <p:cNvGrpSpPr/>
            <p:nvPr/>
          </p:nvGrpSpPr>
          <p:grpSpPr>
            <a:xfrm>
              <a:off x="-2172656" y="3349148"/>
              <a:ext cx="5851471" cy="2518692"/>
              <a:chOff x="-2172656" y="3349148"/>
              <a:chExt cx="5851471" cy="2518692"/>
            </a:xfrm>
          </p:grpSpPr>
          <p:sp>
            <p:nvSpPr>
              <p:cNvPr id="599" name="Google Shape;599;p15"/>
              <p:cNvSpPr/>
              <p:nvPr/>
            </p:nvSpPr>
            <p:spPr>
              <a:xfrm rot="731480">
                <a:off x="-2094730" y="3935359"/>
                <a:ext cx="5695618" cy="134627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00" name="Google Shape;600;p15"/>
              <p:cNvGrpSpPr/>
              <p:nvPr/>
            </p:nvGrpSpPr>
            <p:grpSpPr>
              <a:xfrm>
                <a:off x="-722572" y="4132380"/>
                <a:ext cx="3273201" cy="782486"/>
                <a:chOff x="6430928" y="4166042"/>
                <a:chExt cx="3273201" cy="782486"/>
              </a:xfrm>
            </p:grpSpPr>
            <p:grpSp>
              <p:nvGrpSpPr>
                <p:cNvPr id="601" name="Google Shape;601;p15"/>
                <p:cNvGrpSpPr/>
                <p:nvPr/>
              </p:nvGrpSpPr>
              <p:grpSpPr>
                <a:xfrm>
                  <a:off x="7386095" y="4166042"/>
                  <a:ext cx="2318034" cy="773811"/>
                  <a:chOff x="762295" y="4190998"/>
                  <a:chExt cx="2318034" cy="773811"/>
                </a:xfrm>
              </p:grpSpPr>
              <p:sp>
                <p:nvSpPr>
                  <p:cNvPr id="602" name="Google Shape;602;p15"/>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3" name="Google Shape;603;p15"/>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4" name="Google Shape;604;p15"/>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5" name="Google Shape;605;p15"/>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06" name="Google Shape;606;p15"/>
                <p:cNvGrpSpPr/>
                <p:nvPr/>
              </p:nvGrpSpPr>
              <p:grpSpPr>
                <a:xfrm>
                  <a:off x="6430928" y="4341412"/>
                  <a:ext cx="1343761" cy="607116"/>
                  <a:chOff x="2515353" y="4380926"/>
                  <a:chExt cx="1343761" cy="607116"/>
                </a:xfrm>
              </p:grpSpPr>
              <p:sp>
                <p:nvSpPr>
                  <p:cNvPr id="607" name="Google Shape;607;p15"/>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8" name="Google Shape;608;p15"/>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09" name="Google Shape;609;p15"/>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610" name="Google Shape;610;p15"/>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11" name="Google Shape;611;p15"/>
            <p:cNvGrpSpPr/>
            <p:nvPr/>
          </p:nvGrpSpPr>
          <p:grpSpPr>
            <a:xfrm>
              <a:off x="8505035" y="-120529"/>
              <a:ext cx="1462125" cy="723809"/>
              <a:chOff x="2776710" y="2065334"/>
              <a:chExt cx="1462125" cy="723809"/>
            </a:xfrm>
          </p:grpSpPr>
          <p:sp>
            <p:nvSpPr>
              <p:cNvPr id="612" name="Google Shape;612;p15"/>
              <p:cNvSpPr/>
              <p:nvPr/>
            </p:nvSpPr>
            <p:spPr>
              <a:xfrm>
                <a:off x="2776710" y="240650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3" name="Google Shape;613;p15"/>
              <p:cNvSpPr/>
              <p:nvPr/>
            </p:nvSpPr>
            <p:spPr>
              <a:xfrm>
                <a:off x="3311988" y="206533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614" name="Google Shape;614;p15"/>
            <p:cNvSpPr/>
            <p:nvPr/>
          </p:nvSpPr>
          <p:spPr>
            <a:xfrm>
              <a:off x="-494115" y="20947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15" name="Google Shape;615;p15"/>
            <p:cNvGrpSpPr/>
            <p:nvPr/>
          </p:nvGrpSpPr>
          <p:grpSpPr>
            <a:xfrm>
              <a:off x="8561388" y="2281312"/>
              <a:ext cx="461424" cy="732722"/>
              <a:chOff x="177600" y="2303162"/>
              <a:chExt cx="461424" cy="732722"/>
            </a:xfrm>
          </p:grpSpPr>
          <p:grpSp>
            <p:nvGrpSpPr>
              <p:cNvPr id="616" name="Google Shape;616;p15"/>
              <p:cNvGrpSpPr/>
              <p:nvPr/>
            </p:nvGrpSpPr>
            <p:grpSpPr>
              <a:xfrm>
                <a:off x="423441" y="2517507"/>
                <a:ext cx="215583" cy="229700"/>
                <a:chOff x="423441" y="2517507"/>
                <a:chExt cx="215583" cy="229700"/>
              </a:xfrm>
            </p:grpSpPr>
            <p:sp>
              <p:nvSpPr>
                <p:cNvPr id="617" name="Google Shape;617;p15"/>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18" name="Google Shape;618;p15"/>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19" name="Google Shape;619;p15"/>
              <p:cNvGrpSpPr/>
              <p:nvPr/>
            </p:nvGrpSpPr>
            <p:grpSpPr>
              <a:xfrm>
                <a:off x="177600" y="2303162"/>
                <a:ext cx="326056" cy="122381"/>
                <a:chOff x="177600" y="2303162"/>
                <a:chExt cx="326056" cy="122381"/>
              </a:xfrm>
            </p:grpSpPr>
            <p:sp>
              <p:nvSpPr>
                <p:cNvPr id="620" name="Google Shape;620;p15"/>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1" name="Google Shape;621;p15"/>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22" name="Google Shape;622;p15"/>
              <p:cNvGrpSpPr/>
              <p:nvPr/>
            </p:nvGrpSpPr>
            <p:grpSpPr>
              <a:xfrm>
                <a:off x="258394" y="2710176"/>
                <a:ext cx="218639" cy="325708"/>
                <a:chOff x="258394" y="2710176"/>
                <a:chExt cx="218639" cy="325708"/>
              </a:xfrm>
            </p:grpSpPr>
            <p:sp>
              <p:nvSpPr>
                <p:cNvPr id="623" name="Google Shape;623;p15"/>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24" name="Google Shape;624;p15"/>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625" name="Google Shape;625;p15"/>
            <p:cNvGrpSpPr/>
            <p:nvPr/>
          </p:nvGrpSpPr>
          <p:grpSpPr>
            <a:xfrm>
              <a:off x="0" y="4804888"/>
              <a:ext cx="9141155" cy="338622"/>
              <a:chOff x="0" y="4804888"/>
              <a:chExt cx="9141155" cy="338622"/>
            </a:xfrm>
          </p:grpSpPr>
          <p:sp>
            <p:nvSpPr>
              <p:cNvPr id="626" name="Google Shape;626;p15"/>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27" name="Google Shape;627;p15"/>
              <p:cNvGrpSpPr/>
              <p:nvPr/>
            </p:nvGrpSpPr>
            <p:grpSpPr>
              <a:xfrm>
                <a:off x="408984" y="4937484"/>
                <a:ext cx="8326033" cy="113087"/>
                <a:chOff x="408984" y="4937484"/>
                <a:chExt cx="8326033" cy="113087"/>
              </a:xfrm>
            </p:grpSpPr>
            <p:grpSp>
              <p:nvGrpSpPr>
                <p:cNvPr id="628" name="Google Shape;628;p15"/>
                <p:cNvGrpSpPr/>
                <p:nvPr/>
              </p:nvGrpSpPr>
              <p:grpSpPr>
                <a:xfrm flipH="1">
                  <a:off x="3116092" y="4937484"/>
                  <a:ext cx="204708" cy="113087"/>
                  <a:chOff x="4165490" y="4856571"/>
                  <a:chExt cx="204708" cy="113087"/>
                </a:xfrm>
              </p:grpSpPr>
              <p:sp>
                <p:nvSpPr>
                  <p:cNvPr id="629" name="Google Shape;629;p1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0" name="Google Shape;630;p1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1" name="Google Shape;631;p1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32" name="Google Shape;632;p15"/>
                <p:cNvGrpSpPr/>
                <p:nvPr/>
              </p:nvGrpSpPr>
              <p:grpSpPr>
                <a:xfrm>
                  <a:off x="408984" y="4937484"/>
                  <a:ext cx="204708" cy="113087"/>
                  <a:chOff x="4165490" y="4856571"/>
                  <a:chExt cx="204708" cy="113087"/>
                </a:xfrm>
              </p:grpSpPr>
              <p:sp>
                <p:nvSpPr>
                  <p:cNvPr id="633" name="Google Shape;633;p1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4" name="Google Shape;634;p1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5" name="Google Shape;635;p1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36" name="Google Shape;636;p15"/>
                <p:cNvGrpSpPr/>
                <p:nvPr/>
              </p:nvGrpSpPr>
              <p:grpSpPr>
                <a:xfrm>
                  <a:off x="8530309" y="4937484"/>
                  <a:ext cx="204708" cy="113087"/>
                  <a:chOff x="4165490" y="4856571"/>
                  <a:chExt cx="204708" cy="113087"/>
                </a:xfrm>
              </p:grpSpPr>
              <p:sp>
                <p:nvSpPr>
                  <p:cNvPr id="637" name="Google Shape;637;p1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8" name="Google Shape;638;p1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9" name="Google Shape;639;p1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640"/>
        <p:cNvGrpSpPr/>
        <p:nvPr/>
      </p:nvGrpSpPr>
      <p:grpSpPr>
        <a:xfrm>
          <a:off x="0" y="0"/>
          <a:ext cx="0" cy="0"/>
          <a:chOff x="0" y="0"/>
          <a:chExt cx="0" cy="0"/>
        </a:xfrm>
      </p:grpSpPr>
      <p:sp>
        <p:nvSpPr>
          <p:cNvPr id="641" name="Google Shape;641;p16"/>
          <p:cNvSpPr txBox="1">
            <a:spLocks noGrp="1"/>
          </p:cNvSpPr>
          <p:nvPr>
            <p:ph type="title"/>
          </p:nvPr>
        </p:nvSpPr>
        <p:spPr>
          <a:xfrm>
            <a:off x="3243700" y="445025"/>
            <a:ext cx="51804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500"/>
              <a:buNone/>
              <a:defRPr/>
            </a:lvl1pPr>
            <a:lvl2pPr lvl="1" algn="l">
              <a:lnSpc>
                <a:spcPct val="100000"/>
              </a:lnSpc>
              <a:spcBef>
                <a:spcPts val="0"/>
              </a:spcBef>
              <a:spcAft>
                <a:spcPts val="0"/>
              </a:spcAft>
              <a:buSzPts val="3500"/>
              <a:buNone/>
              <a:defRPr/>
            </a:lvl2pPr>
            <a:lvl3pPr lvl="2" algn="l">
              <a:lnSpc>
                <a:spcPct val="100000"/>
              </a:lnSpc>
              <a:spcBef>
                <a:spcPts val="0"/>
              </a:spcBef>
              <a:spcAft>
                <a:spcPts val="0"/>
              </a:spcAft>
              <a:buSzPts val="3500"/>
              <a:buNone/>
              <a:defRPr/>
            </a:lvl3pPr>
            <a:lvl4pPr lvl="3" algn="l">
              <a:lnSpc>
                <a:spcPct val="100000"/>
              </a:lnSpc>
              <a:spcBef>
                <a:spcPts val="0"/>
              </a:spcBef>
              <a:spcAft>
                <a:spcPts val="0"/>
              </a:spcAft>
              <a:buSzPts val="3500"/>
              <a:buNone/>
              <a:defRPr/>
            </a:lvl4pPr>
            <a:lvl5pPr lvl="4" algn="l">
              <a:lnSpc>
                <a:spcPct val="100000"/>
              </a:lnSpc>
              <a:spcBef>
                <a:spcPts val="0"/>
              </a:spcBef>
              <a:spcAft>
                <a:spcPts val="0"/>
              </a:spcAft>
              <a:buSzPts val="3500"/>
              <a:buNone/>
              <a:defRPr/>
            </a:lvl5pPr>
            <a:lvl6pPr lvl="5" algn="l">
              <a:lnSpc>
                <a:spcPct val="100000"/>
              </a:lnSpc>
              <a:spcBef>
                <a:spcPts val="0"/>
              </a:spcBef>
              <a:spcAft>
                <a:spcPts val="0"/>
              </a:spcAft>
              <a:buSzPts val="3500"/>
              <a:buNone/>
              <a:defRPr/>
            </a:lvl6pPr>
            <a:lvl7pPr lvl="6" algn="l">
              <a:lnSpc>
                <a:spcPct val="100000"/>
              </a:lnSpc>
              <a:spcBef>
                <a:spcPts val="0"/>
              </a:spcBef>
              <a:spcAft>
                <a:spcPts val="0"/>
              </a:spcAft>
              <a:buSzPts val="3500"/>
              <a:buNone/>
              <a:defRPr/>
            </a:lvl7pPr>
            <a:lvl8pPr lvl="7" algn="l">
              <a:lnSpc>
                <a:spcPct val="100000"/>
              </a:lnSpc>
              <a:spcBef>
                <a:spcPts val="0"/>
              </a:spcBef>
              <a:spcAft>
                <a:spcPts val="0"/>
              </a:spcAft>
              <a:buSzPts val="3500"/>
              <a:buNone/>
              <a:defRPr/>
            </a:lvl8pPr>
            <a:lvl9pPr lvl="8" algn="l">
              <a:lnSpc>
                <a:spcPct val="100000"/>
              </a:lnSpc>
              <a:spcBef>
                <a:spcPts val="0"/>
              </a:spcBef>
              <a:spcAft>
                <a:spcPts val="0"/>
              </a:spcAft>
              <a:buSzPts val="3500"/>
              <a:buNone/>
              <a:defRPr/>
            </a:lvl9pPr>
          </a:lstStyle>
          <a:p>
            <a:endParaRPr/>
          </a:p>
        </p:txBody>
      </p:sp>
      <p:sp>
        <p:nvSpPr>
          <p:cNvPr id="642" name="Google Shape;642;p16"/>
          <p:cNvSpPr txBox="1">
            <a:spLocks noGrp="1"/>
          </p:cNvSpPr>
          <p:nvPr>
            <p:ph type="subTitle" idx="1"/>
          </p:nvPr>
        </p:nvSpPr>
        <p:spPr>
          <a:xfrm>
            <a:off x="3243711" y="1764200"/>
            <a:ext cx="1978200" cy="665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3" name="Google Shape;643;p16"/>
          <p:cNvSpPr txBox="1">
            <a:spLocks noGrp="1"/>
          </p:cNvSpPr>
          <p:nvPr>
            <p:ph type="subTitle" idx="2"/>
          </p:nvPr>
        </p:nvSpPr>
        <p:spPr>
          <a:xfrm>
            <a:off x="6188889" y="1764200"/>
            <a:ext cx="1978200" cy="665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4" name="Google Shape;644;p16"/>
          <p:cNvSpPr txBox="1">
            <a:spLocks noGrp="1"/>
          </p:cNvSpPr>
          <p:nvPr>
            <p:ph type="subTitle" idx="3"/>
          </p:nvPr>
        </p:nvSpPr>
        <p:spPr>
          <a:xfrm>
            <a:off x="3243711" y="3407075"/>
            <a:ext cx="1978200" cy="665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5" name="Google Shape;645;p16"/>
          <p:cNvSpPr txBox="1">
            <a:spLocks noGrp="1"/>
          </p:cNvSpPr>
          <p:nvPr>
            <p:ph type="subTitle" idx="4"/>
          </p:nvPr>
        </p:nvSpPr>
        <p:spPr>
          <a:xfrm>
            <a:off x="6188889" y="3407075"/>
            <a:ext cx="1978200" cy="665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46" name="Google Shape;646;p16"/>
          <p:cNvSpPr txBox="1">
            <a:spLocks noGrp="1"/>
          </p:cNvSpPr>
          <p:nvPr>
            <p:ph type="subTitle" idx="5"/>
          </p:nvPr>
        </p:nvSpPr>
        <p:spPr>
          <a:xfrm>
            <a:off x="3243723" y="1378400"/>
            <a:ext cx="1978200" cy="505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2400" b="1">
                <a:solidFill>
                  <a:schemeClr val="dk1"/>
                </a:solidFill>
                <a:latin typeface="Quicksand"/>
                <a:ea typeface="Quicksand"/>
                <a:cs typeface="Quicksand"/>
                <a:sym typeface="Quicksand"/>
              </a:defRPr>
            </a:lvl1pPr>
            <a:lvl2pPr lvl="1" algn="ctr">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47" name="Google Shape;647;p16"/>
          <p:cNvSpPr txBox="1">
            <a:spLocks noGrp="1"/>
          </p:cNvSpPr>
          <p:nvPr>
            <p:ph type="subTitle" idx="6"/>
          </p:nvPr>
        </p:nvSpPr>
        <p:spPr>
          <a:xfrm>
            <a:off x="3243723" y="3021375"/>
            <a:ext cx="1978200" cy="505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2400" b="1">
                <a:solidFill>
                  <a:schemeClr val="dk1"/>
                </a:solidFill>
                <a:latin typeface="Quicksand"/>
                <a:ea typeface="Quicksand"/>
                <a:cs typeface="Quicksand"/>
                <a:sym typeface="Quicksand"/>
              </a:defRPr>
            </a:lvl1pPr>
            <a:lvl2pPr lvl="1" algn="ctr">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48" name="Google Shape;648;p16"/>
          <p:cNvSpPr txBox="1">
            <a:spLocks noGrp="1"/>
          </p:cNvSpPr>
          <p:nvPr>
            <p:ph type="subTitle" idx="7"/>
          </p:nvPr>
        </p:nvSpPr>
        <p:spPr>
          <a:xfrm>
            <a:off x="6188898" y="1378400"/>
            <a:ext cx="1978200" cy="505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2400" b="1">
                <a:solidFill>
                  <a:schemeClr val="dk1"/>
                </a:solidFill>
                <a:latin typeface="Quicksand"/>
                <a:ea typeface="Quicksand"/>
                <a:cs typeface="Quicksand"/>
                <a:sym typeface="Quicksand"/>
              </a:defRPr>
            </a:lvl1pPr>
            <a:lvl2pPr lvl="1" algn="ctr">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49" name="Google Shape;649;p16"/>
          <p:cNvSpPr txBox="1">
            <a:spLocks noGrp="1"/>
          </p:cNvSpPr>
          <p:nvPr>
            <p:ph type="subTitle" idx="8"/>
          </p:nvPr>
        </p:nvSpPr>
        <p:spPr>
          <a:xfrm>
            <a:off x="6188898" y="3021375"/>
            <a:ext cx="1978200" cy="5055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2400"/>
              <a:buFont typeface="DM Sans"/>
              <a:buNone/>
              <a:defRPr sz="2400" b="1">
                <a:solidFill>
                  <a:schemeClr val="dk1"/>
                </a:solidFill>
                <a:latin typeface="Quicksand"/>
                <a:ea typeface="Quicksand"/>
                <a:cs typeface="Quicksand"/>
                <a:sym typeface="Quicksand"/>
              </a:defRPr>
            </a:lvl1pPr>
            <a:lvl2pPr lvl="1" algn="ctr">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650" name="Google Shape;650;p16"/>
          <p:cNvSpPr/>
          <p:nvPr/>
        </p:nvSpPr>
        <p:spPr>
          <a:xfrm flipH="1">
            <a:off x="784821" y="59063"/>
            <a:ext cx="631284" cy="4244109"/>
          </a:xfrm>
          <a:custGeom>
            <a:avLst/>
            <a:gdLst/>
            <a:ahLst/>
            <a:cxnLst/>
            <a:rect l="l" t="t" r="r" b="b"/>
            <a:pathLst>
              <a:path w="4895" h="32909" extrusionOk="0">
                <a:moveTo>
                  <a:pt x="2395" y="1"/>
                </a:moveTo>
                <a:cubicBezTo>
                  <a:pt x="2526" y="5405"/>
                  <a:pt x="2539" y="10822"/>
                  <a:pt x="1937" y="16121"/>
                </a:cubicBezTo>
                <a:cubicBezTo>
                  <a:pt x="1531" y="19588"/>
                  <a:pt x="851" y="22964"/>
                  <a:pt x="432" y="26432"/>
                </a:cubicBezTo>
                <a:cubicBezTo>
                  <a:pt x="171" y="28551"/>
                  <a:pt x="0" y="30750"/>
                  <a:pt x="53" y="32909"/>
                </a:cubicBezTo>
                <a:lnTo>
                  <a:pt x="3599" y="32909"/>
                </a:lnTo>
                <a:cubicBezTo>
                  <a:pt x="4894" y="22284"/>
                  <a:pt x="3128" y="10953"/>
                  <a:pt x="362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16"/>
          <p:cNvSpPr/>
          <p:nvPr/>
        </p:nvSpPr>
        <p:spPr>
          <a:xfrm flipH="1">
            <a:off x="1468065" y="-848"/>
            <a:ext cx="825247" cy="4244109"/>
          </a:xfrm>
          <a:custGeom>
            <a:avLst/>
            <a:gdLst/>
            <a:ahLst/>
            <a:cxnLst/>
            <a:rect l="l" t="t" r="r" b="b"/>
            <a:pathLst>
              <a:path w="6399" h="32909" extrusionOk="0">
                <a:moveTo>
                  <a:pt x="890" y="1"/>
                </a:moveTo>
                <a:cubicBezTo>
                  <a:pt x="419" y="7171"/>
                  <a:pt x="53" y="14394"/>
                  <a:pt x="602" y="21551"/>
                </a:cubicBezTo>
                <a:cubicBezTo>
                  <a:pt x="798" y="24090"/>
                  <a:pt x="1126" y="26654"/>
                  <a:pt x="903" y="29193"/>
                </a:cubicBezTo>
                <a:cubicBezTo>
                  <a:pt x="772" y="30488"/>
                  <a:pt x="471" y="31757"/>
                  <a:pt x="0" y="32909"/>
                </a:cubicBezTo>
                <a:lnTo>
                  <a:pt x="6294" y="32909"/>
                </a:lnTo>
                <a:cubicBezTo>
                  <a:pt x="6399" y="30252"/>
                  <a:pt x="6006" y="27570"/>
                  <a:pt x="5443" y="25005"/>
                </a:cubicBezTo>
                <a:cubicBezTo>
                  <a:pt x="4698" y="21590"/>
                  <a:pt x="3651" y="18280"/>
                  <a:pt x="3049" y="14813"/>
                </a:cubicBezTo>
                <a:cubicBezTo>
                  <a:pt x="2198" y="9971"/>
                  <a:pt x="2264" y="4973"/>
                  <a:pt x="247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16"/>
          <p:cNvSpPr/>
          <p:nvPr/>
        </p:nvSpPr>
        <p:spPr>
          <a:xfrm flipH="1">
            <a:off x="-5" y="299837"/>
            <a:ext cx="1620058" cy="4843667"/>
          </a:xfrm>
          <a:custGeom>
            <a:avLst/>
            <a:gdLst/>
            <a:ahLst/>
            <a:cxnLst/>
            <a:rect l="l" t="t" r="r" b="b"/>
            <a:pathLst>
              <a:path w="12562" h="37558" extrusionOk="0">
                <a:moveTo>
                  <a:pt x="736" y="1"/>
                </a:moveTo>
                <a:cubicBezTo>
                  <a:pt x="539" y="1"/>
                  <a:pt x="334" y="136"/>
                  <a:pt x="366" y="345"/>
                </a:cubicBezTo>
                <a:cubicBezTo>
                  <a:pt x="366" y="397"/>
                  <a:pt x="380" y="436"/>
                  <a:pt x="380" y="476"/>
                </a:cubicBezTo>
                <a:cubicBezTo>
                  <a:pt x="371" y="475"/>
                  <a:pt x="362" y="474"/>
                  <a:pt x="353" y="474"/>
                </a:cubicBezTo>
                <a:cubicBezTo>
                  <a:pt x="203" y="474"/>
                  <a:pt x="39" y="578"/>
                  <a:pt x="39" y="763"/>
                </a:cubicBezTo>
                <a:cubicBezTo>
                  <a:pt x="0" y="1849"/>
                  <a:pt x="314" y="2857"/>
                  <a:pt x="759" y="3851"/>
                </a:cubicBezTo>
                <a:cubicBezTo>
                  <a:pt x="968" y="4322"/>
                  <a:pt x="1230" y="4793"/>
                  <a:pt x="1492" y="5238"/>
                </a:cubicBezTo>
                <a:cubicBezTo>
                  <a:pt x="1623" y="5448"/>
                  <a:pt x="1740" y="5683"/>
                  <a:pt x="1884" y="5893"/>
                </a:cubicBezTo>
                <a:cubicBezTo>
                  <a:pt x="1989" y="6076"/>
                  <a:pt x="2081" y="6259"/>
                  <a:pt x="2198" y="6429"/>
                </a:cubicBezTo>
                <a:cubicBezTo>
                  <a:pt x="2395" y="6795"/>
                  <a:pt x="2591" y="7136"/>
                  <a:pt x="2787" y="7502"/>
                </a:cubicBezTo>
                <a:cubicBezTo>
                  <a:pt x="2944" y="7803"/>
                  <a:pt x="3088" y="8117"/>
                  <a:pt x="3297" y="8392"/>
                </a:cubicBezTo>
                <a:cubicBezTo>
                  <a:pt x="3114" y="8392"/>
                  <a:pt x="2931" y="8418"/>
                  <a:pt x="2748" y="8418"/>
                </a:cubicBezTo>
                <a:cubicBezTo>
                  <a:pt x="2447" y="8431"/>
                  <a:pt x="2146" y="8457"/>
                  <a:pt x="1832" y="8457"/>
                </a:cubicBezTo>
                <a:cubicBezTo>
                  <a:pt x="2081" y="8680"/>
                  <a:pt x="2329" y="8876"/>
                  <a:pt x="2617" y="8967"/>
                </a:cubicBezTo>
                <a:cubicBezTo>
                  <a:pt x="3036" y="9111"/>
                  <a:pt x="3454" y="9151"/>
                  <a:pt x="3886" y="9229"/>
                </a:cubicBezTo>
                <a:cubicBezTo>
                  <a:pt x="4671" y="9373"/>
                  <a:pt x="5273" y="9739"/>
                  <a:pt x="5561" y="10420"/>
                </a:cubicBezTo>
                <a:cubicBezTo>
                  <a:pt x="5666" y="10511"/>
                  <a:pt x="5757" y="10590"/>
                  <a:pt x="5862" y="10681"/>
                </a:cubicBezTo>
                <a:cubicBezTo>
                  <a:pt x="6333" y="11074"/>
                  <a:pt x="6817" y="11401"/>
                  <a:pt x="7288" y="11833"/>
                </a:cubicBezTo>
                <a:cubicBezTo>
                  <a:pt x="7733" y="12252"/>
                  <a:pt x="7982" y="12697"/>
                  <a:pt x="8165" y="13285"/>
                </a:cubicBezTo>
                <a:cubicBezTo>
                  <a:pt x="8374" y="14005"/>
                  <a:pt x="8701" y="14515"/>
                  <a:pt x="9316" y="14947"/>
                </a:cubicBezTo>
                <a:cubicBezTo>
                  <a:pt x="9395" y="15013"/>
                  <a:pt x="9473" y="15065"/>
                  <a:pt x="9552" y="15130"/>
                </a:cubicBezTo>
                <a:cubicBezTo>
                  <a:pt x="10010" y="16242"/>
                  <a:pt x="10180" y="17433"/>
                  <a:pt x="10180" y="18663"/>
                </a:cubicBezTo>
                <a:cubicBezTo>
                  <a:pt x="10193" y="20469"/>
                  <a:pt x="10049" y="22274"/>
                  <a:pt x="9971" y="24080"/>
                </a:cubicBezTo>
                <a:cubicBezTo>
                  <a:pt x="9879" y="25938"/>
                  <a:pt x="9866" y="27835"/>
                  <a:pt x="9408" y="29641"/>
                </a:cubicBezTo>
                <a:cubicBezTo>
                  <a:pt x="8963" y="31394"/>
                  <a:pt x="8021" y="32938"/>
                  <a:pt x="7615" y="34692"/>
                </a:cubicBezTo>
                <a:cubicBezTo>
                  <a:pt x="7393" y="35608"/>
                  <a:pt x="7236" y="36563"/>
                  <a:pt x="7013" y="37479"/>
                </a:cubicBezTo>
                <a:cubicBezTo>
                  <a:pt x="7013" y="37505"/>
                  <a:pt x="7000" y="37518"/>
                  <a:pt x="7000" y="37557"/>
                </a:cubicBezTo>
                <a:lnTo>
                  <a:pt x="12561" y="37557"/>
                </a:lnTo>
                <a:lnTo>
                  <a:pt x="12561" y="11310"/>
                </a:lnTo>
                <a:cubicBezTo>
                  <a:pt x="12234" y="10996"/>
                  <a:pt x="11959" y="10642"/>
                  <a:pt x="11737" y="10250"/>
                </a:cubicBezTo>
                <a:cubicBezTo>
                  <a:pt x="11410" y="8627"/>
                  <a:pt x="11017" y="7005"/>
                  <a:pt x="10572" y="5421"/>
                </a:cubicBezTo>
                <a:cubicBezTo>
                  <a:pt x="10525" y="5252"/>
                  <a:pt x="10410" y="5184"/>
                  <a:pt x="10286" y="5184"/>
                </a:cubicBezTo>
                <a:cubicBezTo>
                  <a:pt x="10237" y="5184"/>
                  <a:pt x="10188" y="5194"/>
                  <a:pt x="10141" y="5212"/>
                </a:cubicBezTo>
                <a:cubicBezTo>
                  <a:pt x="10122" y="5208"/>
                  <a:pt x="10102" y="5206"/>
                  <a:pt x="10083" y="5206"/>
                </a:cubicBezTo>
                <a:cubicBezTo>
                  <a:pt x="9904" y="5206"/>
                  <a:pt x="9727" y="5366"/>
                  <a:pt x="9774" y="5578"/>
                </a:cubicBezTo>
                <a:cubicBezTo>
                  <a:pt x="9997" y="7070"/>
                  <a:pt x="10167" y="8588"/>
                  <a:pt x="10258" y="10093"/>
                </a:cubicBezTo>
                <a:cubicBezTo>
                  <a:pt x="10298" y="10668"/>
                  <a:pt x="10324" y="11244"/>
                  <a:pt x="10324" y="11820"/>
                </a:cubicBezTo>
                <a:cubicBezTo>
                  <a:pt x="9879" y="11597"/>
                  <a:pt x="9473" y="11336"/>
                  <a:pt x="9081" y="11061"/>
                </a:cubicBezTo>
                <a:cubicBezTo>
                  <a:pt x="8976" y="10878"/>
                  <a:pt x="8898" y="10681"/>
                  <a:pt x="8819" y="10485"/>
                </a:cubicBezTo>
                <a:cubicBezTo>
                  <a:pt x="8623" y="9962"/>
                  <a:pt x="8492" y="9425"/>
                  <a:pt x="8034" y="9072"/>
                </a:cubicBezTo>
                <a:cubicBezTo>
                  <a:pt x="7628" y="8745"/>
                  <a:pt x="7118" y="8640"/>
                  <a:pt x="6608" y="8549"/>
                </a:cubicBezTo>
                <a:cubicBezTo>
                  <a:pt x="5469" y="8352"/>
                  <a:pt x="4514" y="7724"/>
                  <a:pt x="4017" y="6665"/>
                </a:cubicBezTo>
                <a:cubicBezTo>
                  <a:pt x="3991" y="6625"/>
                  <a:pt x="3978" y="6599"/>
                  <a:pt x="3952" y="6586"/>
                </a:cubicBezTo>
                <a:cubicBezTo>
                  <a:pt x="3925" y="6534"/>
                  <a:pt x="3899" y="6494"/>
                  <a:pt x="3886" y="6455"/>
                </a:cubicBezTo>
                <a:cubicBezTo>
                  <a:pt x="4213" y="6220"/>
                  <a:pt x="4501" y="5879"/>
                  <a:pt x="4750" y="5578"/>
                </a:cubicBezTo>
                <a:cubicBezTo>
                  <a:pt x="5077" y="5186"/>
                  <a:pt x="5365" y="4754"/>
                  <a:pt x="5626" y="4309"/>
                </a:cubicBezTo>
                <a:cubicBezTo>
                  <a:pt x="5823" y="3943"/>
                  <a:pt x="6163" y="3406"/>
                  <a:pt x="6058" y="2988"/>
                </a:cubicBezTo>
                <a:cubicBezTo>
                  <a:pt x="6137" y="2791"/>
                  <a:pt x="6176" y="2569"/>
                  <a:pt x="6084" y="2373"/>
                </a:cubicBezTo>
                <a:cubicBezTo>
                  <a:pt x="6028" y="2222"/>
                  <a:pt x="5910" y="2139"/>
                  <a:pt x="5770" y="2139"/>
                </a:cubicBezTo>
                <a:cubicBezTo>
                  <a:pt x="5716" y="2139"/>
                  <a:pt x="5659" y="2151"/>
                  <a:pt x="5600" y="2177"/>
                </a:cubicBezTo>
                <a:cubicBezTo>
                  <a:pt x="5299" y="2334"/>
                  <a:pt x="5195" y="2687"/>
                  <a:pt x="5012" y="2962"/>
                </a:cubicBezTo>
                <a:cubicBezTo>
                  <a:pt x="4815" y="3276"/>
                  <a:pt x="4606" y="3577"/>
                  <a:pt x="4357" y="3838"/>
                </a:cubicBezTo>
                <a:cubicBezTo>
                  <a:pt x="4017" y="4192"/>
                  <a:pt x="3625" y="4466"/>
                  <a:pt x="3206" y="4715"/>
                </a:cubicBezTo>
                <a:cubicBezTo>
                  <a:pt x="3167" y="4663"/>
                  <a:pt x="3114" y="4597"/>
                  <a:pt x="3062" y="4558"/>
                </a:cubicBezTo>
                <a:cubicBezTo>
                  <a:pt x="2735" y="4126"/>
                  <a:pt x="2473" y="3655"/>
                  <a:pt x="2224" y="3158"/>
                </a:cubicBezTo>
                <a:cubicBezTo>
                  <a:pt x="1753" y="2203"/>
                  <a:pt x="1479" y="1156"/>
                  <a:pt x="1034" y="175"/>
                </a:cubicBezTo>
                <a:cubicBezTo>
                  <a:pt x="978" y="54"/>
                  <a:pt x="859" y="1"/>
                  <a:pt x="73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16"/>
          <p:cNvSpPr/>
          <p:nvPr/>
        </p:nvSpPr>
        <p:spPr>
          <a:xfrm flipH="1">
            <a:off x="3325" y="-850"/>
            <a:ext cx="2207722" cy="1367877"/>
          </a:xfrm>
          <a:custGeom>
            <a:avLst/>
            <a:gdLst/>
            <a:ahLst/>
            <a:cxnLst/>
            <a:rect l="l" t="t" r="r" b="b"/>
            <a:pathLst>
              <a:path w="16776" h="10142" extrusionOk="0">
                <a:moveTo>
                  <a:pt x="1" y="1"/>
                </a:moveTo>
                <a:cubicBezTo>
                  <a:pt x="27" y="354"/>
                  <a:pt x="276" y="681"/>
                  <a:pt x="590" y="812"/>
                </a:cubicBezTo>
                <a:cubicBezTo>
                  <a:pt x="706" y="861"/>
                  <a:pt x="829" y="884"/>
                  <a:pt x="953" y="884"/>
                </a:cubicBezTo>
                <a:cubicBezTo>
                  <a:pt x="1193" y="884"/>
                  <a:pt x="1434" y="797"/>
                  <a:pt x="1623" y="642"/>
                </a:cubicBezTo>
                <a:lnTo>
                  <a:pt x="1623" y="642"/>
                </a:lnTo>
                <a:cubicBezTo>
                  <a:pt x="1571" y="982"/>
                  <a:pt x="1558" y="1375"/>
                  <a:pt x="1767" y="1662"/>
                </a:cubicBezTo>
                <a:cubicBezTo>
                  <a:pt x="1858" y="1769"/>
                  <a:pt x="2004" y="1821"/>
                  <a:pt x="2147" y="1821"/>
                </a:cubicBezTo>
                <a:cubicBezTo>
                  <a:pt x="2354" y="1821"/>
                  <a:pt x="2552" y="1710"/>
                  <a:pt x="2552" y="1492"/>
                </a:cubicBezTo>
                <a:cubicBezTo>
                  <a:pt x="2565" y="1872"/>
                  <a:pt x="2644" y="2264"/>
                  <a:pt x="2906" y="2526"/>
                </a:cubicBezTo>
                <a:cubicBezTo>
                  <a:pt x="3056" y="2676"/>
                  <a:pt x="3279" y="2766"/>
                  <a:pt x="3494" y="2766"/>
                </a:cubicBezTo>
                <a:cubicBezTo>
                  <a:pt x="3654" y="2766"/>
                  <a:pt x="3809" y="2716"/>
                  <a:pt x="3926" y="2605"/>
                </a:cubicBezTo>
                <a:cubicBezTo>
                  <a:pt x="3979" y="3076"/>
                  <a:pt x="4253" y="3507"/>
                  <a:pt x="4646" y="3756"/>
                </a:cubicBezTo>
                <a:cubicBezTo>
                  <a:pt x="4874" y="3888"/>
                  <a:pt x="5135" y="3955"/>
                  <a:pt x="5397" y="3955"/>
                </a:cubicBezTo>
                <a:cubicBezTo>
                  <a:pt x="5601" y="3955"/>
                  <a:pt x="5805" y="3915"/>
                  <a:pt x="5994" y="3834"/>
                </a:cubicBezTo>
                <a:cubicBezTo>
                  <a:pt x="6108" y="4247"/>
                  <a:pt x="6539" y="4500"/>
                  <a:pt x="6957" y="4500"/>
                </a:cubicBezTo>
                <a:cubicBezTo>
                  <a:pt x="7163" y="4500"/>
                  <a:pt x="7365" y="4439"/>
                  <a:pt x="7525" y="4306"/>
                </a:cubicBezTo>
                <a:cubicBezTo>
                  <a:pt x="7722" y="4423"/>
                  <a:pt x="7953" y="4483"/>
                  <a:pt x="8185" y="4483"/>
                </a:cubicBezTo>
                <a:cubicBezTo>
                  <a:pt x="8366" y="4483"/>
                  <a:pt x="8548" y="4446"/>
                  <a:pt x="8715" y="4371"/>
                </a:cubicBezTo>
                <a:lnTo>
                  <a:pt x="8715" y="4371"/>
                </a:lnTo>
                <a:cubicBezTo>
                  <a:pt x="8650" y="4934"/>
                  <a:pt x="8323" y="5431"/>
                  <a:pt x="7852" y="5719"/>
                </a:cubicBezTo>
                <a:cubicBezTo>
                  <a:pt x="7965" y="5757"/>
                  <a:pt x="8084" y="5775"/>
                  <a:pt x="8203" y="5775"/>
                </a:cubicBezTo>
                <a:cubicBezTo>
                  <a:pt x="8495" y="5775"/>
                  <a:pt x="8785" y="5665"/>
                  <a:pt x="8990" y="5470"/>
                </a:cubicBezTo>
                <a:lnTo>
                  <a:pt x="8990" y="5470"/>
                </a:lnTo>
                <a:cubicBezTo>
                  <a:pt x="8925" y="5745"/>
                  <a:pt x="8859" y="6072"/>
                  <a:pt x="9003" y="6321"/>
                </a:cubicBezTo>
                <a:cubicBezTo>
                  <a:pt x="9080" y="6442"/>
                  <a:pt x="9231" y="6507"/>
                  <a:pt x="9372" y="6507"/>
                </a:cubicBezTo>
                <a:cubicBezTo>
                  <a:pt x="9520" y="6507"/>
                  <a:pt x="9657" y="6435"/>
                  <a:pt x="9683" y="6281"/>
                </a:cubicBezTo>
                <a:cubicBezTo>
                  <a:pt x="9710" y="6543"/>
                  <a:pt x="9762" y="6831"/>
                  <a:pt x="9958" y="6988"/>
                </a:cubicBezTo>
                <a:cubicBezTo>
                  <a:pt x="10026" y="7047"/>
                  <a:pt x="10118" y="7074"/>
                  <a:pt x="10208" y="7074"/>
                </a:cubicBezTo>
                <a:cubicBezTo>
                  <a:pt x="10379" y="7074"/>
                  <a:pt x="10547" y="6976"/>
                  <a:pt x="10547" y="6805"/>
                </a:cubicBezTo>
                <a:cubicBezTo>
                  <a:pt x="10665" y="7093"/>
                  <a:pt x="10796" y="7380"/>
                  <a:pt x="11044" y="7564"/>
                </a:cubicBezTo>
                <a:cubicBezTo>
                  <a:pt x="11155" y="7650"/>
                  <a:pt x="11301" y="7698"/>
                  <a:pt x="11443" y="7698"/>
                </a:cubicBezTo>
                <a:cubicBezTo>
                  <a:pt x="11603" y="7698"/>
                  <a:pt x="11758" y="7637"/>
                  <a:pt x="11856" y="7498"/>
                </a:cubicBezTo>
                <a:lnTo>
                  <a:pt x="11856" y="7498"/>
                </a:lnTo>
                <a:cubicBezTo>
                  <a:pt x="11960" y="8113"/>
                  <a:pt x="11607" y="8794"/>
                  <a:pt x="11057" y="9068"/>
                </a:cubicBezTo>
                <a:cubicBezTo>
                  <a:pt x="11166" y="9116"/>
                  <a:pt x="11282" y="9138"/>
                  <a:pt x="11400" y="9138"/>
                </a:cubicBezTo>
                <a:cubicBezTo>
                  <a:pt x="11764" y="9138"/>
                  <a:pt x="12132" y="8924"/>
                  <a:pt x="12261" y="8597"/>
                </a:cubicBezTo>
                <a:cubicBezTo>
                  <a:pt x="12538" y="8997"/>
                  <a:pt x="13032" y="9236"/>
                  <a:pt x="13510" y="9236"/>
                </a:cubicBezTo>
                <a:cubicBezTo>
                  <a:pt x="13596" y="9236"/>
                  <a:pt x="13682" y="9228"/>
                  <a:pt x="13766" y="9212"/>
                </a:cubicBezTo>
                <a:cubicBezTo>
                  <a:pt x="13465" y="9068"/>
                  <a:pt x="13242" y="8754"/>
                  <a:pt x="13216" y="8414"/>
                </a:cubicBezTo>
                <a:lnTo>
                  <a:pt x="13216" y="8414"/>
                </a:lnTo>
                <a:cubicBezTo>
                  <a:pt x="13399" y="8558"/>
                  <a:pt x="13570" y="8702"/>
                  <a:pt x="13805" y="8741"/>
                </a:cubicBezTo>
                <a:cubicBezTo>
                  <a:pt x="13836" y="8747"/>
                  <a:pt x="13867" y="8749"/>
                  <a:pt x="13898" y="8749"/>
                </a:cubicBezTo>
                <a:cubicBezTo>
                  <a:pt x="14093" y="8749"/>
                  <a:pt x="14287" y="8643"/>
                  <a:pt x="14355" y="8440"/>
                </a:cubicBezTo>
                <a:cubicBezTo>
                  <a:pt x="14407" y="8780"/>
                  <a:pt x="14381" y="9147"/>
                  <a:pt x="14643" y="9422"/>
                </a:cubicBezTo>
                <a:cubicBezTo>
                  <a:pt x="14767" y="9562"/>
                  <a:pt x="14957" y="9642"/>
                  <a:pt x="15143" y="9642"/>
                </a:cubicBezTo>
                <a:cubicBezTo>
                  <a:pt x="15269" y="9642"/>
                  <a:pt x="15393" y="9605"/>
                  <a:pt x="15493" y="9526"/>
                </a:cubicBezTo>
                <a:cubicBezTo>
                  <a:pt x="15519" y="9762"/>
                  <a:pt x="15794" y="9919"/>
                  <a:pt x="16029" y="9997"/>
                </a:cubicBezTo>
                <a:cubicBezTo>
                  <a:pt x="16304" y="10089"/>
                  <a:pt x="16553" y="10141"/>
                  <a:pt x="16775" y="10141"/>
                </a:cubicBezTo>
                <a:lnTo>
                  <a:pt x="1677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16"/>
          <p:cNvSpPr/>
          <p:nvPr/>
        </p:nvSpPr>
        <p:spPr>
          <a:xfrm flipH="1">
            <a:off x="234914" y="2939566"/>
            <a:ext cx="1407395" cy="1190734"/>
          </a:xfrm>
          <a:custGeom>
            <a:avLst/>
            <a:gdLst/>
            <a:ahLst/>
            <a:cxnLst/>
            <a:rect l="l" t="t" r="r" b="b"/>
            <a:pathLst>
              <a:path w="10913" h="9233" extrusionOk="0">
                <a:moveTo>
                  <a:pt x="4649" y="1"/>
                </a:moveTo>
                <a:cubicBezTo>
                  <a:pt x="4499" y="1"/>
                  <a:pt x="4328" y="47"/>
                  <a:pt x="4135" y="152"/>
                </a:cubicBezTo>
                <a:cubicBezTo>
                  <a:pt x="3232" y="623"/>
                  <a:pt x="3272" y="2350"/>
                  <a:pt x="3363" y="3201"/>
                </a:cubicBezTo>
                <a:cubicBezTo>
                  <a:pt x="3507" y="4535"/>
                  <a:pt x="4135" y="5791"/>
                  <a:pt x="4083" y="7139"/>
                </a:cubicBezTo>
                <a:cubicBezTo>
                  <a:pt x="3559" y="5595"/>
                  <a:pt x="2905" y="4012"/>
                  <a:pt x="1623" y="3031"/>
                </a:cubicBezTo>
                <a:cubicBezTo>
                  <a:pt x="1427" y="2887"/>
                  <a:pt x="1217" y="2743"/>
                  <a:pt x="969" y="2690"/>
                </a:cubicBezTo>
                <a:cubicBezTo>
                  <a:pt x="900" y="2676"/>
                  <a:pt x="830" y="2669"/>
                  <a:pt x="760" y="2669"/>
                </a:cubicBezTo>
                <a:cubicBezTo>
                  <a:pt x="576" y="2669"/>
                  <a:pt x="395" y="2721"/>
                  <a:pt x="262" y="2834"/>
                </a:cubicBezTo>
                <a:cubicBezTo>
                  <a:pt x="53" y="3031"/>
                  <a:pt x="0" y="3345"/>
                  <a:pt x="0" y="3633"/>
                </a:cubicBezTo>
                <a:cubicBezTo>
                  <a:pt x="27" y="4784"/>
                  <a:pt x="707" y="5818"/>
                  <a:pt x="1400" y="6747"/>
                </a:cubicBezTo>
                <a:cubicBezTo>
                  <a:pt x="1989" y="7532"/>
                  <a:pt x="2604" y="8317"/>
                  <a:pt x="2905" y="9233"/>
                </a:cubicBezTo>
                <a:lnTo>
                  <a:pt x="7315" y="9233"/>
                </a:lnTo>
                <a:cubicBezTo>
                  <a:pt x="7485" y="8395"/>
                  <a:pt x="7838" y="7610"/>
                  <a:pt x="8283" y="6891"/>
                </a:cubicBezTo>
                <a:cubicBezTo>
                  <a:pt x="8898" y="5844"/>
                  <a:pt x="9696" y="4876"/>
                  <a:pt x="10324" y="3855"/>
                </a:cubicBezTo>
                <a:cubicBezTo>
                  <a:pt x="10638" y="3345"/>
                  <a:pt x="10913" y="2677"/>
                  <a:pt x="10586" y="2167"/>
                </a:cubicBezTo>
                <a:cubicBezTo>
                  <a:pt x="10416" y="1892"/>
                  <a:pt x="10062" y="1735"/>
                  <a:pt x="9735" y="1722"/>
                </a:cubicBezTo>
                <a:cubicBezTo>
                  <a:pt x="9719" y="1722"/>
                  <a:pt x="9702" y="1721"/>
                  <a:pt x="9685" y="1721"/>
                </a:cubicBezTo>
                <a:cubicBezTo>
                  <a:pt x="9375" y="1721"/>
                  <a:pt x="9065" y="1835"/>
                  <a:pt x="8767" y="1984"/>
                </a:cubicBezTo>
                <a:cubicBezTo>
                  <a:pt x="7877" y="2442"/>
                  <a:pt x="7197" y="3266"/>
                  <a:pt x="6752" y="4143"/>
                </a:cubicBezTo>
                <a:cubicBezTo>
                  <a:pt x="6294" y="5046"/>
                  <a:pt x="6006" y="6014"/>
                  <a:pt x="5744" y="6995"/>
                </a:cubicBezTo>
                <a:cubicBezTo>
                  <a:pt x="5941" y="5543"/>
                  <a:pt x="5993" y="4090"/>
                  <a:pt x="5823" y="2638"/>
                </a:cubicBezTo>
                <a:cubicBezTo>
                  <a:pt x="5744" y="1892"/>
                  <a:pt x="5606" y="1"/>
                  <a:pt x="46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16"/>
          <p:cNvSpPr/>
          <p:nvPr/>
        </p:nvSpPr>
        <p:spPr>
          <a:xfrm flipH="1">
            <a:off x="869294" y="2937889"/>
            <a:ext cx="356201" cy="1190734"/>
          </a:xfrm>
          <a:custGeom>
            <a:avLst/>
            <a:gdLst/>
            <a:ahLst/>
            <a:cxnLst/>
            <a:rect l="l" t="t" r="r" b="b"/>
            <a:pathLst>
              <a:path w="2762" h="9233" extrusionOk="0">
                <a:moveTo>
                  <a:pt x="1417" y="1"/>
                </a:moveTo>
                <a:cubicBezTo>
                  <a:pt x="1267" y="1"/>
                  <a:pt x="1096" y="47"/>
                  <a:pt x="903" y="152"/>
                </a:cubicBezTo>
                <a:cubicBezTo>
                  <a:pt x="0" y="623"/>
                  <a:pt x="40" y="2337"/>
                  <a:pt x="131" y="3188"/>
                </a:cubicBezTo>
                <a:cubicBezTo>
                  <a:pt x="262" y="4326"/>
                  <a:pt x="720" y="5399"/>
                  <a:pt x="825" y="6511"/>
                </a:cubicBezTo>
                <a:cubicBezTo>
                  <a:pt x="877" y="6747"/>
                  <a:pt x="929" y="6982"/>
                  <a:pt x="982" y="7218"/>
                </a:cubicBezTo>
                <a:cubicBezTo>
                  <a:pt x="1112" y="7885"/>
                  <a:pt x="1256" y="8552"/>
                  <a:pt x="1335" y="9233"/>
                </a:cubicBezTo>
                <a:lnTo>
                  <a:pt x="2395" y="9233"/>
                </a:lnTo>
                <a:cubicBezTo>
                  <a:pt x="2408" y="8461"/>
                  <a:pt x="2434" y="7676"/>
                  <a:pt x="2552" y="6891"/>
                </a:cubicBezTo>
                <a:lnTo>
                  <a:pt x="2552" y="6891"/>
                </a:lnTo>
                <a:cubicBezTo>
                  <a:pt x="2539" y="6917"/>
                  <a:pt x="2539" y="6956"/>
                  <a:pt x="2512" y="6982"/>
                </a:cubicBezTo>
                <a:cubicBezTo>
                  <a:pt x="2709" y="5543"/>
                  <a:pt x="2761" y="4090"/>
                  <a:pt x="2591" y="2638"/>
                </a:cubicBezTo>
                <a:cubicBezTo>
                  <a:pt x="2512" y="1891"/>
                  <a:pt x="2374" y="1"/>
                  <a:pt x="141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16"/>
          <p:cNvSpPr/>
          <p:nvPr/>
        </p:nvSpPr>
        <p:spPr>
          <a:xfrm flipH="1">
            <a:off x="-5" y="3587107"/>
            <a:ext cx="3490876" cy="938352"/>
          </a:xfrm>
          <a:custGeom>
            <a:avLst/>
            <a:gdLst/>
            <a:ahLst/>
            <a:cxnLst/>
            <a:rect l="l" t="t" r="r" b="b"/>
            <a:pathLst>
              <a:path w="26262" h="5636" extrusionOk="0">
                <a:moveTo>
                  <a:pt x="11513" y="0"/>
                </a:moveTo>
                <a:cubicBezTo>
                  <a:pt x="11070" y="0"/>
                  <a:pt x="10628" y="97"/>
                  <a:pt x="10233" y="297"/>
                </a:cubicBezTo>
                <a:cubicBezTo>
                  <a:pt x="9212" y="821"/>
                  <a:pt x="8558" y="2011"/>
                  <a:pt x="8650" y="3163"/>
                </a:cubicBezTo>
                <a:cubicBezTo>
                  <a:pt x="8182" y="2831"/>
                  <a:pt x="7610" y="2668"/>
                  <a:pt x="7036" y="2668"/>
                </a:cubicBezTo>
                <a:cubicBezTo>
                  <a:pt x="6342" y="2668"/>
                  <a:pt x="5646" y="2907"/>
                  <a:pt x="5130" y="3372"/>
                </a:cubicBezTo>
                <a:cubicBezTo>
                  <a:pt x="4764" y="3712"/>
                  <a:pt x="4463" y="4197"/>
                  <a:pt x="3992" y="4419"/>
                </a:cubicBezTo>
                <a:cubicBezTo>
                  <a:pt x="3674" y="4571"/>
                  <a:pt x="3329" y="4595"/>
                  <a:pt x="2975" y="4595"/>
                </a:cubicBezTo>
                <a:cubicBezTo>
                  <a:pt x="2810" y="4595"/>
                  <a:pt x="2642" y="4589"/>
                  <a:pt x="2474" y="4589"/>
                </a:cubicBezTo>
                <a:cubicBezTo>
                  <a:pt x="2352" y="4589"/>
                  <a:pt x="2229" y="4592"/>
                  <a:pt x="2107" y="4602"/>
                </a:cubicBezTo>
                <a:cubicBezTo>
                  <a:pt x="1309" y="4655"/>
                  <a:pt x="537" y="5047"/>
                  <a:pt x="1" y="5636"/>
                </a:cubicBezTo>
                <a:lnTo>
                  <a:pt x="26262" y="5636"/>
                </a:lnTo>
                <a:lnTo>
                  <a:pt x="26262" y="101"/>
                </a:lnTo>
                <a:cubicBezTo>
                  <a:pt x="25529" y="415"/>
                  <a:pt x="24875" y="952"/>
                  <a:pt x="24430" y="1645"/>
                </a:cubicBezTo>
                <a:cubicBezTo>
                  <a:pt x="24273" y="1985"/>
                  <a:pt x="24142" y="2312"/>
                  <a:pt x="24011" y="2574"/>
                </a:cubicBezTo>
                <a:cubicBezTo>
                  <a:pt x="23946" y="2703"/>
                  <a:pt x="23815" y="2765"/>
                  <a:pt x="23683" y="2765"/>
                </a:cubicBezTo>
                <a:cubicBezTo>
                  <a:pt x="23547" y="2765"/>
                  <a:pt x="23410" y="2700"/>
                  <a:pt x="23344" y="2574"/>
                </a:cubicBezTo>
                <a:cubicBezTo>
                  <a:pt x="23215" y="2340"/>
                  <a:pt x="23101" y="2236"/>
                  <a:pt x="22946" y="2236"/>
                </a:cubicBezTo>
                <a:cubicBezTo>
                  <a:pt x="22850" y="2236"/>
                  <a:pt x="22739" y="2276"/>
                  <a:pt x="22598" y="2352"/>
                </a:cubicBezTo>
                <a:cubicBezTo>
                  <a:pt x="22310" y="2509"/>
                  <a:pt x="22048" y="2757"/>
                  <a:pt x="21761" y="2954"/>
                </a:cubicBezTo>
                <a:cubicBezTo>
                  <a:pt x="21710" y="2993"/>
                  <a:pt x="21652" y="3009"/>
                  <a:pt x="21593" y="3009"/>
                </a:cubicBezTo>
                <a:cubicBezTo>
                  <a:pt x="21454" y="3009"/>
                  <a:pt x="21307" y="2916"/>
                  <a:pt x="21224" y="2796"/>
                </a:cubicBezTo>
                <a:cubicBezTo>
                  <a:pt x="21017" y="2508"/>
                  <a:pt x="20797" y="2382"/>
                  <a:pt x="20553" y="2382"/>
                </a:cubicBezTo>
                <a:cubicBezTo>
                  <a:pt x="20365" y="2382"/>
                  <a:pt x="20163" y="2456"/>
                  <a:pt x="19942" y="2587"/>
                </a:cubicBezTo>
                <a:cubicBezTo>
                  <a:pt x="19882" y="2625"/>
                  <a:pt x="19816" y="2643"/>
                  <a:pt x="19749" y="2643"/>
                </a:cubicBezTo>
                <a:cubicBezTo>
                  <a:pt x="19611" y="2643"/>
                  <a:pt x="19472" y="2567"/>
                  <a:pt x="19392" y="2443"/>
                </a:cubicBezTo>
                <a:cubicBezTo>
                  <a:pt x="19154" y="2046"/>
                  <a:pt x="18552" y="1684"/>
                  <a:pt x="18021" y="1684"/>
                </a:cubicBezTo>
                <a:cubicBezTo>
                  <a:pt x="17765" y="1684"/>
                  <a:pt x="17525" y="1768"/>
                  <a:pt x="17351" y="1972"/>
                </a:cubicBezTo>
                <a:cubicBezTo>
                  <a:pt x="17287" y="2052"/>
                  <a:pt x="17194" y="2089"/>
                  <a:pt x="17099" y="2089"/>
                </a:cubicBezTo>
                <a:cubicBezTo>
                  <a:pt x="16962" y="2089"/>
                  <a:pt x="16819" y="2012"/>
                  <a:pt x="16749" y="1881"/>
                </a:cubicBezTo>
                <a:cubicBezTo>
                  <a:pt x="16501" y="1449"/>
                  <a:pt x="16291" y="965"/>
                  <a:pt x="15951" y="572"/>
                </a:cubicBezTo>
                <a:cubicBezTo>
                  <a:pt x="15742" y="350"/>
                  <a:pt x="15519" y="232"/>
                  <a:pt x="15271" y="166"/>
                </a:cubicBezTo>
                <a:cubicBezTo>
                  <a:pt x="15160" y="157"/>
                  <a:pt x="15042" y="148"/>
                  <a:pt x="14932" y="148"/>
                </a:cubicBezTo>
                <a:cubicBezTo>
                  <a:pt x="14886" y="148"/>
                  <a:pt x="14842" y="150"/>
                  <a:pt x="14800" y="153"/>
                </a:cubicBezTo>
                <a:cubicBezTo>
                  <a:pt x="14734" y="153"/>
                  <a:pt x="14682" y="166"/>
                  <a:pt x="14616" y="180"/>
                </a:cubicBezTo>
                <a:cubicBezTo>
                  <a:pt x="14590" y="180"/>
                  <a:pt x="14551" y="206"/>
                  <a:pt x="14525" y="206"/>
                </a:cubicBezTo>
                <a:cubicBezTo>
                  <a:pt x="14132" y="284"/>
                  <a:pt x="13766" y="467"/>
                  <a:pt x="13478" y="729"/>
                </a:cubicBezTo>
                <a:cubicBezTo>
                  <a:pt x="12945" y="252"/>
                  <a:pt x="12227" y="0"/>
                  <a:pt x="1151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16"/>
          <p:cNvSpPr/>
          <p:nvPr/>
        </p:nvSpPr>
        <p:spPr>
          <a:xfrm flipH="1">
            <a:off x="39151" y="4342500"/>
            <a:ext cx="9143970" cy="801003"/>
          </a:xfrm>
          <a:custGeom>
            <a:avLst/>
            <a:gdLst/>
            <a:ahLst/>
            <a:cxnLst/>
            <a:rect l="l" t="t" r="r" b="b"/>
            <a:pathLst>
              <a:path w="39595" h="8476" extrusionOk="0">
                <a:moveTo>
                  <a:pt x="6100" y="1"/>
                </a:moveTo>
                <a:cubicBezTo>
                  <a:pt x="4054" y="1"/>
                  <a:pt x="2015" y="149"/>
                  <a:pt x="1" y="507"/>
                </a:cubicBezTo>
                <a:lnTo>
                  <a:pt x="1" y="8476"/>
                </a:lnTo>
                <a:lnTo>
                  <a:pt x="39569" y="8476"/>
                </a:lnTo>
                <a:lnTo>
                  <a:pt x="39569" y="429"/>
                </a:lnTo>
                <a:lnTo>
                  <a:pt x="39595" y="429"/>
                </a:lnTo>
                <a:cubicBezTo>
                  <a:pt x="39460" y="411"/>
                  <a:pt x="39320" y="405"/>
                  <a:pt x="39177" y="405"/>
                </a:cubicBezTo>
                <a:cubicBezTo>
                  <a:pt x="38891" y="405"/>
                  <a:pt x="38592" y="429"/>
                  <a:pt x="38286" y="429"/>
                </a:cubicBezTo>
                <a:cubicBezTo>
                  <a:pt x="36742" y="442"/>
                  <a:pt x="35185" y="455"/>
                  <a:pt x="33615" y="481"/>
                </a:cubicBezTo>
                <a:cubicBezTo>
                  <a:pt x="32398" y="494"/>
                  <a:pt x="31181" y="494"/>
                  <a:pt x="29964" y="651"/>
                </a:cubicBezTo>
                <a:cubicBezTo>
                  <a:pt x="27492" y="965"/>
                  <a:pt x="25110" y="1829"/>
                  <a:pt x="22624" y="1829"/>
                </a:cubicBezTo>
                <a:cubicBezTo>
                  <a:pt x="21329" y="1829"/>
                  <a:pt x="20073" y="1606"/>
                  <a:pt x="18790" y="1371"/>
                </a:cubicBezTo>
                <a:cubicBezTo>
                  <a:pt x="14616" y="638"/>
                  <a:pt x="10340" y="1"/>
                  <a:pt x="610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16"/>
          <p:cNvSpPr/>
          <p:nvPr/>
        </p:nvSpPr>
        <p:spPr>
          <a:xfrm flipH="1">
            <a:off x="1807402" y="4759523"/>
            <a:ext cx="470980" cy="423650"/>
          </a:xfrm>
          <a:custGeom>
            <a:avLst/>
            <a:gdLst/>
            <a:ahLst/>
            <a:cxnLst/>
            <a:rect l="l" t="t" r="r" b="b"/>
            <a:pathLst>
              <a:path w="3652" h="3285" extrusionOk="0">
                <a:moveTo>
                  <a:pt x="2578" y="0"/>
                </a:moveTo>
                <a:cubicBezTo>
                  <a:pt x="2155" y="256"/>
                  <a:pt x="1858" y="764"/>
                  <a:pt x="1858" y="1276"/>
                </a:cubicBezTo>
                <a:lnTo>
                  <a:pt x="1858" y="1276"/>
                </a:lnTo>
                <a:cubicBezTo>
                  <a:pt x="1845" y="764"/>
                  <a:pt x="1522" y="271"/>
                  <a:pt x="1061" y="79"/>
                </a:cubicBezTo>
                <a:lnTo>
                  <a:pt x="1061" y="79"/>
                </a:lnTo>
                <a:cubicBezTo>
                  <a:pt x="995" y="497"/>
                  <a:pt x="1074" y="916"/>
                  <a:pt x="1296" y="1256"/>
                </a:cubicBezTo>
                <a:cubicBezTo>
                  <a:pt x="1015" y="1105"/>
                  <a:pt x="687" y="1024"/>
                  <a:pt x="367" y="1024"/>
                </a:cubicBezTo>
                <a:cubicBezTo>
                  <a:pt x="270" y="1024"/>
                  <a:pt x="173" y="1032"/>
                  <a:pt x="79" y="1047"/>
                </a:cubicBezTo>
                <a:cubicBezTo>
                  <a:pt x="324" y="1426"/>
                  <a:pt x="753" y="1680"/>
                  <a:pt x="1214" y="1711"/>
                </a:cubicBezTo>
                <a:lnTo>
                  <a:pt x="1214" y="1711"/>
                </a:lnTo>
                <a:cubicBezTo>
                  <a:pt x="1207" y="1711"/>
                  <a:pt x="1200" y="1711"/>
                  <a:pt x="1194" y="1711"/>
                </a:cubicBezTo>
                <a:cubicBezTo>
                  <a:pt x="773" y="1711"/>
                  <a:pt x="348" y="1841"/>
                  <a:pt x="1" y="2080"/>
                </a:cubicBezTo>
                <a:cubicBezTo>
                  <a:pt x="230" y="2211"/>
                  <a:pt x="495" y="2277"/>
                  <a:pt x="760" y="2277"/>
                </a:cubicBezTo>
                <a:cubicBezTo>
                  <a:pt x="1025" y="2277"/>
                  <a:pt x="1290" y="2211"/>
                  <a:pt x="1519" y="2080"/>
                </a:cubicBezTo>
                <a:lnTo>
                  <a:pt x="1519" y="2080"/>
                </a:lnTo>
                <a:cubicBezTo>
                  <a:pt x="1257" y="2421"/>
                  <a:pt x="1113" y="2852"/>
                  <a:pt x="1113" y="3284"/>
                </a:cubicBezTo>
                <a:cubicBezTo>
                  <a:pt x="1558" y="3127"/>
                  <a:pt x="1859" y="2682"/>
                  <a:pt x="1885" y="2211"/>
                </a:cubicBezTo>
                <a:cubicBezTo>
                  <a:pt x="1963" y="2630"/>
                  <a:pt x="2225" y="3023"/>
                  <a:pt x="2605" y="3245"/>
                </a:cubicBezTo>
                <a:cubicBezTo>
                  <a:pt x="2709" y="3049"/>
                  <a:pt x="2683" y="2800"/>
                  <a:pt x="2578" y="2604"/>
                </a:cubicBezTo>
                <a:cubicBezTo>
                  <a:pt x="2487" y="2408"/>
                  <a:pt x="2304" y="2237"/>
                  <a:pt x="2147" y="2094"/>
                </a:cubicBezTo>
                <a:lnTo>
                  <a:pt x="2147" y="2094"/>
                </a:lnTo>
                <a:cubicBezTo>
                  <a:pt x="2545" y="2335"/>
                  <a:pt x="3043" y="2476"/>
                  <a:pt x="3529" y="2476"/>
                </a:cubicBezTo>
                <a:cubicBezTo>
                  <a:pt x="3570" y="2476"/>
                  <a:pt x="3611" y="2475"/>
                  <a:pt x="3651" y="2473"/>
                </a:cubicBezTo>
                <a:cubicBezTo>
                  <a:pt x="3437" y="2045"/>
                  <a:pt x="2975" y="1758"/>
                  <a:pt x="2510" y="1758"/>
                </a:cubicBezTo>
                <a:cubicBezTo>
                  <a:pt x="2463" y="1758"/>
                  <a:pt x="2416" y="1760"/>
                  <a:pt x="2369" y="1766"/>
                </a:cubicBezTo>
                <a:cubicBezTo>
                  <a:pt x="2801" y="1583"/>
                  <a:pt x="3206" y="1413"/>
                  <a:pt x="3625" y="1230"/>
                </a:cubicBezTo>
                <a:cubicBezTo>
                  <a:pt x="3449" y="1095"/>
                  <a:pt x="3240" y="1034"/>
                  <a:pt x="3018" y="1034"/>
                </a:cubicBezTo>
                <a:cubicBezTo>
                  <a:pt x="2959" y="1034"/>
                  <a:pt x="2900" y="1039"/>
                  <a:pt x="2840" y="1047"/>
                </a:cubicBezTo>
                <a:cubicBezTo>
                  <a:pt x="2565" y="1086"/>
                  <a:pt x="2317" y="1230"/>
                  <a:pt x="2160" y="1439"/>
                </a:cubicBezTo>
                <a:cubicBezTo>
                  <a:pt x="2317" y="1230"/>
                  <a:pt x="2500" y="1021"/>
                  <a:pt x="2605" y="772"/>
                </a:cubicBezTo>
                <a:cubicBezTo>
                  <a:pt x="2696" y="523"/>
                  <a:pt x="2709" y="236"/>
                  <a:pt x="25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16"/>
          <p:cNvSpPr/>
          <p:nvPr/>
        </p:nvSpPr>
        <p:spPr>
          <a:xfrm flipH="1">
            <a:off x="928353" y="4782273"/>
            <a:ext cx="234716" cy="221175"/>
          </a:xfrm>
          <a:custGeom>
            <a:avLst/>
            <a:gdLst/>
            <a:ahLst/>
            <a:cxnLst/>
            <a:rect l="l" t="t" r="r" b="b"/>
            <a:pathLst>
              <a:path w="1820" h="1715" extrusionOk="0">
                <a:moveTo>
                  <a:pt x="799" y="1"/>
                </a:moveTo>
                <a:cubicBezTo>
                  <a:pt x="681" y="210"/>
                  <a:pt x="681" y="511"/>
                  <a:pt x="812" y="720"/>
                </a:cubicBezTo>
                <a:cubicBezTo>
                  <a:pt x="692" y="529"/>
                  <a:pt x="485" y="403"/>
                  <a:pt x="250" y="403"/>
                </a:cubicBezTo>
                <a:cubicBezTo>
                  <a:pt x="228" y="403"/>
                  <a:pt x="206" y="404"/>
                  <a:pt x="184" y="406"/>
                </a:cubicBezTo>
                <a:cubicBezTo>
                  <a:pt x="249" y="589"/>
                  <a:pt x="393" y="759"/>
                  <a:pt x="550" y="851"/>
                </a:cubicBezTo>
                <a:cubicBezTo>
                  <a:pt x="354" y="851"/>
                  <a:pt x="157" y="930"/>
                  <a:pt x="0" y="1047"/>
                </a:cubicBezTo>
                <a:cubicBezTo>
                  <a:pt x="102" y="1098"/>
                  <a:pt x="213" y="1124"/>
                  <a:pt x="324" y="1124"/>
                </a:cubicBezTo>
                <a:cubicBezTo>
                  <a:pt x="423" y="1124"/>
                  <a:pt x="523" y="1103"/>
                  <a:pt x="617" y="1060"/>
                </a:cubicBezTo>
                <a:lnTo>
                  <a:pt x="617" y="1060"/>
                </a:lnTo>
                <a:cubicBezTo>
                  <a:pt x="444" y="1156"/>
                  <a:pt x="305" y="1313"/>
                  <a:pt x="210" y="1492"/>
                </a:cubicBezTo>
                <a:cubicBezTo>
                  <a:pt x="471" y="1492"/>
                  <a:pt x="720" y="1335"/>
                  <a:pt x="851" y="1113"/>
                </a:cubicBezTo>
                <a:lnTo>
                  <a:pt x="851" y="1113"/>
                </a:lnTo>
                <a:cubicBezTo>
                  <a:pt x="812" y="1322"/>
                  <a:pt x="864" y="1531"/>
                  <a:pt x="969" y="1715"/>
                </a:cubicBezTo>
                <a:cubicBezTo>
                  <a:pt x="1113" y="1531"/>
                  <a:pt x="1126" y="1270"/>
                  <a:pt x="1034" y="1073"/>
                </a:cubicBezTo>
                <a:lnTo>
                  <a:pt x="1034" y="1073"/>
                </a:lnTo>
                <a:cubicBezTo>
                  <a:pt x="1165" y="1244"/>
                  <a:pt x="1374" y="1322"/>
                  <a:pt x="1571" y="1322"/>
                </a:cubicBezTo>
                <a:cubicBezTo>
                  <a:pt x="1571" y="1204"/>
                  <a:pt x="1505" y="1126"/>
                  <a:pt x="1400" y="1060"/>
                </a:cubicBezTo>
                <a:cubicBezTo>
                  <a:pt x="1309" y="1008"/>
                  <a:pt x="1204" y="982"/>
                  <a:pt x="1100" y="969"/>
                </a:cubicBezTo>
                <a:cubicBezTo>
                  <a:pt x="1335" y="969"/>
                  <a:pt x="1597" y="903"/>
                  <a:pt x="1819" y="773"/>
                </a:cubicBezTo>
                <a:cubicBezTo>
                  <a:pt x="1721" y="701"/>
                  <a:pt x="1597" y="665"/>
                  <a:pt x="1474" y="665"/>
                </a:cubicBezTo>
                <a:cubicBezTo>
                  <a:pt x="1351" y="665"/>
                  <a:pt x="1230" y="701"/>
                  <a:pt x="1139" y="773"/>
                </a:cubicBezTo>
                <a:cubicBezTo>
                  <a:pt x="1270" y="589"/>
                  <a:pt x="1414" y="406"/>
                  <a:pt x="1531" y="249"/>
                </a:cubicBezTo>
                <a:cubicBezTo>
                  <a:pt x="1510" y="244"/>
                  <a:pt x="1489" y="242"/>
                  <a:pt x="1467" y="242"/>
                </a:cubicBezTo>
                <a:cubicBezTo>
                  <a:pt x="1364" y="242"/>
                  <a:pt x="1253" y="289"/>
                  <a:pt x="1178" y="354"/>
                </a:cubicBezTo>
                <a:cubicBezTo>
                  <a:pt x="1073" y="445"/>
                  <a:pt x="995" y="550"/>
                  <a:pt x="982" y="681"/>
                </a:cubicBezTo>
                <a:cubicBezTo>
                  <a:pt x="995" y="550"/>
                  <a:pt x="1008" y="419"/>
                  <a:pt x="995" y="315"/>
                </a:cubicBezTo>
                <a:cubicBezTo>
                  <a:pt x="982" y="197"/>
                  <a:pt x="916" y="66"/>
                  <a:pt x="7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p16"/>
          <p:cNvSpPr/>
          <p:nvPr/>
        </p:nvSpPr>
        <p:spPr>
          <a:xfrm flipH="1">
            <a:off x="12" y="4130306"/>
            <a:ext cx="626125" cy="1022692"/>
          </a:xfrm>
          <a:custGeom>
            <a:avLst/>
            <a:gdLst/>
            <a:ahLst/>
            <a:cxnLst/>
            <a:rect l="l" t="t" r="r" b="b"/>
            <a:pathLst>
              <a:path w="4855" h="7930" extrusionOk="0">
                <a:moveTo>
                  <a:pt x="4855" y="1"/>
                </a:moveTo>
                <a:cubicBezTo>
                  <a:pt x="4842" y="27"/>
                  <a:pt x="4842" y="66"/>
                  <a:pt x="4829" y="105"/>
                </a:cubicBezTo>
                <a:cubicBezTo>
                  <a:pt x="4541" y="1597"/>
                  <a:pt x="4449" y="3115"/>
                  <a:pt x="4528" y="4619"/>
                </a:cubicBezTo>
                <a:lnTo>
                  <a:pt x="4384" y="3638"/>
                </a:lnTo>
                <a:cubicBezTo>
                  <a:pt x="4305" y="3115"/>
                  <a:pt x="4214" y="2578"/>
                  <a:pt x="4004" y="2094"/>
                </a:cubicBezTo>
                <a:cubicBezTo>
                  <a:pt x="3782" y="1597"/>
                  <a:pt x="3402" y="1152"/>
                  <a:pt x="2879" y="1008"/>
                </a:cubicBezTo>
                <a:cubicBezTo>
                  <a:pt x="2801" y="1361"/>
                  <a:pt x="2814" y="1741"/>
                  <a:pt x="2840" y="2107"/>
                </a:cubicBezTo>
                <a:cubicBezTo>
                  <a:pt x="2892" y="2827"/>
                  <a:pt x="3010" y="3560"/>
                  <a:pt x="3167" y="4266"/>
                </a:cubicBezTo>
                <a:cubicBezTo>
                  <a:pt x="2735" y="3677"/>
                  <a:pt x="2238" y="3115"/>
                  <a:pt x="1767" y="2657"/>
                </a:cubicBezTo>
                <a:lnTo>
                  <a:pt x="1767" y="2657"/>
                </a:lnTo>
                <a:cubicBezTo>
                  <a:pt x="2120" y="3363"/>
                  <a:pt x="2486" y="4070"/>
                  <a:pt x="2866" y="4750"/>
                </a:cubicBezTo>
                <a:cubicBezTo>
                  <a:pt x="2958" y="4946"/>
                  <a:pt x="3324" y="5640"/>
                  <a:pt x="3677" y="6229"/>
                </a:cubicBezTo>
                <a:cubicBezTo>
                  <a:pt x="3625" y="6176"/>
                  <a:pt x="3586" y="6111"/>
                  <a:pt x="3520" y="6059"/>
                </a:cubicBezTo>
                <a:cubicBezTo>
                  <a:pt x="2905" y="5509"/>
                  <a:pt x="2055" y="5274"/>
                  <a:pt x="1243" y="5221"/>
                </a:cubicBezTo>
                <a:cubicBezTo>
                  <a:pt x="1212" y="5220"/>
                  <a:pt x="1179" y="5219"/>
                  <a:pt x="1146" y="5219"/>
                </a:cubicBezTo>
                <a:cubicBezTo>
                  <a:pt x="868" y="5219"/>
                  <a:pt x="562" y="5276"/>
                  <a:pt x="445" y="5522"/>
                </a:cubicBezTo>
                <a:cubicBezTo>
                  <a:pt x="1215" y="6407"/>
                  <a:pt x="2324" y="6802"/>
                  <a:pt x="3403" y="7261"/>
                </a:cubicBezTo>
                <a:lnTo>
                  <a:pt x="3403" y="7261"/>
                </a:lnTo>
                <a:cubicBezTo>
                  <a:pt x="2680" y="6957"/>
                  <a:pt x="1902" y="6792"/>
                  <a:pt x="1121" y="6792"/>
                </a:cubicBezTo>
                <a:cubicBezTo>
                  <a:pt x="746" y="6792"/>
                  <a:pt x="371" y="6830"/>
                  <a:pt x="0" y="6909"/>
                </a:cubicBezTo>
                <a:cubicBezTo>
                  <a:pt x="27" y="7145"/>
                  <a:pt x="262" y="7249"/>
                  <a:pt x="485" y="7341"/>
                </a:cubicBezTo>
                <a:cubicBezTo>
                  <a:pt x="1427" y="7681"/>
                  <a:pt x="2421" y="7877"/>
                  <a:pt x="3416" y="7930"/>
                </a:cubicBezTo>
                <a:lnTo>
                  <a:pt x="4318" y="7930"/>
                </a:lnTo>
                <a:cubicBezTo>
                  <a:pt x="4384" y="7930"/>
                  <a:pt x="4449" y="7930"/>
                  <a:pt x="4515" y="7904"/>
                </a:cubicBezTo>
                <a:lnTo>
                  <a:pt x="4515" y="7930"/>
                </a:lnTo>
                <a:lnTo>
                  <a:pt x="4541" y="7930"/>
                </a:lnTo>
                <a:lnTo>
                  <a:pt x="4541" y="7904"/>
                </a:lnTo>
                <a:lnTo>
                  <a:pt x="4580" y="7904"/>
                </a:lnTo>
                <a:cubicBezTo>
                  <a:pt x="4593" y="7904"/>
                  <a:pt x="4593" y="7930"/>
                  <a:pt x="4606" y="7930"/>
                </a:cubicBezTo>
                <a:lnTo>
                  <a:pt x="4724" y="7930"/>
                </a:lnTo>
                <a:cubicBezTo>
                  <a:pt x="4711" y="7930"/>
                  <a:pt x="4698" y="7904"/>
                  <a:pt x="4698" y="7904"/>
                </a:cubicBezTo>
                <a:lnTo>
                  <a:pt x="4698" y="7904"/>
                </a:lnTo>
                <a:cubicBezTo>
                  <a:pt x="4720" y="7912"/>
                  <a:pt x="4738" y="7915"/>
                  <a:pt x="4756" y="7915"/>
                </a:cubicBezTo>
                <a:cubicBezTo>
                  <a:pt x="4791" y="7915"/>
                  <a:pt x="4820" y="7904"/>
                  <a:pt x="4855" y="7904"/>
                </a:cubicBezTo>
                <a:lnTo>
                  <a:pt x="485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16"/>
          <p:cNvSpPr/>
          <p:nvPr/>
        </p:nvSpPr>
        <p:spPr>
          <a:xfrm flipH="1">
            <a:off x="1296289" y="1997923"/>
            <a:ext cx="108073" cy="104849"/>
          </a:xfrm>
          <a:custGeom>
            <a:avLst/>
            <a:gdLst/>
            <a:ahLst/>
            <a:cxnLst/>
            <a:rect l="l" t="t" r="r" b="b"/>
            <a:pathLst>
              <a:path w="838" h="813" extrusionOk="0">
                <a:moveTo>
                  <a:pt x="393" y="1"/>
                </a:moveTo>
                <a:cubicBezTo>
                  <a:pt x="301" y="1"/>
                  <a:pt x="183" y="53"/>
                  <a:pt x="118" y="119"/>
                </a:cubicBezTo>
                <a:cubicBezTo>
                  <a:pt x="53" y="197"/>
                  <a:pt x="0" y="276"/>
                  <a:pt x="0" y="393"/>
                </a:cubicBezTo>
                <a:cubicBezTo>
                  <a:pt x="0" y="485"/>
                  <a:pt x="40" y="603"/>
                  <a:pt x="118" y="668"/>
                </a:cubicBezTo>
                <a:cubicBezTo>
                  <a:pt x="131" y="681"/>
                  <a:pt x="157" y="707"/>
                  <a:pt x="170" y="707"/>
                </a:cubicBezTo>
                <a:cubicBezTo>
                  <a:pt x="223" y="734"/>
                  <a:pt x="249" y="773"/>
                  <a:pt x="301" y="786"/>
                </a:cubicBezTo>
                <a:cubicBezTo>
                  <a:pt x="354" y="799"/>
                  <a:pt x="393" y="812"/>
                  <a:pt x="458" y="812"/>
                </a:cubicBezTo>
                <a:cubicBezTo>
                  <a:pt x="655" y="812"/>
                  <a:pt x="838" y="642"/>
                  <a:pt x="838" y="446"/>
                </a:cubicBezTo>
                <a:cubicBezTo>
                  <a:pt x="825" y="407"/>
                  <a:pt x="812" y="380"/>
                  <a:pt x="812" y="341"/>
                </a:cubicBezTo>
                <a:cubicBezTo>
                  <a:pt x="785" y="276"/>
                  <a:pt x="746" y="236"/>
                  <a:pt x="707" y="171"/>
                </a:cubicBezTo>
                <a:cubicBezTo>
                  <a:pt x="694" y="145"/>
                  <a:pt x="681" y="132"/>
                  <a:pt x="681" y="119"/>
                </a:cubicBezTo>
                <a:cubicBezTo>
                  <a:pt x="615" y="53"/>
                  <a:pt x="498" y="1"/>
                  <a:pt x="39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16"/>
          <p:cNvSpPr/>
          <p:nvPr/>
        </p:nvSpPr>
        <p:spPr>
          <a:xfrm flipH="1">
            <a:off x="1807402" y="4759523"/>
            <a:ext cx="470980" cy="423650"/>
          </a:xfrm>
          <a:custGeom>
            <a:avLst/>
            <a:gdLst/>
            <a:ahLst/>
            <a:cxnLst/>
            <a:rect l="l" t="t" r="r" b="b"/>
            <a:pathLst>
              <a:path w="3652" h="3285" extrusionOk="0">
                <a:moveTo>
                  <a:pt x="2578" y="0"/>
                </a:moveTo>
                <a:cubicBezTo>
                  <a:pt x="2155" y="256"/>
                  <a:pt x="1858" y="764"/>
                  <a:pt x="1858" y="1276"/>
                </a:cubicBezTo>
                <a:lnTo>
                  <a:pt x="1858" y="1276"/>
                </a:lnTo>
                <a:cubicBezTo>
                  <a:pt x="1845" y="764"/>
                  <a:pt x="1522" y="271"/>
                  <a:pt x="1061" y="79"/>
                </a:cubicBezTo>
                <a:lnTo>
                  <a:pt x="1061" y="79"/>
                </a:lnTo>
                <a:cubicBezTo>
                  <a:pt x="995" y="497"/>
                  <a:pt x="1074" y="916"/>
                  <a:pt x="1296" y="1256"/>
                </a:cubicBezTo>
                <a:cubicBezTo>
                  <a:pt x="1015" y="1105"/>
                  <a:pt x="687" y="1024"/>
                  <a:pt x="367" y="1024"/>
                </a:cubicBezTo>
                <a:cubicBezTo>
                  <a:pt x="270" y="1024"/>
                  <a:pt x="173" y="1032"/>
                  <a:pt x="79" y="1047"/>
                </a:cubicBezTo>
                <a:cubicBezTo>
                  <a:pt x="324" y="1426"/>
                  <a:pt x="753" y="1680"/>
                  <a:pt x="1214" y="1711"/>
                </a:cubicBezTo>
                <a:lnTo>
                  <a:pt x="1214" y="1711"/>
                </a:lnTo>
                <a:cubicBezTo>
                  <a:pt x="1207" y="1711"/>
                  <a:pt x="1200" y="1711"/>
                  <a:pt x="1194" y="1711"/>
                </a:cubicBezTo>
                <a:cubicBezTo>
                  <a:pt x="773" y="1711"/>
                  <a:pt x="348" y="1841"/>
                  <a:pt x="1" y="2080"/>
                </a:cubicBezTo>
                <a:cubicBezTo>
                  <a:pt x="230" y="2211"/>
                  <a:pt x="495" y="2277"/>
                  <a:pt x="760" y="2277"/>
                </a:cubicBezTo>
                <a:cubicBezTo>
                  <a:pt x="1025" y="2277"/>
                  <a:pt x="1290" y="2211"/>
                  <a:pt x="1519" y="2080"/>
                </a:cubicBezTo>
                <a:lnTo>
                  <a:pt x="1519" y="2080"/>
                </a:lnTo>
                <a:cubicBezTo>
                  <a:pt x="1257" y="2421"/>
                  <a:pt x="1113" y="2852"/>
                  <a:pt x="1113" y="3284"/>
                </a:cubicBezTo>
                <a:cubicBezTo>
                  <a:pt x="1558" y="3127"/>
                  <a:pt x="1859" y="2682"/>
                  <a:pt x="1885" y="2211"/>
                </a:cubicBezTo>
                <a:cubicBezTo>
                  <a:pt x="1963" y="2630"/>
                  <a:pt x="2225" y="3023"/>
                  <a:pt x="2605" y="3245"/>
                </a:cubicBezTo>
                <a:cubicBezTo>
                  <a:pt x="2709" y="3049"/>
                  <a:pt x="2683" y="2800"/>
                  <a:pt x="2578" y="2604"/>
                </a:cubicBezTo>
                <a:cubicBezTo>
                  <a:pt x="2487" y="2408"/>
                  <a:pt x="2304" y="2237"/>
                  <a:pt x="2147" y="2094"/>
                </a:cubicBezTo>
                <a:lnTo>
                  <a:pt x="2147" y="2094"/>
                </a:lnTo>
                <a:cubicBezTo>
                  <a:pt x="2545" y="2335"/>
                  <a:pt x="3043" y="2476"/>
                  <a:pt x="3529" y="2476"/>
                </a:cubicBezTo>
                <a:cubicBezTo>
                  <a:pt x="3570" y="2476"/>
                  <a:pt x="3611" y="2475"/>
                  <a:pt x="3651" y="2473"/>
                </a:cubicBezTo>
                <a:cubicBezTo>
                  <a:pt x="3437" y="2045"/>
                  <a:pt x="2975" y="1758"/>
                  <a:pt x="2510" y="1758"/>
                </a:cubicBezTo>
                <a:cubicBezTo>
                  <a:pt x="2463" y="1758"/>
                  <a:pt x="2416" y="1760"/>
                  <a:pt x="2369" y="1766"/>
                </a:cubicBezTo>
                <a:cubicBezTo>
                  <a:pt x="2801" y="1583"/>
                  <a:pt x="3206" y="1413"/>
                  <a:pt x="3625" y="1230"/>
                </a:cubicBezTo>
                <a:cubicBezTo>
                  <a:pt x="3449" y="1095"/>
                  <a:pt x="3240" y="1034"/>
                  <a:pt x="3018" y="1034"/>
                </a:cubicBezTo>
                <a:cubicBezTo>
                  <a:pt x="2959" y="1034"/>
                  <a:pt x="2900" y="1039"/>
                  <a:pt x="2840" y="1047"/>
                </a:cubicBezTo>
                <a:cubicBezTo>
                  <a:pt x="2565" y="1086"/>
                  <a:pt x="2317" y="1230"/>
                  <a:pt x="2160" y="1439"/>
                </a:cubicBezTo>
                <a:cubicBezTo>
                  <a:pt x="2317" y="1230"/>
                  <a:pt x="2500" y="1021"/>
                  <a:pt x="2605" y="772"/>
                </a:cubicBezTo>
                <a:cubicBezTo>
                  <a:pt x="2696" y="523"/>
                  <a:pt x="2709" y="236"/>
                  <a:pt x="25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p16"/>
          <p:cNvSpPr/>
          <p:nvPr/>
        </p:nvSpPr>
        <p:spPr>
          <a:xfrm flipH="1">
            <a:off x="8364601" y="4797237"/>
            <a:ext cx="294497" cy="264902"/>
          </a:xfrm>
          <a:custGeom>
            <a:avLst/>
            <a:gdLst/>
            <a:ahLst/>
            <a:cxnLst/>
            <a:rect l="l" t="t" r="r" b="b"/>
            <a:pathLst>
              <a:path w="3652" h="3285" extrusionOk="0">
                <a:moveTo>
                  <a:pt x="2578" y="0"/>
                </a:moveTo>
                <a:cubicBezTo>
                  <a:pt x="2155" y="256"/>
                  <a:pt x="1858" y="764"/>
                  <a:pt x="1858" y="1276"/>
                </a:cubicBezTo>
                <a:lnTo>
                  <a:pt x="1858" y="1276"/>
                </a:lnTo>
                <a:cubicBezTo>
                  <a:pt x="1845" y="764"/>
                  <a:pt x="1522" y="271"/>
                  <a:pt x="1061" y="79"/>
                </a:cubicBezTo>
                <a:lnTo>
                  <a:pt x="1061" y="79"/>
                </a:lnTo>
                <a:cubicBezTo>
                  <a:pt x="995" y="497"/>
                  <a:pt x="1074" y="916"/>
                  <a:pt x="1296" y="1256"/>
                </a:cubicBezTo>
                <a:cubicBezTo>
                  <a:pt x="1015" y="1105"/>
                  <a:pt x="687" y="1024"/>
                  <a:pt x="367" y="1024"/>
                </a:cubicBezTo>
                <a:cubicBezTo>
                  <a:pt x="270" y="1024"/>
                  <a:pt x="173" y="1032"/>
                  <a:pt x="79" y="1047"/>
                </a:cubicBezTo>
                <a:cubicBezTo>
                  <a:pt x="324" y="1426"/>
                  <a:pt x="753" y="1680"/>
                  <a:pt x="1214" y="1711"/>
                </a:cubicBezTo>
                <a:lnTo>
                  <a:pt x="1214" y="1711"/>
                </a:lnTo>
                <a:cubicBezTo>
                  <a:pt x="1207" y="1711"/>
                  <a:pt x="1200" y="1711"/>
                  <a:pt x="1194" y="1711"/>
                </a:cubicBezTo>
                <a:cubicBezTo>
                  <a:pt x="773" y="1711"/>
                  <a:pt x="348" y="1841"/>
                  <a:pt x="1" y="2080"/>
                </a:cubicBezTo>
                <a:cubicBezTo>
                  <a:pt x="230" y="2211"/>
                  <a:pt x="495" y="2277"/>
                  <a:pt x="760" y="2277"/>
                </a:cubicBezTo>
                <a:cubicBezTo>
                  <a:pt x="1025" y="2277"/>
                  <a:pt x="1290" y="2211"/>
                  <a:pt x="1519" y="2080"/>
                </a:cubicBezTo>
                <a:lnTo>
                  <a:pt x="1519" y="2080"/>
                </a:lnTo>
                <a:cubicBezTo>
                  <a:pt x="1257" y="2421"/>
                  <a:pt x="1113" y="2852"/>
                  <a:pt x="1113" y="3284"/>
                </a:cubicBezTo>
                <a:cubicBezTo>
                  <a:pt x="1558" y="3127"/>
                  <a:pt x="1859" y="2682"/>
                  <a:pt x="1885" y="2211"/>
                </a:cubicBezTo>
                <a:cubicBezTo>
                  <a:pt x="1963" y="2630"/>
                  <a:pt x="2225" y="3023"/>
                  <a:pt x="2605" y="3245"/>
                </a:cubicBezTo>
                <a:cubicBezTo>
                  <a:pt x="2709" y="3049"/>
                  <a:pt x="2683" y="2800"/>
                  <a:pt x="2578" y="2604"/>
                </a:cubicBezTo>
                <a:cubicBezTo>
                  <a:pt x="2487" y="2408"/>
                  <a:pt x="2304" y="2237"/>
                  <a:pt x="2147" y="2094"/>
                </a:cubicBezTo>
                <a:lnTo>
                  <a:pt x="2147" y="2094"/>
                </a:lnTo>
                <a:cubicBezTo>
                  <a:pt x="2545" y="2335"/>
                  <a:pt x="3043" y="2476"/>
                  <a:pt x="3529" y="2476"/>
                </a:cubicBezTo>
                <a:cubicBezTo>
                  <a:pt x="3570" y="2476"/>
                  <a:pt x="3611" y="2475"/>
                  <a:pt x="3651" y="2473"/>
                </a:cubicBezTo>
                <a:cubicBezTo>
                  <a:pt x="3437" y="2045"/>
                  <a:pt x="2975" y="1758"/>
                  <a:pt x="2510" y="1758"/>
                </a:cubicBezTo>
                <a:cubicBezTo>
                  <a:pt x="2463" y="1758"/>
                  <a:pt x="2416" y="1760"/>
                  <a:pt x="2369" y="1766"/>
                </a:cubicBezTo>
                <a:cubicBezTo>
                  <a:pt x="2801" y="1583"/>
                  <a:pt x="3206" y="1413"/>
                  <a:pt x="3625" y="1230"/>
                </a:cubicBezTo>
                <a:cubicBezTo>
                  <a:pt x="3449" y="1095"/>
                  <a:pt x="3240" y="1034"/>
                  <a:pt x="3018" y="1034"/>
                </a:cubicBezTo>
                <a:cubicBezTo>
                  <a:pt x="2959" y="1034"/>
                  <a:pt x="2900" y="1039"/>
                  <a:pt x="2840" y="1047"/>
                </a:cubicBezTo>
                <a:cubicBezTo>
                  <a:pt x="2565" y="1086"/>
                  <a:pt x="2317" y="1230"/>
                  <a:pt x="2160" y="1439"/>
                </a:cubicBezTo>
                <a:cubicBezTo>
                  <a:pt x="2317" y="1230"/>
                  <a:pt x="2500" y="1021"/>
                  <a:pt x="2605" y="772"/>
                </a:cubicBezTo>
                <a:cubicBezTo>
                  <a:pt x="2696" y="523"/>
                  <a:pt x="2709" y="236"/>
                  <a:pt x="257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16"/>
          <p:cNvSpPr/>
          <p:nvPr/>
        </p:nvSpPr>
        <p:spPr>
          <a:xfrm flipH="1">
            <a:off x="7040565" y="4749453"/>
            <a:ext cx="470975" cy="443786"/>
          </a:xfrm>
          <a:custGeom>
            <a:avLst/>
            <a:gdLst/>
            <a:ahLst/>
            <a:cxnLst/>
            <a:rect l="l" t="t" r="r" b="b"/>
            <a:pathLst>
              <a:path w="1820" h="1715" extrusionOk="0">
                <a:moveTo>
                  <a:pt x="799" y="1"/>
                </a:moveTo>
                <a:cubicBezTo>
                  <a:pt x="681" y="210"/>
                  <a:pt x="681" y="511"/>
                  <a:pt x="812" y="720"/>
                </a:cubicBezTo>
                <a:cubicBezTo>
                  <a:pt x="692" y="529"/>
                  <a:pt x="485" y="403"/>
                  <a:pt x="250" y="403"/>
                </a:cubicBezTo>
                <a:cubicBezTo>
                  <a:pt x="228" y="403"/>
                  <a:pt x="206" y="404"/>
                  <a:pt x="184" y="406"/>
                </a:cubicBezTo>
                <a:cubicBezTo>
                  <a:pt x="249" y="589"/>
                  <a:pt x="393" y="759"/>
                  <a:pt x="550" y="851"/>
                </a:cubicBezTo>
                <a:cubicBezTo>
                  <a:pt x="354" y="851"/>
                  <a:pt x="157" y="930"/>
                  <a:pt x="0" y="1047"/>
                </a:cubicBezTo>
                <a:cubicBezTo>
                  <a:pt x="102" y="1098"/>
                  <a:pt x="213" y="1124"/>
                  <a:pt x="324" y="1124"/>
                </a:cubicBezTo>
                <a:cubicBezTo>
                  <a:pt x="423" y="1124"/>
                  <a:pt x="523" y="1103"/>
                  <a:pt x="617" y="1060"/>
                </a:cubicBezTo>
                <a:lnTo>
                  <a:pt x="617" y="1060"/>
                </a:lnTo>
                <a:cubicBezTo>
                  <a:pt x="444" y="1156"/>
                  <a:pt x="305" y="1313"/>
                  <a:pt x="210" y="1492"/>
                </a:cubicBezTo>
                <a:cubicBezTo>
                  <a:pt x="471" y="1492"/>
                  <a:pt x="720" y="1335"/>
                  <a:pt x="851" y="1113"/>
                </a:cubicBezTo>
                <a:lnTo>
                  <a:pt x="851" y="1113"/>
                </a:lnTo>
                <a:cubicBezTo>
                  <a:pt x="812" y="1322"/>
                  <a:pt x="864" y="1531"/>
                  <a:pt x="969" y="1715"/>
                </a:cubicBezTo>
                <a:cubicBezTo>
                  <a:pt x="1113" y="1531"/>
                  <a:pt x="1126" y="1270"/>
                  <a:pt x="1034" y="1073"/>
                </a:cubicBezTo>
                <a:lnTo>
                  <a:pt x="1034" y="1073"/>
                </a:lnTo>
                <a:cubicBezTo>
                  <a:pt x="1165" y="1244"/>
                  <a:pt x="1374" y="1322"/>
                  <a:pt x="1571" y="1322"/>
                </a:cubicBezTo>
                <a:cubicBezTo>
                  <a:pt x="1571" y="1204"/>
                  <a:pt x="1505" y="1126"/>
                  <a:pt x="1400" y="1060"/>
                </a:cubicBezTo>
                <a:cubicBezTo>
                  <a:pt x="1309" y="1008"/>
                  <a:pt x="1204" y="982"/>
                  <a:pt x="1100" y="969"/>
                </a:cubicBezTo>
                <a:cubicBezTo>
                  <a:pt x="1335" y="969"/>
                  <a:pt x="1597" y="903"/>
                  <a:pt x="1819" y="773"/>
                </a:cubicBezTo>
                <a:cubicBezTo>
                  <a:pt x="1721" y="701"/>
                  <a:pt x="1597" y="665"/>
                  <a:pt x="1474" y="665"/>
                </a:cubicBezTo>
                <a:cubicBezTo>
                  <a:pt x="1351" y="665"/>
                  <a:pt x="1230" y="701"/>
                  <a:pt x="1139" y="773"/>
                </a:cubicBezTo>
                <a:cubicBezTo>
                  <a:pt x="1270" y="589"/>
                  <a:pt x="1414" y="406"/>
                  <a:pt x="1531" y="249"/>
                </a:cubicBezTo>
                <a:cubicBezTo>
                  <a:pt x="1510" y="244"/>
                  <a:pt x="1489" y="242"/>
                  <a:pt x="1467" y="242"/>
                </a:cubicBezTo>
                <a:cubicBezTo>
                  <a:pt x="1364" y="242"/>
                  <a:pt x="1253" y="289"/>
                  <a:pt x="1178" y="354"/>
                </a:cubicBezTo>
                <a:cubicBezTo>
                  <a:pt x="1073" y="445"/>
                  <a:pt x="995" y="550"/>
                  <a:pt x="982" y="681"/>
                </a:cubicBezTo>
                <a:cubicBezTo>
                  <a:pt x="995" y="550"/>
                  <a:pt x="1008" y="419"/>
                  <a:pt x="995" y="315"/>
                </a:cubicBezTo>
                <a:cubicBezTo>
                  <a:pt x="982" y="197"/>
                  <a:pt x="916" y="66"/>
                  <a:pt x="7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16"/>
          <p:cNvSpPr/>
          <p:nvPr/>
        </p:nvSpPr>
        <p:spPr>
          <a:xfrm flipH="1">
            <a:off x="5218447" y="4707799"/>
            <a:ext cx="470975" cy="443786"/>
          </a:xfrm>
          <a:custGeom>
            <a:avLst/>
            <a:gdLst/>
            <a:ahLst/>
            <a:cxnLst/>
            <a:rect l="l" t="t" r="r" b="b"/>
            <a:pathLst>
              <a:path w="1820" h="1715" extrusionOk="0">
                <a:moveTo>
                  <a:pt x="799" y="1"/>
                </a:moveTo>
                <a:cubicBezTo>
                  <a:pt x="681" y="210"/>
                  <a:pt x="681" y="511"/>
                  <a:pt x="812" y="720"/>
                </a:cubicBezTo>
                <a:cubicBezTo>
                  <a:pt x="692" y="529"/>
                  <a:pt x="485" y="403"/>
                  <a:pt x="250" y="403"/>
                </a:cubicBezTo>
                <a:cubicBezTo>
                  <a:pt x="228" y="403"/>
                  <a:pt x="206" y="404"/>
                  <a:pt x="184" y="406"/>
                </a:cubicBezTo>
                <a:cubicBezTo>
                  <a:pt x="249" y="589"/>
                  <a:pt x="393" y="759"/>
                  <a:pt x="550" y="851"/>
                </a:cubicBezTo>
                <a:cubicBezTo>
                  <a:pt x="354" y="851"/>
                  <a:pt x="157" y="930"/>
                  <a:pt x="0" y="1047"/>
                </a:cubicBezTo>
                <a:cubicBezTo>
                  <a:pt x="102" y="1098"/>
                  <a:pt x="213" y="1124"/>
                  <a:pt x="324" y="1124"/>
                </a:cubicBezTo>
                <a:cubicBezTo>
                  <a:pt x="423" y="1124"/>
                  <a:pt x="523" y="1103"/>
                  <a:pt x="617" y="1060"/>
                </a:cubicBezTo>
                <a:lnTo>
                  <a:pt x="617" y="1060"/>
                </a:lnTo>
                <a:cubicBezTo>
                  <a:pt x="444" y="1156"/>
                  <a:pt x="305" y="1313"/>
                  <a:pt x="210" y="1492"/>
                </a:cubicBezTo>
                <a:cubicBezTo>
                  <a:pt x="471" y="1492"/>
                  <a:pt x="720" y="1335"/>
                  <a:pt x="851" y="1113"/>
                </a:cubicBezTo>
                <a:lnTo>
                  <a:pt x="851" y="1113"/>
                </a:lnTo>
                <a:cubicBezTo>
                  <a:pt x="812" y="1322"/>
                  <a:pt x="864" y="1531"/>
                  <a:pt x="969" y="1715"/>
                </a:cubicBezTo>
                <a:cubicBezTo>
                  <a:pt x="1113" y="1531"/>
                  <a:pt x="1126" y="1270"/>
                  <a:pt x="1034" y="1073"/>
                </a:cubicBezTo>
                <a:lnTo>
                  <a:pt x="1034" y="1073"/>
                </a:lnTo>
                <a:cubicBezTo>
                  <a:pt x="1165" y="1244"/>
                  <a:pt x="1374" y="1322"/>
                  <a:pt x="1571" y="1322"/>
                </a:cubicBezTo>
                <a:cubicBezTo>
                  <a:pt x="1571" y="1204"/>
                  <a:pt x="1505" y="1126"/>
                  <a:pt x="1400" y="1060"/>
                </a:cubicBezTo>
                <a:cubicBezTo>
                  <a:pt x="1309" y="1008"/>
                  <a:pt x="1204" y="982"/>
                  <a:pt x="1100" y="969"/>
                </a:cubicBezTo>
                <a:cubicBezTo>
                  <a:pt x="1335" y="969"/>
                  <a:pt x="1597" y="903"/>
                  <a:pt x="1819" y="773"/>
                </a:cubicBezTo>
                <a:cubicBezTo>
                  <a:pt x="1721" y="701"/>
                  <a:pt x="1597" y="665"/>
                  <a:pt x="1474" y="665"/>
                </a:cubicBezTo>
                <a:cubicBezTo>
                  <a:pt x="1351" y="665"/>
                  <a:pt x="1230" y="701"/>
                  <a:pt x="1139" y="773"/>
                </a:cubicBezTo>
                <a:cubicBezTo>
                  <a:pt x="1270" y="589"/>
                  <a:pt x="1414" y="406"/>
                  <a:pt x="1531" y="249"/>
                </a:cubicBezTo>
                <a:cubicBezTo>
                  <a:pt x="1510" y="244"/>
                  <a:pt x="1489" y="242"/>
                  <a:pt x="1467" y="242"/>
                </a:cubicBezTo>
                <a:cubicBezTo>
                  <a:pt x="1364" y="242"/>
                  <a:pt x="1253" y="289"/>
                  <a:pt x="1178" y="354"/>
                </a:cubicBezTo>
                <a:cubicBezTo>
                  <a:pt x="1073" y="445"/>
                  <a:pt x="995" y="550"/>
                  <a:pt x="982" y="681"/>
                </a:cubicBezTo>
                <a:cubicBezTo>
                  <a:pt x="995" y="550"/>
                  <a:pt x="1008" y="419"/>
                  <a:pt x="995" y="315"/>
                </a:cubicBezTo>
                <a:cubicBezTo>
                  <a:pt x="982" y="197"/>
                  <a:pt x="916" y="66"/>
                  <a:pt x="79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16"/>
          <p:cNvSpPr/>
          <p:nvPr/>
        </p:nvSpPr>
        <p:spPr>
          <a:xfrm flipH="1">
            <a:off x="3207515" y="4862390"/>
            <a:ext cx="470975" cy="443786"/>
          </a:xfrm>
          <a:custGeom>
            <a:avLst/>
            <a:gdLst/>
            <a:ahLst/>
            <a:cxnLst/>
            <a:rect l="l" t="t" r="r" b="b"/>
            <a:pathLst>
              <a:path w="1820" h="1715" extrusionOk="0">
                <a:moveTo>
                  <a:pt x="799" y="1"/>
                </a:moveTo>
                <a:cubicBezTo>
                  <a:pt x="681" y="210"/>
                  <a:pt x="681" y="511"/>
                  <a:pt x="812" y="720"/>
                </a:cubicBezTo>
                <a:cubicBezTo>
                  <a:pt x="692" y="529"/>
                  <a:pt x="485" y="403"/>
                  <a:pt x="250" y="403"/>
                </a:cubicBezTo>
                <a:cubicBezTo>
                  <a:pt x="228" y="403"/>
                  <a:pt x="206" y="404"/>
                  <a:pt x="184" y="406"/>
                </a:cubicBezTo>
                <a:cubicBezTo>
                  <a:pt x="249" y="589"/>
                  <a:pt x="393" y="759"/>
                  <a:pt x="550" y="851"/>
                </a:cubicBezTo>
                <a:cubicBezTo>
                  <a:pt x="354" y="851"/>
                  <a:pt x="157" y="930"/>
                  <a:pt x="0" y="1047"/>
                </a:cubicBezTo>
                <a:cubicBezTo>
                  <a:pt x="102" y="1098"/>
                  <a:pt x="213" y="1124"/>
                  <a:pt x="324" y="1124"/>
                </a:cubicBezTo>
                <a:cubicBezTo>
                  <a:pt x="423" y="1124"/>
                  <a:pt x="523" y="1103"/>
                  <a:pt x="617" y="1060"/>
                </a:cubicBezTo>
                <a:lnTo>
                  <a:pt x="617" y="1060"/>
                </a:lnTo>
                <a:cubicBezTo>
                  <a:pt x="444" y="1156"/>
                  <a:pt x="305" y="1313"/>
                  <a:pt x="210" y="1492"/>
                </a:cubicBezTo>
                <a:cubicBezTo>
                  <a:pt x="471" y="1492"/>
                  <a:pt x="720" y="1335"/>
                  <a:pt x="851" y="1113"/>
                </a:cubicBezTo>
                <a:lnTo>
                  <a:pt x="851" y="1113"/>
                </a:lnTo>
                <a:cubicBezTo>
                  <a:pt x="812" y="1322"/>
                  <a:pt x="864" y="1531"/>
                  <a:pt x="969" y="1715"/>
                </a:cubicBezTo>
                <a:cubicBezTo>
                  <a:pt x="1113" y="1531"/>
                  <a:pt x="1126" y="1270"/>
                  <a:pt x="1034" y="1073"/>
                </a:cubicBezTo>
                <a:lnTo>
                  <a:pt x="1034" y="1073"/>
                </a:lnTo>
                <a:cubicBezTo>
                  <a:pt x="1165" y="1244"/>
                  <a:pt x="1374" y="1322"/>
                  <a:pt x="1571" y="1322"/>
                </a:cubicBezTo>
                <a:cubicBezTo>
                  <a:pt x="1571" y="1204"/>
                  <a:pt x="1505" y="1126"/>
                  <a:pt x="1400" y="1060"/>
                </a:cubicBezTo>
                <a:cubicBezTo>
                  <a:pt x="1309" y="1008"/>
                  <a:pt x="1204" y="982"/>
                  <a:pt x="1100" y="969"/>
                </a:cubicBezTo>
                <a:cubicBezTo>
                  <a:pt x="1335" y="969"/>
                  <a:pt x="1597" y="903"/>
                  <a:pt x="1819" y="773"/>
                </a:cubicBezTo>
                <a:cubicBezTo>
                  <a:pt x="1721" y="701"/>
                  <a:pt x="1597" y="665"/>
                  <a:pt x="1474" y="665"/>
                </a:cubicBezTo>
                <a:cubicBezTo>
                  <a:pt x="1351" y="665"/>
                  <a:pt x="1230" y="701"/>
                  <a:pt x="1139" y="773"/>
                </a:cubicBezTo>
                <a:cubicBezTo>
                  <a:pt x="1270" y="589"/>
                  <a:pt x="1414" y="406"/>
                  <a:pt x="1531" y="249"/>
                </a:cubicBezTo>
                <a:cubicBezTo>
                  <a:pt x="1510" y="244"/>
                  <a:pt x="1489" y="242"/>
                  <a:pt x="1467" y="242"/>
                </a:cubicBezTo>
                <a:cubicBezTo>
                  <a:pt x="1364" y="242"/>
                  <a:pt x="1253" y="289"/>
                  <a:pt x="1178" y="354"/>
                </a:cubicBezTo>
                <a:cubicBezTo>
                  <a:pt x="1073" y="445"/>
                  <a:pt x="995" y="550"/>
                  <a:pt x="982" y="681"/>
                </a:cubicBezTo>
                <a:cubicBezTo>
                  <a:pt x="995" y="550"/>
                  <a:pt x="1008" y="419"/>
                  <a:pt x="995" y="315"/>
                </a:cubicBezTo>
                <a:cubicBezTo>
                  <a:pt x="982" y="197"/>
                  <a:pt x="916" y="66"/>
                  <a:pt x="7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16"/>
          <p:cNvSpPr/>
          <p:nvPr/>
        </p:nvSpPr>
        <p:spPr>
          <a:xfrm flipH="1">
            <a:off x="4173578" y="4641223"/>
            <a:ext cx="234716" cy="221175"/>
          </a:xfrm>
          <a:custGeom>
            <a:avLst/>
            <a:gdLst/>
            <a:ahLst/>
            <a:cxnLst/>
            <a:rect l="l" t="t" r="r" b="b"/>
            <a:pathLst>
              <a:path w="1820" h="1715" extrusionOk="0">
                <a:moveTo>
                  <a:pt x="799" y="1"/>
                </a:moveTo>
                <a:cubicBezTo>
                  <a:pt x="681" y="210"/>
                  <a:pt x="681" y="511"/>
                  <a:pt x="812" y="720"/>
                </a:cubicBezTo>
                <a:cubicBezTo>
                  <a:pt x="692" y="529"/>
                  <a:pt x="485" y="403"/>
                  <a:pt x="250" y="403"/>
                </a:cubicBezTo>
                <a:cubicBezTo>
                  <a:pt x="228" y="403"/>
                  <a:pt x="206" y="404"/>
                  <a:pt x="184" y="406"/>
                </a:cubicBezTo>
                <a:cubicBezTo>
                  <a:pt x="249" y="589"/>
                  <a:pt x="393" y="759"/>
                  <a:pt x="550" y="851"/>
                </a:cubicBezTo>
                <a:cubicBezTo>
                  <a:pt x="354" y="851"/>
                  <a:pt x="157" y="930"/>
                  <a:pt x="0" y="1047"/>
                </a:cubicBezTo>
                <a:cubicBezTo>
                  <a:pt x="102" y="1098"/>
                  <a:pt x="213" y="1124"/>
                  <a:pt x="324" y="1124"/>
                </a:cubicBezTo>
                <a:cubicBezTo>
                  <a:pt x="423" y="1124"/>
                  <a:pt x="523" y="1103"/>
                  <a:pt x="617" y="1060"/>
                </a:cubicBezTo>
                <a:lnTo>
                  <a:pt x="617" y="1060"/>
                </a:lnTo>
                <a:cubicBezTo>
                  <a:pt x="444" y="1156"/>
                  <a:pt x="305" y="1313"/>
                  <a:pt x="210" y="1492"/>
                </a:cubicBezTo>
                <a:cubicBezTo>
                  <a:pt x="471" y="1492"/>
                  <a:pt x="720" y="1335"/>
                  <a:pt x="851" y="1113"/>
                </a:cubicBezTo>
                <a:lnTo>
                  <a:pt x="851" y="1113"/>
                </a:lnTo>
                <a:cubicBezTo>
                  <a:pt x="812" y="1322"/>
                  <a:pt x="864" y="1531"/>
                  <a:pt x="969" y="1715"/>
                </a:cubicBezTo>
                <a:cubicBezTo>
                  <a:pt x="1113" y="1531"/>
                  <a:pt x="1126" y="1270"/>
                  <a:pt x="1034" y="1073"/>
                </a:cubicBezTo>
                <a:lnTo>
                  <a:pt x="1034" y="1073"/>
                </a:lnTo>
                <a:cubicBezTo>
                  <a:pt x="1165" y="1244"/>
                  <a:pt x="1374" y="1322"/>
                  <a:pt x="1571" y="1322"/>
                </a:cubicBezTo>
                <a:cubicBezTo>
                  <a:pt x="1571" y="1204"/>
                  <a:pt x="1505" y="1126"/>
                  <a:pt x="1400" y="1060"/>
                </a:cubicBezTo>
                <a:cubicBezTo>
                  <a:pt x="1309" y="1008"/>
                  <a:pt x="1204" y="982"/>
                  <a:pt x="1100" y="969"/>
                </a:cubicBezTo>
                <a:cubicBezTo>
                  <a:pt x="1335" y="969"/>
                  <a:pt x="1597" y="903"/>
                  <a:pt x="1819" y="773"/>
                </a:cubicBezTo>
                <a:cubicBezTo>
                  <a:pt x="1721" y="701"/>
                  <a:pt x="1597" y="665"/>
                  <a:pt x="1474" y="665"/>
                </a:cubicBezTo>
                <a:cubicBezTo>
                  <a:pt x="1351" y="665"/>
                  <a:pt x="1230" y="701"/>
                  <a:pt x="1139" y="773"/>
                </a:cubicBezTo>
                <a:cubicBezTo>
                  <a:pt x="1270" y="589"/>
                  <a:pt x="1414" y="406"/>
                  <a:pt x="1531" y="249"/>
                </a:cubicBezTo>
                <a:cubicBezTo>
                  <a:pt x="1510" y="244"/>
                  <a:pt x="1489" y="242"/>
                  <a:pt x="1467" y="242"/>
                </a:cubicBezTo>
                <a:cubicBezTo>
                  <a:pt x="1364" y="242"/>
                  <a:pt x="1253" y="289"/>
                  <a:pt x="1178" y="354"/>
                </a:cubicBezTo>
                <a:cubicBezTo>
                  <a:pt x="1073" y="445"/>
                  <a:pt x="995" y="550"/>
                  <a:pt x="982" y="681"/>
                </a:cubicBezTo>
                <a:cubicBezTo>
                  <a:pt x="995" y="550"/>
                  <a:pt x="1008" y="419"/>
                  <a:pt x="995" y="315"/>
                </a:cubicBezTo>
                <a:cubicBezTo>
                  <a:pt x="982" y="197"/>
                  <a:pt x="916" y="66"/>
                  <a:pt x="79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668"/>
        <p:cNvGrpSpPr/>
        <p:nvPr/>
      </p:nvGrpSpPr>
      <p:grpSpPr>
        <a:xfrm>
          <a:off x="0" y="0"/>
          <a:ext cx="0" cy="0"/>
          <a:chOff x="0" y="0"/>
          <a:chExt cx="0" cy="0"/>
        </a:xfrm>
      </p:grpSpPr>
      <p:grpSp>
        <p:nvGrpSpPr>
          <p:cNvPr id="669" name="Google Shape;669;p17"/>
          <p:cNvGrpSpPr/>
          <p:nvPr/>
        </p:nvGrpSpPr>
        <p:grpSpPr>
          <a:xfrm>
            <a:off x="-703590" y="-36579"/>
            <a:ext cx="10407719" cy="5180089"/>
            <a:chOff x="-703590" y="-36579"/>
            <a:chExt cx="10407719" cy="5180089"/>
          </a:xfrm>
        </p:grpSpPr>
        <p:sp>
          <p:nvSpPr>
            <p:cNvPr id="670" name="Google Shape;670;p17"/>
            <p:cNvSpPr/>
            <p:nvPr/>
          </p:nvSpPr>
          <p:spPr>
            <a:xfrm>
              <a:off x="-2925" y="4008452"/>
              <a:ext cx="9141155" cy="1124136"/>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71" name="Google Shape;671;p17"/>
            <p:cNvGrpSpPr/>
            <p:nvPr/>
          </p:nvGrpSpPr>
          <p:grpSpPr>
            <a:xfrm>
              <a:off x="6430928" y="4166042"/>
              <a:ext cx="3273201" cy="782486"/>
              <a:chOff x="6430928" y="4166042"/>
              <a:chExt cx="3273201" cy="782486"/>
            </a:xfrm>
          </p:grpSpPr>
          <p:grpSp>
            <p:nvGrpSpPr>
              <p:cNvPr id="672" name="Google Shape;672;p17"/>
              <p:cNvGrpSpPr/>
              <p:nvPr/>
            </p:nvGrpSpPr>
            <p:grpSpPr>
              <a:xfrm>
                <a:off x="7386095" y="4166042"/>
                <a:ext cx="2318034" cy="773811"/>
                <a:chOff x="762295" y="4190998"/>
                <a:chExt cx="2318034" cy="773811"/>
              </a:xfrm>
            </p:grpSpPr>
            <p:sp>
              <p:nvSpPr>
                <p:cNvPr id="673" name="Google Shape;673;p17"/>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4" name="Google Shape;674;p17"/>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5" name="Google Shape;675;p17"/>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6" name="Google Shape;676;p17"/>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77" name="Google Shape;677;p17"/>
              <p:cNvGrpSpPr/>
              <p:nvPr/>
            </p:nvGrpSpPr>
            <p:grpSpPr>
              <a:xfrm>
                <a:off x="6430928" y="4341412"/>
                <a:ext cx="1343761" cy="607116"/>
                <a:chOff x="2515353" y="4380926"/>
                <a:chExt cx="1343761" cy="607116"/>
              </a:xfrm>
            </p:grpSpPr>
            <p:sp>
              <p:nvSpPr>
                <p:cNvPr id="678" name="Google Shape;678;p17"/>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9" name="Google Shape;679;p17"/>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0" name="Google Shape;680;p17"/>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681" name="Google Shape;681;p17"/>
            <p:cNvGrpSpPr/>
            <p:nvPr/>
          </p:nvGrpSpPr>
          <p:grpSpPr>
            <a:xfrm>
              <a:off x="-102185" y="4148592"/>
              <a:ext cx="1843078" cy="808698"/>
              <a:chOff x="-25985" y="4224317"/>
              <a:chExt cx="1843078" cy="808698"/>
            </a:xfrm>
          </p:grpSpPr>
          <p:sp>
            <p:nvSpPr>
              <p:cNvPr id="682" name="Google Shape;682;p17"/>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3" name="Google Shape;683;p17"/>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4" name="Google Shape;684;p17"/>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85" name="Google Shape;685;p17"/>
            <p:cNvGrpSpPr/>
            <p:nvPr/>
          </p:nvGrpSpPr>
          <p:grpSpPr>
            <a:xfrm>
              <a:off x="1422" y="4804888"/>
              <a:ext cx="9141155" cy="338622"/>
              <a:chOff x="0" y="4804888"/>
              <a:chExt cx="9141155" cy="338622"/>
            </a:xfrm>
          </p:grpSpPr>
          <p:sp>
            <p:nvSpPr>
              <p:cNvPr id="686" name="Google Shape;686;p17"/>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87" name="Google Shape;687;p17"/>
              <p:cNvGrpSpPr/>
              <p:nvPr/>
            </p:nvGrpSpPr>
            <p:grpSpPr>
              <a:xfrm>
                <a:off x="408984" y="4937484"/>
                <a:ext cx="8326033" cy="113087"/>
                <a:chOff x="408984" y="4937484"/>
                <a:chExt cx="8326033" cy="113087"/>
              </a:xfrm>
            </p:grpSpPr>
            <p:grpSp>
              <p:nvGrpSpPr>
                <p:cNvPr id="688" name="Google Shape;688;p17"/>
                <p:cNvGrpSpPr/>
                <p:nvPr/>
              </p:nvGrpSpPr>
              <p:grpSpPr>
                <a:xfrm flipH="1">
                  <a:off x="3116092" y="4937484"/>
                  <a:ext cx="204708" cy="113087"/>
                  <a:chOff x="4165490" y="4856571"/>
                  <a:chExt cx="204708" cy="113087"/>
                </a:xfrm>
              </p:grpSpPr>
              <p:sp>
                <p:nvSpPr>
                  <p:cNvPr id="689" name="Google Shape;689;p17"/>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0" name="Google Shape;690;p17"/>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1" name="Google Shape;691;p17"/>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92" name="Google Shape;692;p17"/>
                <p:cNvGrpSpPr/>
                <p:nvPr/>
              </p:nvGrpSpPr>
              <p:grpSpPr>
                <a:xfrm>
                  <a:off x="408984" y="4937484"/>
                  <a:ext cx="204708" cy="113087"/>
                  <a:chOff x="4165490" y="4856571"/>
                  <a:chExt cx="204708" cy="113087"/>
                </a:xfrm>
              </p:grpSpPr>
              <p:sp>
                <p:nvSpPr>
                  <p:cNvPr id="693" name="Google Shape;693;p17"/>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4" name="Google Shape;694;p17"/>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5" name="Google Shape;695;p17"/>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96" name="Google Shape;696;p17"/>
                <p:cNvGrpSpPr/>
                <p:nvPr/>
              </p:nvGrpSpPr>
              <p:grpSpPr>
                <a:xfrm>
                  <a:off x="8530309" y="4937484"/>
                  <a:ext cx="204708" cy="113087"/>
                  <a:chOff x="4165490" y="4856571"/>
                  <a:chExt cx="204708" cy="113087"/>
                </a:xfrm>
              </p:grpSpPr>
              <p:sp>
                <p:nvSpPr>
                  <p:cNvPr id="697" name="Google Shape;697;p17"/>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8" name="Google Shape;698;p17"/>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9" name="Google Shape;699;p17"/>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00" name="Google Shape;700;p17"/>
                <p:cNvGrpSpPr/>
                <p:nvPr/>
              </p:nvGrpSpPr>
              <p:grpSpPr>
                <a:xfrm>
                  <a:off x="5823200" y="4937484"/>
                  <a:ext cx="204708" cy="113087"/>
                  <a:chOff x="4165490" y="4856571"/>
                  <a:chExt cx="204708" cy="113087"/>
                </a:xfrm>
              </p:grpSpPr>
              <p:sp>
                <p:nvSpPr>
                  <p:cNvPr id="701" name="Google Shape;701;p17"/>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2" name="Google Shape;702;p17"/>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3" name="Google Shape;703;p17"/>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704" name="Google Shape;704;p17"/>
            <p:cNvGrpSpPr/>
            <p:nvPr/>
          </p:nvGrpSpPr>
          <p:grpSpPr>
            <a:xfrm>
              <a:off x="101850" y="1906773"/>
              <a:ext cx="461424" cy="1457261"/>
              <a:chOff x="177600" y="1578623"/>
              <a:chExt cx="461424" cy="1457261"/>
            </a:xfrm>
          </p:grpSpPr>
          <p:grpSp>
            <p:nvGrpSpPr>
              <p:cNvPr id="705" name="Google Shape;705;p17"/>
              <p:cNvGrpSpPr/>
              <p:nvPr/>
            </p:nvGrpSpPr>
            <p:grpSpPr>
              <a:xfrm>
                <a:off x="177727" y="1578623"/>
                <a:ext cx="461179" cy="461210"/>
                <a:chOff x="2957865" y="5957044"/>
                <a:chExt cx="794178" cy="794231"/>
              </a:xfrm>
            </p:grpSpPr>
            <p:sp>
              <p:nvSpPr>
                <p:cNvPr id="706" name="Google Shape;706;p17"/>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7" name="Google Shape;707;p17"/>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8" name="Google Shape;708;p17"/>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09" name="Google Shape;709;p17"/>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0" name="Google Shape;710;p17"/>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1" name="Google Shape;711;p17"/>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2" name="Google Shape;712;p17"/>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3" name="Google Shape;713;p17"/>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4" name="Google Shape;714;p17"/>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5" name="Google Shape;715;p17"/>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16" name="Google Shape;716;p17"/>
              <p:cNvGrpSpPr/>
              <p:nvPr/>
            </p:nvGrpSpPr>
            <p:grpSpPr>
              <a:xfrm>
                <a:off x="177600" y="2303162"/>
                <a:ext cx="461424" cy="732722"/>
                <a:chOff x="177600" y="2303162"/>
                <a:chExt cx="461424" cy="732722"/>
              </a:xfrm>
            </p:grpSpPr>
            <p:grpSp>
              <p:nvGrpSpPr>
                <p:cNvPr id="717" name="Google Shape;717;p17"/>
                <p:cNvGrpSpPr/>
                <p:nvPr/>
              </p:nvGrpSpPr>
              <p:grpSpPr>
                <a:xfrm>
                  <a:off x="423441" y="2517507"/>
                  <a:ext cx="215583" cy="229700"/>
                  <a:chOff x="423441" y="2517507"/>
                  <a:chExt cx="215583" cy="229700"/>
                </a:xfrm>
              </p:grpSpPr>
              <p:sp>
                <p:nvSpPr>
                  <p:cNvPr id="718" name="Google Shape;718;p17"/>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19" name="Google Shape;719;p17"/>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20" name="Google Shape;720;p17"/>
                <p:cNvGrpSpPr/>
                <p:nvPr/>
              </p:nvGrpSpPr>
              <p:grpSpPr>
                <a:xfrm>
                  <a:off x="177600" y="2303162"/>
                  <a:ext cx="326056" cy="122381"/>
                  <a:chOff x="177600" y="2303162"/>
                  <a:chExt cx="326056" cy="122381"/>
                </a:xfrm>
              </p:grpSpPr>
              <p:sp>
                <p:nvSpPr>
                  <p:cNvPr id="721" name="Google Shape;721;p17"/>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2" name="Google Shape;722;p17"/>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23" name="Google Shape;723;p17"/>
                <p:cNvGrpSpPr/>
                <p:nvPr/>
              </p:nvGrpSpPr>
              <p:grpSpPr>
                <a:xfrm>
                  <a:off x="258394" y="2710176"/>
                  <a:ext cx="218639" cy="325708"/>
                  <a:chOff x="258394" y="2710176"/>
                  <a:chExt cx="218639" cy="325708"/>
                </a:xfrm>
              </p:grpSpPr>
              <p:sp>
                <p:nvSpPr>
                  <p:cNvPr id="724" name="Google Shape;724;p17"/>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5" name="Google Shape;725;p17"/>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726" name="Google Shape;726;p17"/>
            <p:cNvGrpSpPr/>
            <p:nvPr/>
          </p:nvGrpSpPr>
          <p:grpSpPr>
            <a:xfrm>
              <a:off x="-703590" y="-36579"/>
              <a:ext cx="1665275" cy="502467"/>
              <a:chOff x="551985" y="598471"/>
              <a:chExt cx="1665275" cy="502467"/>
            </a:xfrm>
          </p:grpSpPr>
          <p:sp>
            <p:nvSpPr>
              <p:cNvPr id="727" name="Google Shape;727;p17"/>
              <p:cNvSpPr/>
              <p:nvPr/>
            </p:nvSpPr>
            <p:spPr>
              <a:xfrm>
                <a:off x="551985" y="692525"/>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28" name="Google Shape;728;p17"/>
              <p:cNvSpPr/>
              <p:nvPr/>
            </p:nvSpPr>
            <p:spPr>
              <a:xfrm>
                <a:off x="1290413" y="598471"/>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729" name="Google Shape;729;p17"/>
          <p:cNvSpPr txBox="1">
            <a:spLocks noGrp="1"/>
          </p:cNvSpPr>
          <p:nvPr>
            <p:ph type="subTitle" idx="1"/>
          </p:nvPr>
        </p:nvSpPr>
        <p:spPr>
          <a:xfrm>
            <a:off x="720000" y="1457000"/>
            <a:ext cx="5090400" cy="3151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AutoNum type="arabicPeriod"/>
              <a:defRPr/>
            </a:lvl1pPr>
            <a:lvl2pPr lvl="1" algn="ctr">
              <a:lnSpc>
                <a:spcPct val="100000"/>
              </a:lnSpc>
              <a:spcBef>
                <a:spcPts val="1000"/>
              </a:spcBef>
              <a:spcAft>
                <a:spcPts val="0"/>
              </a:spcAft>
              <a:buSzPts val="1400"/>
              <a:buAutoNum type="alphaLcPeriod"/>
              <a:defRPr/>
            </a:lvl2pPr>
            <a:lvl3pPr lvl="2" algn="ctr">
              <a:lnSpc>
                <a:spcPct val="100000"/>
              </a:lnSpc>
              <a:spcBef>
                <a:spcPts val="0"/>
              </a:spcBef>
              <a:spcAft>
                <a:spcPts val="0"/>
              </a:spcAft>
              <a:buSzPts val="1400"/>
              <a:buAutoNum type="romanLcPeriod"/>
              <a:defRPr/>
            </a:lvl3pPr>
            <a:lvl4pPr lvl="3" algn="ctr">
              <a:lnSpc>
                <a:spcPct val="100000"/>
              </a:lnSpc>
              <a:spcBef>
                <a:spcPts val="0"/>
              </a:spcBef>
              <a:spcAft>
                <a:spcPts val="0"/>
              </a:spcAft>
              <a:buSzPts val="1400"/>
              <a:buAutoNum type="arabicPeriod"/>
              <a:defRPr/>
            </a:lvl4pPr>
            <a:lvl5pPr lvl="4" algn="ctr">
              <a:lnSpc>
                <a:spcPct val="100000"/>
              </a:lnSpc>
              <a:spcBef>
                <a:spcPts val="0"/>
              </a:spcBef>
              <a:spcAft>
                <a:spcPts val="0"/>
              </a:spcAft>
              <a:buSzPts val="1400"/>
              <a:buAutoNum type="alphaLcPeriod"/>
              <a:defRPr/>
            </a:lvl5pPr>
            <a:lvl6pPr lvl="5" algn="ctr">
              <a:lnSpc>
                <a:spcPct val="100000"/>
              </a:lnSpc>
              <a:spcBef>
                <a:spcPts val="0"/>
              </a:spcBef>
              <a:spcAft>
                <a:spcPts val="0"/>
              </a:spcAft>
              <a:buSzPts val="1400"/>
              <a:buAutoNum type="romanLcPeriod"/>
              <a:defRPr/>
            </a:lvl6pPr>
            <a:lvl7pPr lvl="6" algn="ctr">
              <a:lnSpc>
                <a:spcPct val="100000"/>
              </a:lnSpc>
              <a:spcBef>
                <a:spcPts val="0"/>
              </a:spcBef>
              <a:spcAft>
                <a:spcPts val="0"/>
              </a:spcAft>
              <a:buSzPts val="1400"/>
              <a:buAutoNum type="arabicPeriod"/>
              <a:defRPr/>
            </a:lvl7pPr>
            <a:lvl8pPr lvl="7" algn="ctr">
              <a:lnSpc>
                <a:spcPct val="100000"/>
              </a:lnSpc>
              <a:spcBef>
                <a:spcPts val="0"/>
              </a:spcBef>
              <a:spcAft>
                <a:spcPts val="0"/>
              </a:spcAft>
              <a:buSzPts val="1400"/>
              <a:buAutoNum type="alphaLcPeriod"/>
              <a:defRPr/>
            </a:lvl8pPr>
            <a:lvl9pPr lvl="8" algn="ctr">
              <a:lnSpc>
                <a:spcPct val="100000"/>
              </a:lnSpc>
              <a:spcBef>
                <a:spcPts val="0"/>
              </a:spcBef>
              <a:spcAft>
                <a:spcPts val="0"/>
              </a:spcAft>
              <a:buSzPts val="1400"/>
              <a:buAutoNum type="romanLcPeriod"/>
              <a:defRPr/>
            </a:lvl9pPr>
          </a:lstStyle>
          <a:p>
            <a:endParaRPr/>
          </a:p>
        </p:txBody>
      </p:sp>
      <p:sp>
        <p:nvSpPr>
          <p:cNvPr id="730" name="Google Shape;730;p17"/>
          <p:cNvSpPr txBox="1">
            <a:spLocks noGrp="1"/>
          </p:cNvSpPr>
          <p:nvPr>
            <p:ph type="title"/>
          </p:nvPr>
        </p:nvSpPr>
        <p:spPr>
          <a:xfrm>
            <a:off x="720000" y="445025"/>
            <a:ext cx="7708800" cy="57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731"/>
        <p:cNvGrpSpPr/>
        <p:nvPr/>
      </p:nvGrpSpPr>
      <p:grpSpPr>
        <a:xfrm>
          <a:off x="0" y="0"/>
          <a:ext cx="0" cy="0"/>
          <a:chOff x="0" y="0"/>
          <a:chExt cx="0" cy="0"/>
        </a:xfrm>
      </p:grpSpPr>
      <p:grpSp>
        <p:nvGrpSpPr>
          <p:cNvPr id="732" name="Google Shape;732;p18"/>
          <p:cNvGrpSpPr/>
          <p:nvPr/>
        </p:nvGrpSpPr>
        <p:grpSpPr>
          <a:xfrm>
            <a:off x="-102185" y="1391512"/>
            <a:ext cx="9806314" cy="3751998"/>
            <a:chOff x="-102185" y="1391512"/>
            <a:chExt cx="9806314" cy="3751998"/>
          </a:xfrm>
        </p:grpSpPr>
        <p:sp>
          <p:nvSpPr>
            <p:cNvPr id="733" name="Google Shape;733;p18"/>
            <p:cNvSpPr/>
            <p:nvPr/>
          </p:nvSpPr>
          <p:spPr>
            <a:xfrm flipH="1">
              <a:off x="-2930" y="3788102"/>
              <a:ext cx="9141155" cy="1345657"/>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34" name="Google Shape;734;p18"/>
            <p:cNvGrpSpPr/>
            <p:nvPr/>
          </p:nvGrpSpPr>
          <p:grpSpPr>
            <a:xfrm>
              <a:off x="6430928" y="4166042"/>
              <a:ext cx="3273201" cy="782486"/>
              <a:chOff x="6430928" y="4166042"/>
              <a:chExt cx="3273201" cy="782486"/>
            </a:xfrm>
          </p:grpSpPr>
          <p:grpSp>
            <p:nvGrpSpPr>
              <p:cNvPr id="735" name="Google Shape;735;p18"/>
              <p:cNvGrpSpPr/>
              <p:nvPr/>
            </p:nvGrpSpPr>
            <p:grpSpPr>
              <a:xfrm>
                <a:off x="7386095" y="4166042"/>
                <a:ext cx="2318034" cy="773811"/>
                <a:chOff x="762295" y="4190998"/>
                <a:chExt cx="2318034" cy="773811"/>
              </a:xfrm>
            </p:grpSpPr>
            <p:sp>
              <p:nvSpPr>
                <p:cNvPr id="736" name="Google Shape;736;p18"/>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7" name="Google Shape;737;p18"/>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8" name="Google Shape;738;p18"/>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39" name="Google Shape;739;p18"/>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40" name="Google Shape;740;p18"/>
              <p:cNvGrpSpPr/>
              <p:nvPr/>
            </p:nvGrpSpPr>
            <p:grpSpPr>
              <a:xfrm>
                <a:off x="6430928" y="4341412"/>
                <a:ext cx="1343761" cy="607116"/>
                <a:chOff x="2515353" y="4380926"/>
                <a:chExt cx="1343761" cy="607116"/>
              </a:xfrm>
            </p:grpSpPr>
            <p:sp>
              <p:nvSpPr>
                <p:cNvPr id="741" name="Google Shape;741;p18"/>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2" name="Google Shape;742;p18"/>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3" name="Google Shape;743;p18"/>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744" name="Google Shape;744;p18"/>
            <p:cNvGrpSpPr/>
            <p:nvPr/>
          </p:nvGrpSpPr>
          <p:grpSpPr>
            <a:xfrm>
              <a:off x="-102185" y="4148592"/>
              <a:ext cx="1843078" cy="808698"/>
              <a:chOff x="-25985" y="4224317"/>
              <a:chExt cx="1843078" cy="808698"/>
            </a:xfrm>
          </p:grpSpPr>
          <p:sp>
            <p:nvSpPr>
              <p:cNvPr id="745" name="Google Shape;745;p18"/>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6" name="Google Shape;746;p18"/>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47" name="Google Shape;747;p18"/>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48" name="Google Shape;748;p18"/>
            <p:cNvGrpSpPr/>
            <p:nvPr/>
          </p:nvGrpSpPr>
          <p:grpSpPr>
            <a:xfrm>
              <a:off x="0" y="4804888"/>
              <a:ext cx="9141155" cy="338622"/>
              <a:chOff x="0" y="4804888"/>
              <a:chExt cx="9141155" cy="338622"/>
            </a:xfrm>
          </p:grpSpPr>
          <p:sp>
            <p:nvSpPr>
              <p:cNvPr id="749" name="Google Shape;749;p18"/>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50" name="Google Shape;750;p18"/>
              <p:cNvGrpSpPr/>
              <p:nvPr/>
            </p:nvGrpSpPr>
            <p:grpSpPr>
              <a:xfrm>
                <a:off x="408984" y="4937484"/>
                <a:ext cx="8326033" cy="113087"/>
                <a:chOff x="408984" y="4937484"/>
                <a:chExt cx="8326033" cy="113087"/>
              </a:xfrm>
            </p:grpSpPr>
            <p:grpSp>
              <p:nvGrpSpPr>
                <p:cNvPr id="751" name="Google Shape;751;p18"/>
                <p:cNvGrpSpPr/>
                <p:nvPr/>
              </p:nvGrpSpPr>
              <p:grpSpPr>
                <a:xfrm flipH="1">
                  <a:off x="3116092" y="4937484"/>
                  <a:ext cx="204708" cy="113087"/>
                  <a:chOff x="4165490" y="4856571"/>
                  <a:chExt cx="204708" cy="113087"/>
                </a:xfrm>
              </p:grpSpPr>
              <p:sp>
                <p:nvSpPr>
                  <p:cNvPr id="752" name="Google Shape;752;p1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3" name="Google Shape;753;p1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4" name="Google Shape;754;p1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55" name="Google Shape;755;p18"/>
                <p:cNvGrpSpPr/>
                <p:nvPr/>
              </p:nvGrpSpPr>
              <p:grpSpPr>
                <a:xfrm>
                  <a:off x="408984" y="4937484"/>
                  <a:ext cx="204708" cy="113087"/>
                  <a:chOff x="4165490" y="4856571"/>
                  <a:chExt cx="204708" cy="113087"/>
                </a:xfrm>
              </p:grpSpPr>
              <p:sp>
                <p:nvSpPr>
                  <p:cNvPr id="756" name="Google Shape;756;p1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7" name="Google Shape;757;p1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8" name="Google Shape;758;p1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59" name="Google Shape;759;p18"/>
                <p:cNvGrpSpPr/>
                <p:nvPr/>
              </p:nvGrpSpPr>
              <p:grpSpPr>
                <a:xfrm>
                  <a:off x="8530309" y="4937484"/>
                  <a:ext cx="204708" cy="113087"/>
                  <a:chOff x="4165490" y="4856571"/>
                  <a:chExt cx="204708" cy="113087"/>
                </a:xfrm>
              </p:grpSpPr>
              <p:sp>
                <p:nvSpPr>
                  <p:cNvPr id="760" name="Google Shape;760;p1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1" name="Google Shape;761;p1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2" name="Google Shape;762;p1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763" name="Google Shape;763;p18"/>
            <p:cNvGrpSpPr/>
            <p:nvPr/>
          </p:nvGrpSpPr>
          <p:grpSpPr>
            <a:xfrm>
              <a:off x="172291" y="1391512"/>
              <a:ext cx="326065" cy="1692347"/>
              <a:chOff x="172291" y="1391512"/>
              <a:chExt cx="326065" cy="1692347"/>
            </a:xfrm>
          </p:grpSpPr>
          <p:grpSp>
            <p:nvGrpSpPr>
              <p:cNvPr id="764" name="Google Shape;764;p18"/>
              <p:cNvGrpSpPr/>
              <p:nvPr/>
            </p:nvGrpSpPr>
            <p:grpSpPr>
              <a:xfrm>
                <a:off x="172291" y="2021182"/>
                <a:ext cx="215583" cy="229700"/>
                <a:chOff x="423441" y="2517507"/>
                <a:chExt cx="215583" cy="229700"/>
              </a:xfrm>
            </p:grpSpPr>
            <p:sp>
              <p:nvSpPr>
                <p:cNvPr id="765" name="Google Shape;765;p18"/>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6" name="Google Shape;766;p18"/>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67" name="Google Shape;767;p18"/>
              <p:cNvGrpSpPr/>
              <p:nvPr/>
            </p:nvGrpSpPr>
            <p:grpSpPr>
              <a:xfrm>
                <a:off x="172300" y="1391512"/>
                <a:ext cx="326056" cy="122381"/>
                <a:chOff x="177600" y="2303162"/>
                <a:chExt cx="326056" cy="122381"/>
              </a:xfrm>
            </p:grpSpPr>
            <p:sp>
              <p:nvSpPr>
                <p:cNvPr id="768" name="Google Shape;768;p18"/>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9" name="Google Shape;769;p18"/>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70" name="Google Shape;770;p18"/>
              <p:cNvGrpSpPr/>
              <p:nvPr/>
            </p:nvGrpSpPr>
            <p:grpSpPr>
              <a:xfrm>
                <a:off x="226007" y="2758151"/>
                <a:ext cx="218639" cy="325708"/>
                <a:chOff x="258394" y="2710176"/>
                <a:chExt cx="218639" cy="325708"/>
              </a:xfrm>
            </p:grpSpPr>
            <p:sp>
              <p:nvSpPr>
                <p:cNvPr id="771" name="Google Shape;771;p18"/>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2" name="Google Shape;772;p18"/>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773" name="Google Shape;773;p18"/>
            <p:cNvGrpSpPr/>
            <p:nvPr/>
          </p:nvGrpSpPr>
          <p:grpSpPr>
            <a:xfrm>
              <a:off x="8581377" y="2863011"/>
              <a:ext cx="461179" cy="461210"/>
              <a:chOff x="2957865" y="5957044"/>
              <a:chExt cx="794178" cy="794231"/>
            </a:xfrm>
          </p:grpSpPr>
          <p:sp>
            <p:nvSpPr>
              <p:cNvPr id="774" name="Google Shape;774;p18"/>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5" name="Google Shape;775;p18"/>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6" name="Google Shape;776;p18"/>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7" name="Google Shape;777;p18"/>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8" name="Google Shape;778;p18"/>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79" name="Google Shape;779;p18"/>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0" name="Google Shape;780;p18"/>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1" name="Google Shape;781;p18"/>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2" name="Google Shape;782;p18"/>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83" name="Google Shape;783;p18"/>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784" name="Google Shape;784;p18"/>
          <p:cNvSpPr txBox="1">
            <a:spLocks noGrp="1"/>
          </p:cNvSpPr>
          <p:nvPr>
            <p:ph type="subTitle" idx="1"/>
          </p:nvPr>
        </p:nvSpPr>
        <p:spPr>
          <a:xfrm>
            <a:off x="715100" y="1457000"/>
            <a:ext cx="4070100" cy="2772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AutoNum type="arabicPeriod"/>
              <a:defRPr sz="1600"/>
            </a:lvl1pPr>
            <a:lvl2pPr lvl="1" algn="ctr">
              <a:lnSpc>
                <a:spcPct val="100000"/>
              </a:lnSpc>
              <a:spcBef>
                <a:spcPts val="0"/>
              </a:spcBef>
              <a:spcAft>
                <a:spcPts val="0"/>
              </a:spcAft>
              <a:buSzPts val="1600"/>
              <a:buAutoNum type="alphaLcPeriod"/>
              <a:defRPr sz="1600"/>
            </a:lvl2pPr>
            <a:lvl3pPr lvl="2" algn="ctr">
              <a:lnSpc>
                <a:spcPct val="100000"/>
              </a:lnSpc>
              <a:spcBef>
                <a:spcPts val="0"/>
              </a:spcBef>
              <a:spcAft>
                <a:spcPts val="0"/>
              </a:spcAft>
              <a:buSzPts val="1600"/>
              <a:buAutoNum type="romanLcPeriod"/>
              <a:defRPr sz="1600"/>
            </a:lvl3pPr>
            <a:lvl4pPr lvl="3" algn="ctr">
              <a:lnSpc>
                <a:spcPct val="100000"/>
              </a:lnSpc>
              <a:spcBef>
                <a:spcPts val="0"/>
              </a:spcBef>
              <a:spcAft>
                <a:spcPts val="0"/>
              </a:spcAft>
              <a:buSzPts val="1600"/>
              <a:buAutoNum type="arabicPeriod"/>
              <a:defRPr sz="1600"/>
            </a:lvl4pPr>
            <a:lvl5pPr lvl="4" algn="ctr">
              <a:lnSpc>
                <a:spcPct val="100000"/>
              </a:lnSpc>
              <a:spcBef>
                <a:spcPts val="0"/>
              </a:spcBef>
              <a:spcAft>
                <a:spcPts val="0"/>
              </a:spcAft>
              <a:buSzPts val="1600"/>
              <a:buAutoNum type="alphaLcPeriod"/>
              <a:defRPr sz="1600"/>
            </a:lvl5pPr>
            <a:lvl6pPr lvl="5" algn="ctr">
              <a:lnSpc>
                <a:spcPct val="100000"/>
              </a:lnSpc>
              <a:spcBef>
                <a:spcPts val="0"/>
              </a:spcBef>
              <a:spcAft>
                <a:spcPts val="0"/>
              </a:spcAft>
              <a:buSzPts val="1600"/>
              <a:buAutoNum type="romanLcPeriod"/>
              <a:defRPr sz="1600"/>
            </a:lvl6pPr>
            <a:lvl7pPr lvl="6" algn="ctr">
              <a:lnSpc>
                <a:spcPct val="100000"/>
              </a:lnSpc>
              <a:spcBef>
                <a:spcPts val="0"/>
              </a:spcBef>
              <a:spcAft>
                <a:spcPts val="0"/>
              </a:spcAft>
              <a:buSzPts val="1600"/>
              <a:buAutoNum type="arabicPeriod"/>
              <a:defRPr sz="1600"/>
            </a:lvl7pPr>
            <a:lvl8pPr lvl="7" algn="ctr">
              <a:lnSpc>
                <a:spcPct val="100000"/>
              </a:lnSpc>
              <a:spcBef>
                <a:spcPts val="0"/>
              </a:spcBef>
              <a:spcAft>
                <a:spcPts val="0"/>
              </a:spcAft>
              <a:buSzPts val="1600"/>
              <a:buAutoNum type="alphaLcPeriod"/>
              <a:defRPr sz="1600"/>
            </a:lvl8pPr>
            <a:lvl9pPr lvl="8" algn="ctr">
              <a:lnSpc>
                <a:spcPct val="100000"/>
              </a:lnSpc>
              <a:spcBef>
                <a:spcPts val="0"/>
              </a:spcBef>
              <a:spcAft>
                <a:spcPts val="0"/>
              </a:spcAft>
              <a:buSzPts val="1600"/>
              <a:buAutoNum type="romanLcPeriod"/>
              <a:defRPr sz="1600"/>
            </a:lvl9pPr>
          </a:lstStyle>
          <a:p>
            <a:endParaRPr/>
          </a:p>
        </p:txBody>
      </p:sp>
      <p:sp>
        <p:nvSpPr>
          <p:cNvPr id="785" name="Google Shape;785;p18"/>
          <p:cNvSpPr txBox="1">
            <a:spLocks noGrp="1"/>
          </p:cNvSpPr>
          <p:nvPr>
            <p:ph type="title"/>
          </p:nvPr>
        </p:nvSpPr>
        <p:spPr>
          <a:xfrm>
            <a:off x="715100" y="445025"/>
            <a:ext cx="7713900" cy="54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6"/>
        <p:cNvGrpSpPr/>
        <p:nvPr/>
      </p:nvGrpSpPr>
      <p:grpSpPr>
        <a:xfrm>
          <a:off x="0" y="0"/>
          <a:ext cx="0" cy="0"/>
          <a:chOff x="0" y="0"/>
          <a:chExt cx="0" cy="0"/>
        </a:xfrm>
      </p:grpSpPr>
      <p:grpSp>
        <p:nvGrpSpPr>
          <p:cNvPr id="787" name="Google Shape;787;p19"/>
          <p:cNvGrpSpPr/>
          <p:nvPr/>
        </p:nvGrpSpPr>
        <p:grpSpPr>
          <a:xfrm>
            <a:off x="-569554" y="1017737"/>
            <a:ext cx="10273683" cy="4125773"/>
            <a:chOff x="-569554" y="1017737"/>
            <a:chExt cx="10273683" cy="4125773"/>
          </a:xfrm>
        </p:grpSpPr>
        <p:sp>
          <p:nvSpPr>
            <p:cNvPr id="788" name="Google Shape;788;p19"/>
            <p:cNvSpPr/>
            <p:nvPr/>
          </p:nvSpPr>
          <p:spPr>
            <a:xfrm flipH="1">
              <a:off x="-365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89" name="Google Shape;789;p19"/>
            <p:cNvGrpSpPr/>
            <p:nvPr/>
          </p:nvGrpSpPr>
          <p:grpSpPr>
            <a:xfrm flipH="1">
              <a:off x="-569554" y="4166042"/>
              <a:ext cx="3273201" cy="782486"/>
              <a:chOff x="6430928" y="4166042"/>
              <a:chExt cx="3273201" cy="782486"/>
            </a:xfrm>
          </p:grpSpPr>
          <p:grpSp>
            <p:nvGrpSpPr>
              <p:cNvPr id="790" name="Google Shape;790;p19"/>
              <p:cNvGrpSpPr/>
              <p:nvPr/>
            </p:nvGrpSpPr>
            <p:grpSpPr>
              <a:xfrm>
                <a:off x="7386095" y="4166042"/>
                <a:ext cx="2318034" cy="773811"/>
                <a:chOff x="762295" y="4190998"/>
                <a:chExt cx="2318034" cy="773811"/>
              </a:xfrm>
            </p:grpSpPr>
            <p:sp>
              <p:nvSpPr>
                <p:cNvPr id="791" name="Google Shape;791;p19"/>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2" name="Google Shape;792;p19"/>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3" name="Google Shape;793;p19"/>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4" name="Google Shape;794;p19"/>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95" name="Google Shape;795;p19"/>
              <p:cNvGrpSpPr/>
              <p:nvPr/>
            </p:nvGrpSpPr>
            <p:grpSpPr>
              <a:xfrm>
                <a:off x="6430928" y="4341412"/>
                <a:ext cx="1343761" cy="607116"/>
                <a:chOff x="2515353" y="4380926"/>
                <a:chExt cx="1343761" cy="607116"/>
              </a:xfrm>
            </p:grpSpPr>
            <p:sp>
              <p:nvSpPr>
                <p:cNvPr id="796" name="Google Shape;796;p19"/>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7" name="Google Shape;797;p19"/>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8" name="Google Shape;798;p19"/>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799" name="Google Shape;799;p19"/>
            <p:cNvGrpSpPr/>
            <p:nvPr/>
          </p:nvGrpSpPr>
          <p:grpSpPr>
            <a:xfrm flipH="1">
              <a:off x="7393683" y="4148592"/>
              <a:ext cx="1843078" cy="808698"/>
              <a:chOff x="-25985" y="4224317"/>
              <a:chExt cx="1843078" cy="808698"/>
            </a:xfrm>
          </p:grpSpPr>
          <p:sp>
            <p:nvSpPr>
              <p:cNvPr id="800" name="Google Shape;800;p19"/>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1" name="Google Shape;801;p19"/>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2" name="Google Shape;802;p19"/>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03" name="Google Shape;803;p19"/>
            <p:cNvGrpSpPr/>
            <p:nvPr/>
          </p:nvGrpSpPr>
          <p:grpSpPr>
            <a:xfrm flipH="1">
              <a:off x="-6579" y="4804888"/>
              <a:ext cx="9141155" cy="338622"/>
              <a:chOff x="0" y="4804888"/>
              <a:chExt cx="9141155" cy="338622"/>
            </a:xfrm>
          </p:grpSpPr>
          <p:sp>
            <p:nvSpPr>
              <p:cNvPr id="804" name="Google Shape;804;p19"/>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05" name="Google Shape;805;p19"/>
              <p:cNvGrpSpPr/>
              <p:nvPr/>
            </p:nvGrpSpPr>
            <p:grpSpPr>
              <a:xfrm>
                <a:off x="408984" y="4937484"/>
                <a:ext cx="8326033" cy="113087"/>
                <a:chOff x="408984" y="4937484"/>
                <a:chExt cx="8326033" cy="113087"/>
              </a:xfrm>
            </p:grpSpPr>
            <p:grpSp>
              <p:nvGrpSpPr>
                <p:cNvPr id="806" name="Google Shape;806;p19"/>
                <p:cNvGrpSpPr/>
                <p:nvPr/>
              </p:nvGrpSpPr>
              <p:grpSpPr>
                <a:xfrm flipH="1">
                  <a:off x="3116092" y="4937484"/>
                  <a:ext cx="204708" cy="113087"/>
                  <a:chOff x="4165490" y="4856571"/>
                  <a:chExt cx="204708" cy="113087"/>
                </a:xfrm>
              </p:grpSpPr>
              <p:sp>
                <p:nvSpPr>
                  <p:cNvPr id="807" name="Google Shape;807;p1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8" name="Google Shape;808;p1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9" name="Google Shape;809;p1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10" name="Google Shape;810;p19"/>
                <p:cNvGrpSpPr/>
                <p:nvPr/>
              </p:nvGrpSpPr>
              <p:grpSpPr>
                <a:xfrm>
                  <a:off x="408984" y="4937484"/>
                  <a:ext cx="204708" cy="113087"/>
                  <a:chOff x="4165490" y="4856571"/>
                  <a:chExt cx="204708" cy="113087"/>
                </a:xfrm>
              </p:grpSpPr>
              <p:sp>
                <p:nvSpPr>
                  <p:cNvPr id="811" name="Google Shape;811;p1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2" name="Google Shape;812;p1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3" name="Google Shape;813;p1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14" name="Google Shape;814;p19"/>
                <p:cNvGrpSpPr/>
                <p:nvPr/>
              </p:nvGrpSpPr>
              <p:grpSpPr>
                <a:xfrm>
                  <a:off x="8530309" y="4937484"/>
                  <a:ext cx="204708" cy="113087"/>
                  <a:chOff x="4165490" y="4856571"/>
                  <a:chExt cx="204708" cy="113087"/>
                </a:xfrm>
              </p:grpSpPr>
              <p:sp>
                <p:nvSpPr>
                  <p:cNvPr id="815" name="Google Shape;815;p1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6" name="Google Shape;816;p1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17" name="Google Shape;817;p1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18" name="Google Shape;818;p19"/>
                <p:cNvGrpSpPr/>
                <p:nvPr/>
              </p:nvGrpSpPr>
              <p:grpSpPr>
                <a:xfrm>
                  <a:off x="5823200" y="4937484"/>
                  <a:ext cx="204708" cy="113087"/>
                  <a:chOff x="4165490" y="4856571"/>
                  <a:chExt cx="204708" cy="113087"/>
                </a:xfrm>
              </p:grpSpPr>
              <p:sp>
                <p:nvSpPr>
                  <p:cNvPr id="819" name="Google Shape;819;p1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0" name="Google Shape;820;p1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1" name="Google Shape;821;p1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822" name="Google Shape;822;p19"/>
            <p:cNvGrpSpPr/>
            <p:nvPr/>
          </p:nvGrpSpPr>
          <p:grpSpPr>
            <a:xfrm flipH="1">
              <a:off x="326690" y="1017737"/>
              <a:ext cx="461424" cy="732722"/>
              <a:chOff x="8530900" y="1017737"/>
              <a:chExt cx="461424" cy="732722"/>
            </a:xfrm>
          </p:grpSpPr>
          <p:grpSp>
            <p:nvGrpSpPr>
              <p:cNvPr id="823" name="Google Shape;823;p19"/>
              <p:cNvGrpSpPr/>
              <p:nvPr/>
            </p:nvGrpSpPr>
            <p:grpSpPr>
              <a:xfrm>
                <a:off x="8776741" y="1232082"/>
                <a:ext cx="215583" cy="229700"/>
                <a:chOff x="423441" y="2517507"/>
                <a:chExt cx="215583" cy="229700"/>
              </a:xfrm>
            </p:grpSpPr>
            <p:sp>
              <p:nvSpPr>
                <p:cNvPr id="824" name="Google Shape;824;p19"/>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5" name="Google Shape;825;p19"/>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26" name="Google Shape;826;p19"/>
              <p:cNvGrpSpPr/>
              <p:nvPr/>
            </p:nvGrpSpPr>
            <p:grpSpPr>
              <a:xfrm>
                <a:off x="8530900" y="1017737"/>
                <a:ext cx="326056" cy="122381"/>
                <a:chOff x="177600" y="2303162"/>
                <a:chExt cx="326056" cy="122381"/>
              </a:xfrm>
            </p:grpSpPr>
            <p:sp>
              <p:nvSpPr>
                <p:cNvPr id="827" name="Google Shape;827;p19"/>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28" name="Google Shape;828;p19"/>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29" name="Google Shape;829;p19"/>
              <p:cNvGrpSpPr/>
              <p:nvPr/>
            </p:nvGrpSpPr>
            <p:grpSpPr>
              <a:xfrm>
                <a:off x="8611694" y="1424751"/>
                <a:ext cx="218639" cy="325708"/>
                <a:chOff x="258394" y="2710176"/>
                <a:chExt cx="218639" cy="325708"/>
              </a:xfrm>
            </p:grpSpPr>
            <p:sp>
              <p:nvSpPr>
                <p:cNvPr id="830" name="Google Shape;830;p19"/>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1" name="Google Shape;831;p19"/>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832" name="Google Shape;832;p19"/>
            <p:cNvSpPr/>
            <p:nvPr/>
          </p:nvSpPr>
          <p:spPr>
            <a:xfrm flipH="1">
              <a:off x="8999001" y="1633341"/>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33" name="Google Shape;833;p19"/>
          <p:cNvSpPr txBox="1">
            <a:spLocks noGrp="1"/>
          </p:cNvSpPr>
          <p:nvPr>
            <p:ph type="title"/>
          </p:nvPr>
        </p:nvSpPr>
        <p:spPr>
          <a:xfrm>
            <a:off x="1469500" y="1859525"/>
            <a:ext cx="6189000" cy="5433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34" name="Google Shape;834;p19"/>
          <p:cNvSpPr txBox="1">
            <a:spLocks noGrp="1"/>
          </p:cNvSpPr>
          <p:nvPr>
            <p:ph type="title" idx="2"/>
          </p:nvPr>
        </p:nvSpPr>
        <p:spPr>
          <a:xfrm>
            <a:off x="2988525" y="1017725"/>
            <a:ext cx="31509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5"/>
        <p:cNvGrpSpPr/>
        <p:nvPr/>
      </p:nvGrpSpPr>
      <p:grpSpPr>
        <a:xfrm>
          <a:off x="0" y="0"/>
          <a:ext cx="0" cy="0"/>
          <a:chOff x="0" y="0"/>
          <a:chExt cx="0" cy="0"/>
        </a:xfrm>
      </p:grpSpPr>
      <p:grpSp>
        <p:nvGrpSpPr>
          <p:cNvPr id="836" name="Google Shape;836;p20"/>
          <p:cNvGrpSpPr/>
          <p:nvPr/>
        </p:nvGrpSpPr>
        <p:grpSpPr>
          <a:xfrm>
            <a:off x="-611191" y="-188804"/>
            <a:ext cx="10689237" cy="5916358"/>
            <a:chOff x="-611191" y="-188804"/>
            <a:chExt cx="10689237" cy="5916358"/>
          </a:xfrm>
        </p:grpSpPr>
        <p:sp>
          <p:nvSpPr>
            <p:cNvPr id="837" name="Google Shape;837;p20"/>
            <p:cNvSpPr/>
            <p:nvPr/>
          </p:nvSpPr>
          <p:spPr>
            <a:xfrm rot="-701863" flipH="1">
              <a:off x="5999699" y="3990970"/>
              <a:ext cx="3983182" cy="1346778"/>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38" name="Google Shape;838;p20"/>
            <p:cNvGrpSpPr/>
            <p:nvPr/>
          </p:nvGrpSpPr>
          <p:grpSpPr>
            <a:xfrm flipH="1">
              <a:off x="7356915" y="4075942"/>
              <a:ext cx="1843078" cy="808698"/>
              <a:chOff x="-25985" y="4224317"/>
              <a:chExt cx="1843078" cy="808698"/>
            </a:xfrm>
          </p:grpSpPr>
          <p:sp>
            <p:nvSpPr>
              <p:cNvPr id="839" name="Google Shape;839;p20"/>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0" name="Google Shape;840;p20"/>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1" name="Google Shape;841;p20"/>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42" name="Google Shape;842;p20"/>
            <p:cNvGrpSpPr/>
            <p:nvPr/>
          </p:nvGrpSpPr>
          <p:grpSpPr>
            <a:xfrm>
              <a:off x="1422" y="4813626"/>
              <a:ext cx="9141155" cy="338622"/>
              <a:chOff x="1422" y="4813626"/>
              <a:chExt cx="9141155" cy="338622"/>
            </a:xfrm>
          </p:grpSpPr>
          <p:sp>
            <p:nvSpPr>
              <p:cNvPr id="843" name="Google Shape;843;p20"/>
              <p:cNvSpPr/>
              <p:nvPr/>
            </p:nvSpPr>
            <p:spPr>
              <a:xfrm>
                <a:off x="1422" y="4813626"/>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44" name="Google Shape;844;p20"/>
              <p:cNvGrpSpPr/>
              <p:nvPr/>
            </p:nvGrpSpPr>
            <p:grpSpPr>
              <a:xfrm>
                <a:off x="408984" y="4937484"/>
                <a:ext cx="8326033" cy="113087"/>
                <a:chOff x="408984" y="4937484"/>
                <a:chExt cx="8326033" cy="113087"/>
              </a:xfrm>
            </p:grpSpPr>
            <p:grpSp>
              <p:nvGrpSpPr>
                <p:cNvPr id="845" name="Google Shape;845;p20"/>
                <p:cNvGrpSpPr/>
                <p:nvPr/>
              </p:nvGrpSpPr>
              <p:grpSpPr>
                <a:xfrm flipH="1">
                  <a:off x="3116092" y="4937484"/>
                  <a:ext cx="204708" cy="113087"/>
                  <a:chOff x="4165490" y="4856571"/>
                  <a:chExt cx="204708" cy="113087"/>
                </a:xfrm>
              </p:grpSpPr>
              <p:sp>
                <p:nvSpPr>
                  <p:cNvPr id="846" name="Google Shape;846;p2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7" name="Google Shape;847;p2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8" name="Google Shape;848;p2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49" name="Google Shape;849;p20"/>
                <p:cNvGrpSpPr/>
                <p:nvPr/>
              </p:nvGrpSpPr>
              <p:grpSpPr>
                <a:xfrm>
                  <a:off x="408984" y="4937484"/>
                  <a:ext cx="204708" cy="113087"/>
                  <a:chOff x="4165490" y="4856571"/>
                  <a:chExt cx="204708" cy="113087"/>
                </a:xfrm>
              </p:grpSpPr>
              <p:sp>
                <p:nvSpPr>
                  <p:cNvPr id="850" name="Google Shape;850;p2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1" name="Google Shape;851;p2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2" name="Google Shape;852;p2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53" name="Google Shape;853;p20"/>
                <p:cNvGrpSpPr/>
                <p:nvPr/>
              </p:nvGrpSpPr>
              <p:grpSpPr>
                <a:xfrm>
                  <a:off x="8530309" y="4937484"/>
                  <a:ext cx="204708" cy="113087"/>
                  <a:chOff x="4165490" y="4856571"/>
                  <a:chExt cx="204708" cy="113087"/>
                </a:xfrm>
              </p:grpSpPr>
              <p:sp>
                <p:nvSpPr>
                  <p:cNvPr id="854" name="Google Shape;854;p2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5" name="Google Shape;855;p2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6" name="Google Shape;856;p2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57" name="Google Shape;857;p20"/>
                <p:cNvGrpSpPr/>
                <p:nvPr/>
              </p:nvGrpSpPr>
              <p:grpSpPr>
                <a:xfrm>
                  <a:off x="5823200" y="4937484"/>
                  <a:ext cx="204708" cy="113087"/>
                  <a:chOff x="4165490" y="4856571"/>
                  <a:chExt cx="204708" cy="113087"/>
                </a:xfrm>
              </p:grpSpPr>
              <p:sp>
                <p:nvSpPr>
                  <p:cNvPr id="858" name="Google Shape;858;p2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59" name="Google Shape;859;p2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0" name="Google Shape;860;p2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861" name="Google Shape;861;p20"/>
            <p:cNvGrpSpPr/>
            <p:nvPr/>
          </p:nvGrpSpPr>
          <p:grpSpPr>
            <a:xfrm>
              <a:off x="76902" y="2199661"/>
              <a:ext cx="461179" cy="461210"/>
              <a:chOff x="2957865" y="5957044"/>
              <a:chExt cx="794178" cy="794231"/>
            </a:xfrm>
          </p:grpSpPr>
          <p:sp>
            <p:nvSpPr>
              <p:cNvPr id="862" name="Google Shape;862;p20"/>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3" name="Google Shape;863;p20"/>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4" name="Google Shape;864;p20"/>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5" name="Google Shape;865;p20"/>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6" name="Google Shape;866;p20"/>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7" name="Google Shape;867;p20"/>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8" name="Google Shape;868;p20"/>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69" name="Google Shape;869;p20"/>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0" name="Google Shape;870;p20"/>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1" name="Google Shape;871;p20"/>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72" name="Google Shape;872;p20"/>
            <p:cNvGrpSpPr/>
            <p:nvPr/>
          </p:nvGrpSpPr>
          <p:grpSpPr>
            <a:xfrm flipH="1">
              <a:off x="-611191" y="-188804"/>
              <a:ext cx="1462125" cy="723809"/>
              <a:chOff x="5396060" y="1318484"/>
              <a:chExt cx="1462125" cy="723809"/>
            </a:xfrm>
          </p:grpSpPr>
          <p:sp>
            <p:nvSpPr>
              <p:cNvPr id="873" name="Google Shape;873;p20"/>
              <p:cNvSpPr/>
              <p:nvPr/>
            </p:nvSpPr>
            <p:spPr>
              <a:xfrm>
                <a:off x="5396060" y="16596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4" name="Google Shape;874;p20"/>
              <p:cNvSpPr/>
              <p:nvPr/>
            </p:nvSpPr>
            <p:spPr>
              <a:xfrm>
                <a:off x="5931338" y="131848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75" name="Google Shape;875;p20"/>
            <p:cNvSpPr/>
            <p:nvPr/>
          </p:nvSpPr>
          <p:spPr>
            <a:xfrm flipH="1">
              <a:off x="8523110" y="283759"/>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876" name="Google Shape;876;p20"/>
          <p:cNvSpPr txBox="1">
            <a:spLocks noGrp="1"/>
          </p:cNvSpPr>
          <p:nvPr>
            <p:ph type="subTitle" idx="1"/>
          </p:nvPr>
        </p:nvSpPr>
        <p:spPr>
          <a:xfrm>
            <a:off x="720000" y="1182598"/>
            <a:ext cx="7704000" cy="120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77" name="Google Shape;877;p20"/>
          <p:cNvSpPr txBox="1">
            <a:spLocks noGrp="1"/>
          </p:cNvSpPr>
          <p:nvPr>
            <p:ph type="subTitle" idx="2"/>
          </p:nvPr>
        </p:nvSpPr>
        <p:spPr>
          <a:xfrm>
            <a:off x="715100" y="2466300"/>
            <a:ext cx="7704000" cy="2023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78" name="Google Shape;878;p20"/>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79"/>
        <p:cNvGrpSpPr/>
        <p:nvPr/>
      </p:nvGrpSpPr>
      <p:grpSpPr>
        <a:xfrm>
          <a:off x="0" y="0"/>
          <a:ext cx="0" cy="0"/>
          <a:chOff x="0" y="0"/>
          <a:chExt cx="0" cy="0"/>
        </a:xfrm>
      </p:grpSpPr>
      <p:sp>
        <p:nvSpPr>
          <p:cNvPr id="880" name="Google Shape;880;p21"/>
          <p:cNvSpPr txBox="1">
            <a:spLocks noGrp="1"/>
          </p:cNvSpPr>
          <p:nvPr>
            <p:ph type="title"/>
          </p:nvPr>
        </p:nvSpPr>
        <p:spPr>
          <a:xfrm>
            <a:off x="1773000" y="874150"/>
            <a:ext cx="5598000" cy="2529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grpSp>
        <p:nvGrpSpPr>
          <p:cNvPr id="881" name="Google Shape;881;p21"/>
          <p:cNvGrpSpPr/>
          <p:nvPr/>
        </p:nvGrpSpPr>
        <p:grpSpPr>
          <a:xfrm>
            <a:off x="-1547010" y="4004827"/>
            <a:ext cx="12502224" cy="1138683"/>
            <a:chOff x="-1547010" y="4004827"/>
            <a:chExt cx="12502224" cy="1138683"/>
          </a:xfrm>
        </p:grpSpPr>
        <p:sp>
          <p:nvSpPr>
            <p:cNvPr id="882" name="Google Shape;882;p21"/>
            <p:cNvSpPr/>
            <p:nvPr/>
          </p:nvSpPr>
          <p:spPr>
            <a:xfrm>
              <a:off x="-2925" y="4004827"/>
              <a:ext cx="9141155" cy="11274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883" name="Google Shape;883;p21"/>
            <p:cNvGrpSpPr/>
            <p:nvPr/>
          </p:nvGrpSpPr>
          <p:grpSpPr>
            <a:xfrm>
              <a:off x="-1547010" y="4125042"/>
              <a:ext cx="3961299" cy="808699"/>
              <a:chOff x="-102185" y="4148592"/>
              <a:chExt cx="3961299" cy="808699"/>
            </a:xfrm>
          </p:grpSpPr>
          <p:grpSp>
            <p:nvGrpSpPr>
              <p:cNvPr id="884" name="Google Shape;884;p21"/>
              <p:cNvGrpSpPr/>
              <p:nvPr/>
            </p:nvGrpSpPr>
            <p:grpSpPr>
              <a:xfrm>
                <a:off x="762295" y="4183480"/>
                <a:ext cx="2318034" cy="773811"/>
                <a:chOff x="762295" y="4190998"/>
                <a:chExt cx="2318034" cy="773811"/>
              </a:xfrm>
            </p:grpSpPr>
            <p:sp>
              <p:nvSpPr>
                <p:cNvPr id="885" name="Google Shape;885;p21"/>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6" name="Google Shape;886;p21"/>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7" name="Google Shape;887;p21"/>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8" name="Google Shape;888;p21"/>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89" name="Google Shape;889;p21"/>
              <p:cNvGrpSpPr/>
              <p:nvPr/>
            </p:nvGrpSpPr>
            <p:grpSpPr>
              <a:xfrm>
                <a:off x="-102185" y="4148592"/>
                <a:ext cx="1843078" cy="808698"/>
                <a:chOff x="-25985" y="4224317"/>
                <a:chExt cx="1843078" cy="808698"/>
              </a:xfrm>
            </p:grpSpPr>
            <p:sp>
              <p:nvSpPr>
                <p:cNvPr id="890" name="Google Shape;890;p21"/>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1" name="Google Shape;891;p21"/>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2" name="Google Shape;892;p21"/>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93" name="Google Shape;893;p21"/>
              <p:cNvGrpSpPr/>
              <p:nvPr/>
            </p:nvGrpSpPr>
            <p:grpSpPr>
              <a:xfrm>
                <a:off x="2515353" y="4350175"/>
                <a:ext cx="1343761" cy="607116"/>
                <a:chOff x="2515353" y="4380926"/>
                <a:chExt cx="1343761" cy="607116"/>
              </a:xfrm>
            </p:grpSpPr>
            <p:sp>
              <p:nvSpPr>
                <p:cNvPr id="894" name="Google Shape;894;p21"/>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5" name="Google Shape;895;p21"/>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96" name="Google Shape;896;p21"/>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897" name="Google Shape;897;p21"/>
            <p:cNvGrpSpPr/>
            <p:nvPr/>
          </p:nvGrpSpPr>
          <p:grpSpPr>
            <a:xfrm flipH="1">
              <a:off x="6993915" y="4078567"/>
              <a:ext cx="3961299" cy="808699"/>
              <a:chOff x="-102185" y="4148592"/>
              <a:chExt cx="3961299" cy="808699"/>
            </a:xfrm>
          </p:grpSpPr>
          <p:grpSp>
            <p:nvGrpSpPr>
              <p:cNvPr id="898" name="Google Shape;898;p21"/>
              <p:cNvGrpSpPr/>
              <p:nvPr/>
            </p:nvGrpSpPr>
            <p:grpSpPr>
              <a:xfrm>
                <a:off x="762295" y="4183480"/>
                <a:ext cx="2318034" cy="773811"/>
                <a:chOff x="762295" y="4190998"/>
                <a:chExt cx="2318034" cy="773811"/>
              </a:xfrm>
            </p:grpSpPr>
            <p:sp>
              <p:nvSpPr>
                <p:cNvPr id="899" name="Google Shape;899;p21"/>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0" name="Google Shape;900;p21"/>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1" name="Google Shape;901;p21"/>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2" name="Google Shape;902;p21"/>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03" name="Google Shape;903;p21"/>
              <p:cNvGrpSpPr/>
              <p:nvPr/>
            </p:nvGrpSpPr>
            <p:grpSpPr>
              <a:xfrm>
                <a:off x="-102185" y="4148592"/>
                <a:ext cx="1843078" cy="808698"/>
                <a:chOff x="-25985" y="4224317"/>
                <a:chExt cx="1843078" cy="808698"/>
              </a:xfrm>
            </p:grpSpPr>
            <p:sp>
              <p:nvSpPr>
                <p:cNvPr id="904" name="Google Shape;904;p21"/>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5" name="Google Shape;905;p21"/>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6" name="Google Shape;906;p21"/>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07" name="Google Shape;907;p21"/>
              <p:cNvGrpSpPr/>
              <p:nvPr/>
            </p:nvGrpSpPr>
            <p:grpSpPr>
              <a:xfrm>
                <a:off x="2515353" y="4350175"/>
                <a:ext cx="1343761" cy="607116"/>
                <a:chOff x="2515353" y="4380926"/>
                <a:chExt cx="1343761" cy="607116"/>
              </a:xfrm>
            </p:grpSpPr>
            <p:sp>
              <p:nvSpPr>
                <p:cNvPr id="908" name="Google Shape;908;p21"/>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09" name="Google Shape;909;p21"/>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0" name="Google Shape;910;p21"/>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911" name="Google Shape;911;p21"/>
            <p:cNvGrpSpPr/>
            <p:nvPr/>
          </p:nvGrpSpPr>
          <p:grpSpPr>
            <a:xfrm>
              <a:off x="0" y="4804888"/>
              <a:ext cx="9141155" cy="338622"/>
              <a:chOff x="0" y="4804888"/>
              <a:chExt cx="9141155" cy="338622"/>
            </a:xfrm>
          </p:grpSpPr>
          <p:sp>
            <p:nvSpPr>
              <p:cNvPr id="912" name="Google Shape;912;p21"/>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13" name="Google Shape;913;p21"/>
              <p:cNvGrpSpPr/>
              <p:nvPr/>
            </p:nvGrpSpPr>
            <p:grpSpPr>
              <a:xfrm>
                <a:off x="408984" y="4937484"/>
                <a:ext cx="8326033" cy="113087"/>
                <a:chOff x="408984" y="4937484"/>
                <a:chExt cx="8326033" cy="113087"/>
              </a:xfrm>
            </p:grpSpPr>
            <p:grpSp>
              <p:nvGrpSpPr>
                <p:cNvPr id="914" name="Google Shape;914;p21"/>
                <p:cNvGrpSpPr/>
                <p:nvPr/>
              </p:nvGrpSpPr>
              <p:grpSpPr>
                <a:xfrm flipH="1">
                  <a:off x="3116092" y="4937484"/>
                  <a:ext cx="204708" cy="113087"/>
                  <a:chOff x="4165490" y="4856571"/>
                  <a:chExt cx="204708" cy="113087"/>
                </a:xfrm>
              </p:grpSpPr>
              <p:sp>
                <p:nvSpPr>
                  <p:cNvPr id="915" name="Google Shape;915;p2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6" name="Google Shape;916;p2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7" name="Google Shape;917;p2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18" name="Google Shape;918;p21"/>
                <p:cNvGrpSpPr/>
                <p:nvPr/>
              </p:nvGrpSpPr>
              <p:grpSpPr>
                <a:xfrm>
                  <a:off x="408984" y="4937484"/>
                  <a:ext cx="204708" cy="113087"/>
                  <a:chOff x="4165490" y="4856571"/>
                  <a:chExt cx="204708" cy="113087"/>
                </a:xfrm>
              </p:grpSpPr>
              <p:sp>
                <p:nvSpPr>
                  <p:cNvPr id="919" name="Google Shape;919;p2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0" name="Google Shape;920;p2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1" name="Google Shape;921;p2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22" name="Google Shape;922;p21"/>
                <p:cNvGrpSpPr/>
                <p:nvPr/>
              </p:nvGrpSpPr>
              <p:grpSpPr>
                <a:xfrm>
                  <a:off x="8530309" y="4937484"/>
                  <a:ext cx="204708" cy="113087"/>
                  <a:chOff x="4165490" y="4856571"/>
                  <a:chExt cx="204708" cy="113087"/>
                </a:xfrm>
              </p:grpSpPr>
              <p:sp>
                <p:nvSpPr>
                  <p:cNvPr id="923" name="Google Shape;923;p2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4" name="Google Shape;924;p2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5" name="Google Shape;925;p2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26" name="Google Shape;926;p21"/>
                <p:cNvGrpSpPr/>
                <p:nvPr/>
              </p:nvGrpSpPr>
              <p:grpSpPr>
                <a:xfrm>
                  <a:off x="5823200" y="4937484"/>
                  <a:ext cx="204708" cy="113087"/>
                  <a:chOff x="4165490" y="4856571"/>
                  <a:chExt cx="204708" cy="113087"/>
                </a:xfrm>
              </p:grpSpPr>
              <p:sp>
                <p:nvSpPr>
                  <p:cNvPr id="927" name="Google Shape;927;p2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8" name="Google Shape;928;p2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9" name="Google Shape;929;p2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8"/>
        <p:cNvGrpSpPr/>
        <p:nvPr/>
      </p:nvGrpSpPr>
      <p:grpSpPr>
        <a:xfrm>
          <a:off x="0" y="0"/>
          <a:ext cx="0" cy="0"/>
          <a:chOff x="0" y="0"/>
          <a:chExt cx="0" cy="0"/>
        </a:xfrm>
      </p:grpSpPr>
      <p:grpSp>
        <p:nvGrpSpPr>
          <p:cNvPr id="59" name="Google Shape;59;p3"/>
          <p:cNvGrpSpPr/>
          <p:nvPr/>
        </p:nvGrpSpPr>
        <p:grpSpPr>
          <a:xfrm>
            <a:off x="-402715" y="294938"/>
            <a:ext cx="9564678" cy="4857310"/>
            <a:chOff x="-402715" y="294938"/>
            <a:chExt cx="9564678" cy="4857310"/>
          </a:xfrm>
        </p:grpSpPr>
        <p:sp>
          <p:nvSpPr>
            <p:cNvPr id="60" name="Google Shape;60;p3"/>
            <p:cNvSpPr/>
            <p:nvPr/>
          </p:nvSpPr>
          <p:spPr>
            <a:xfrm>
              <a:off x="-2925" y="3984777"/>
              <a:ext cx="9141155" cy="114728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61" name="Google Shape;61;p3"/>
            <p:cNvGrpSpPr/>
            <p:nvPr/>
          </p:nvGrpSpPr>
          <p:grpSpPr>
            <a:xfrm flipH="1">
              <a:off x="7318885" y="4045917"/>
              <a:ext cx="1843078" cy="808698"/>
              <a:chOff x="-25985" y="4224317"/>
              <a:chExt cx="1843078" cy="808698"/>
            </a:xfrm>
          </p:grpSpPr>
          <p:sp>
            <p:nvSpPr>
              <p:cNvPr id="62" name="Google Shape;62;p3"/>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3" name="Google Shape;63;p3"/>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4" name="Google Shape;64;p3"/>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65" name="Google Shape;65;p3"/>
            <p:cNvGrpSpPr/>
            <p:nvPr/>
          </p:nvGrpSpPr>
          <p:grpSpPr>
            <a:xfrm rot="208447">
              <a:off x="5461294" y="4115447"/>
              <a:ext cx="2318122" cy="773841"/>
              <a:chOff x="762295" y="4190998"/>
              <a:chExt cx="2318034" cy="773811"/>
            </a:xfrm>
          </p:grpSpPr>
          <p:sp>
            <p:nvSpPr>
              <p:cNvPr id="66" name="Google Shape;66;p3"/>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7" name="Google Shape;67;p3"/>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8" name="Google Shape;68;p3"/>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69" name="Google Shape;69;p3"/>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0" name="Google Shape;70;p3"/>
            <p:cNvGrpSpPr/>
            <p:nvPr/>
          </p:nvGrpSpPr>
          <p:grpSpPr>
            <a:xfrm>
              <a:off x="1422" y="4813626"/>
              <a:ext cx="9141155" cy="338622"/>
              <a:chOff x="1422" y="4813626"/>
              <a:chExt cx="9141155" cy="338622"/>
            </a:xfrm>
          </p:grpSpPr>
          <p:sp>
            <p:nvSpPr>
              <p:cNvPr id="71" name="Google Shape;71;p3"/>
              <p:cNvSpPr/>
              <p:nvPr/>
            </p:nvSpPr>
            <p:spPr>
              <a:xfrm>
                <a:off x="1422" y="4813626"/>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72" name="Google Shape;72;p3"/>
              <p:cNvGrpSpPr/>
              <p:nvPr/>
            </p:nvGrpSpPr>
            <p:grpSpPr>
              <a:xfrm>
                <a:off x="408984" y="4937484"/>
                <a:ext cx="8326033" cy="113087"/>
                <a:chOff x="408984" y="4937484"/>
                <a:chExt cx="8326033" cy="113087"/>
              </a:xfrm>
            </p:grpSpPr>
            <p:grpSp>
              <p:nvGrpSpPr>
                <p:cNvPr id="73" name="Google Shape;73;p3"/>
                <p:cNvGrpSpPr/>
                <p:nvPr/>
              </p:nvGrpSpPr>
              <p:grpSpPr>
                <a:xfrm flipH="1">
                  <a:off x="3116092" y="4937484"/>
                  <a:ext cx="204708" cy="113087"/>
                  <a:chOff x="4165490" y="4856571"/>
                  <a:chExt cx="204708" cy="113087"/>
                </a:xfrm>
              </p:grpSpPr>
              <p:sp>
                <p:nvSpPr>
                  <p:cNvPr id="74" name="Google Shape;74;p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5" name="Google Shape;75;p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6" name="Google Shape;76;p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77" name="Google Shape;77;p3"/>
                <p:cNvGrpSpPr/>
                <p:nvPr/>
              </p:nvGrpSpPr>
              <p:grpSpPr>
                <a:xfrm>
                  <a:off x="408984" y="4937484"/>
                  <a:ext cx="204708" cy="113087"/>
                  <a:chOff x="4165490" y="4856571"/>
                  <a:chExt cx="204708" cy="113087"/>
                </a:xfrm>
              </p:grpSpPr>
              <p:sp>
                <p:nvSpPr>
                  <p:cNvPr id="78" name="Google Shape;78;p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79" name="Google Shape;79;p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0" name="Google Shape;80;p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1" name="Google Shape;81;p3"/>
                <p:cNvGrpSpPr/>
                <p:nvPr/>
              </p:nvGrpSpPr>
              <p:grpSpPr>
                <a:xfrm>
                  <a:off x="8530309" y="4937484"/>
                  <a:ext cx="204708" cy="113087"/>
                  <a:chOff x="4165490" y="4856571"/>
                  <a:chExt cx="204708" cy="113087"/>
                </a:xfrm>
              </p:grpSpPr>
              <p:sp>
                <p:nvSpPr>
                  <p:cNvPr id="82" name="Google Shape;82;p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3" name="Google Shape;83;p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4" name="Google Shape;84;p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85" name="Google Shape;85;p3"/>
                <p:cNvGrpSpPr/>
                <p:nvPr/>
              </p:nvGrpSpPr>
              <p:grpSpPr>
                <a:xfrm>
                  <a:off x="5823200" y="4937484"/>
                  <a:ext cx="204708" cy="113087"/>
                  <a:chOff x="4165490" y="4856571"/>
                  <a:chExt cx="204708" cy="113087"/>
                </a:xfrm>
              </p:grpSpPr>
              <p:sp>
                <p:nvSpPr>
                  <p:cNvPr id="86" name="Google Shape;86;p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7" name="Google Shape;87;p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88" name="Google Shape;88;p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89" name="Google Shape;89;p3"/>
            <p:cNvGrpSpPr/>
            <p:nvPr/>
          </p:nvGrpSpPr>
          <p:grpSpPr>
            <a:xfrm>
              <a:off x="8552352" y="304398"/>
              <a:ext cx="461179" cy="461210"/>
              <a:chOff x="2957865" y="5957044"/>
              <a:chExt cx="794178" cy="794231"/>
            </a:xfrm>
          </p:grpSpPr>
          <p:sp>
            <p:nvSpPr>
              <p:cNvPr id="90" name="Google Shape;90;p3"/>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1" name="Google Shape;91;p3"/>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2" name="Google Shape;92;p3"/>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 name="Google Shape;93;p3"/>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 name="Google Shape;94;p3"/>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 name="Google Shape;95;p3"/>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 name="Google Shape;96;p3"/>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 name="Google Shape;97;p3"/>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 name="Google Shape;98;p3"/>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 name="Google Shape;99;p3"/>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0" name="Google Shape;100;p3"/>
            <p:cNvSpPr/>
            <p:nvPr/>
          </p:nvSpPr>
          <p:spPr>
            <a:xfrm>
              <a:off x="-402715" y="294938"/>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1" name="Google Shape;101;p3"/>
          <p:cNvSpPr txBox="1">
            <a:spLocks noGrp="1"/>
          </p:cNvSpPr>
          <p:nvPr>
            <p:ph type="title"/>
          </p:nvPr>
        </p:nvSpPr>
        <p:spPr>
          <a:xfrm>
            <a:off x="720000" y="445025"/>
            <a:ext cx="7704000" cy="585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3"/>
          <p:cNvSpPr txBox="1">
            <a:spLocks noGrp="1"/>
          </p:cNvSpPr>
          <p:nvPr>
            <p:ph type="body" idx="1"/>
          </p:nvPr>
        </p:nvSpPr>
        <p:spPr>
          <a:xfrm>
            <a:off x="720000" y="2120700"/>
            <a:ext cx="4270800" cy="2487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3" name="Google Shape;103;p3"/>
          <p:cNvSpPr txBox="1">
            <a:spLocks noGrp="1"/>
          </p:cNvSpPr>
          <p:nvPr>
            <p:ph type="subTitle" idx="2"/>
          </p:nvPr>
        </p:nvSpPr>
        <p:spPr>
          <a:xfrm>
            <a:off x="720000" y="1366000"/>
            <a:ext cx="4270800" cy="8352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1400"/>
              <a:buNone/>
              <a:defRPr sz="20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30"/>
        <p:cNvGrpSpPr/>
        <p:nvPr/>
      </p:nvGrpSpPr>
      <p:grpSpPr>
        <a:xfrm>
          <a:off x="0" y="0"/>
          <a:ext cx="0" cy="0"/>
          <a:chOff x="0" y="0"/>
          <a:chExt cx="0" cy="0"/>
        </a:xfrm>
      </p:grpSpPr>
      <p:grpSp>
        <p:nvGrpSpPr>
          <p:cNvPr id="931" name="Google Shape;931;p22"/>
          <p:cNvGrpSpPr/>
          <p:nvPr/>
        </p:nvGrpSpPr>
        <p:grpSpPr>
          <a:xfrm>
            <a:off x="-385115" y="1017737"/>
            <a:ext cx="10089244" cy="4125773"/>
            <a:chOff x="-385115" y="1017737"/>
            <a:chExt cx="10089244" cy="4125773"/>
          </a:xfrm>
        </p:grpSpPr>
        <p:sp>
          <p:nvSpPr>
            <p:cNvPr id="932" name="Google Shape;932;p22"/>
            <p:cNvSpPr/>
            <p:nvPr/>
          </p:nvSpPr>
          <p:spPr>
            <a:xfrm>
              <a:off x="-292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33" name="Google Shape;933;p22"/>
            <p:cNvGrpSpPr/>
            <p:nvPr/>
          </p:nvGrpSpPr>
          <p:grpSpPr>
            <a:xfrm>
              <a:off x="6430928" y="4166042"/>
              <a:ext cx="3273201" cy="782486"/>
              <a:chOff x="6430928" y="4166042"/>
              <a:chExt cx="3273201" cy="782486"/>
            </a:xfrm>
          </p:grpSpPr>
          <p:grpSp>
            <p:nvGrpSpPr>
              <p:cNvPr id="934" name="Google Shape;934;p22"/>
              <p:cNvGrpSpPr/>
              <p:nvPr/>
            </p:nvGrpSpPr>
            <p:grpSpPr>
              <a:xfrm>
                <a:off x="7386095" y="4166042"/>
                <a:ext cx="2318034" cy="773811"/>
                <a:chOff x="762295" y="4190998"/>
                <a:chExt cx="2318034" cy="773811"/>
              </a:xfrm>
            </p:grpSpPr>
            <p:sp>
              <p:nvSpPr>
                <p:cNvPr id="935" name="Google Shape;935;p22"/>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6" name="Google Shape;936;p22"/>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7" name="Google Shape;937;p22"/>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38" name="Google Shape;938;p22"/>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39" name="Google Shape;939;p22"/>
              <p:cNvGrpSpPr/>
              <p:nvPr/>
            </p:nvGrpSpPr>
            <p:grpSpPr>
              <a:xfrm>
                <a:off x="6430928" y="4341412"/>
                <a:ext cx="1343761" cy="607116"/>
                <a:chOff x="2515353" y="4380926"/>
                <a:chExt cx="1343761" cy="607116"/>
              </a:xfrm>
            </p:grpSpPr>
            <p:sp>
              <p:nvSpPr>
                <p:cNvPr id="940" name="Google Shape;940;p22"/>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1" name="Google Shape;941;p22"/>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2" name="Google Shape;942;p22"/>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943" name="Google Shape;943;p22"/>
            <p:cNvGrpSpPr/>
            <p:nvPr/>
          </p:nvGrpSpPr>
          <p:grpSpPr>
            <a:xfrm>
              <a:off x="-102185" y="4148592"/>
              <a:ext cx="1843078" cy="808698"/>
              <a:chOff x="-25985" y="4224317"/>
              <a:chExt cx="1843078" cy="808698"/>
            </a:xfrm>
          </p:grpSpPr>
          <p:sp>
            <p:nvSpPr>
              <p:cNvPr id="944" name="Google Shape;944;p22"/>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5" name="Google Shape;945;p22"/>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46" name="Google Shape;946;p22"/>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47" name="Google Shape;947;p22"/>
            <p:cNvGrpSpPr/>
            <p:nvPr/>
          </p:nvGrpSpPr>
          <p:grpSpPr>
            <a:xfrm>
              <a:off x="0" y="4804888"/>
              <a:ext cx="9141155" cy="338622"/>
              <a:chOff x="0" y="4804888"/>
              <a:chExt cx="9141155" cy="338622"/>
            </a:xfrm>
          </p:grpSpPr>
          <p:sp>
            <p:nvSpPr>
              <p:cNvPr id="948" name="Google Shape;948;p22"/>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49" name="Google Shape;949;p22"/>
              <p:cNvGrpSpPr/>
              <p:nvPr/>
            </p:nvGrpSpPr>
            <p:grpSpPr>
              <a:xfrm>
                <a:off x="408984" y="4937484"/>
                <a:ext cx="8326033" cy="113087"/>
                <a:chOff x="408984" y="4937484"/>
                <a:chExt cx="8326033" cy="113087"/>
              </a:xfrm>
            </p:grpSpPr>
            <p:grpSp>
              <p:nvGrpSpPr>
                <p:cNvPr id="950" name="Google Shape;950;p22"/>
                <p:cNvGrpSpPr/>
                <p:nvPr/>
              </p:nvGrpSpPr>
              <p:grpSpPr>
                <a:xfrm flipH="1">
                  <a:off x="3116092" y="4937484"/>
                  <a:ext cx="204708" cy="113087"/>
                  <a:chOff x="4165490" y="4856571"/>
                  <a:chExt cx="204708" cy="113087"/>
                </a:xfrm>
              </p:grpSpPr>
              <p:sp>
                <p:nvSpPr>
                  <p:cNvPr id="951" name="Google Shape;951;p2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2" name="Google Shape;952;p2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3" name="Google Shape;953;p2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54" name="Google Shape;954;p22"/>
                <p:cNvGrpSpPr/>
                <p:nvPr/>
              </p:nvGrpSpPr>
              <p:grpSpPr>
                <a:xfrm>
                  <a:off x="408984" y="4937484"/>
                  <a:ext cx="204708" cy="113087"/>
                  <a:chOff x="4165490" y="4856571"/>
                  <a:chExt cx="204708" cy="113087"/>
                </a:xfrm>
              </p:grpSpPr>
              <p:sp>
                <p:nvSpPr>
                  <p:cNvPr id="955" name="Google Shape;955;p2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6" name="Google Shape;956;p2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57" name="Google Shape;957;p2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58" name="Google Shape;958;p22"/>
                <p:cNvGrpSpPr/>
                <p:nvPr/>
              </p:nvGrpSpPr>
              <p:grpSpPr>
                <a:xfrm>
                  <a:off x="8530309" y="4937484"/>
                  <a:ext cx="204708" cy="113087"/>
                  <a:chOff x="4165490" y="4856571"/>
                  <a:chExt cx="204708" cy="113087"/>
                </a:xfrm>
              </p:grpSpPr>
              <p:sp>
                <p:nvSpPr>
                  <p:cNvPr id="959" name="Google Shape;959;p2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0" name="Google Shape;960;p2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1" name="Google Shape;961;p2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62" name="Google Shape;962;p22"/>
                <p:cNvGrpSpPr/>
                <p:nvPr/>
              </p:nvGrpSpPr>
              <p:grpSpPr>
                <a:xfrm>
                  <a:off x="5823200" y="4937484"/>
                  <a:ext cx="204708" cy="113087"/>
                  <a:chOff x="4165490" y="4856571"/>
                  <a:chExt cx="204708" cy="113087"/>
                </a:xfrm>
              </p:grpSpPr>
              <p:sp>
                <p:nvSpPr>
                  <p:cNvPr id="963" name="Google Shape;963;p2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4" name="Google Shape;964;p2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5" name="Google Shape;965;p2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966" name="Google Shape;966;p22"/>
            <p:cNvGrpSpPr/>
            <p:nvPr/>
          </p:nvGrpSpPr>
          <p:grpSpPr>
            <a:xfrm>
              <a:off x="8530900" y="1017737"/>
              <a:ext cx="461424" cy="732722"/>
              <a:chOff x="8530900" y="1017737"/>
              <a:chExt cx="461424" cy="732722"/>
            </a:xfrm>
          </p:grpSpPr>
          <p:grpSp>
            <p:nvGrpSpPr>
              <p:cNvPr id="967" name="Google Shape;967;p22"/>
              <p:cNvGrpSpPr/>
              <p:nvPr/>
            </p:nvGrpSpPr>
            <p:grpSpPr>
              <a:xfrm>
                <a:off x="8776741" y="1232082"/>
                <a:ext cx="215583" cy="229700"/>
                <a:chOff x="423441" y="2517507"/>
                <a:chExt cx="215583" cy="229700"/>
              </a:xfrm>
            </p:grpSpPr>
            <p:sp>
              <p:nvSpPr>
                <p:cNvPr id="968" name="Google Shape;968;p22"/>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69" name="Google Shape;969;p22"/>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70" name="Google Shape;970;p22"/>
              <p:cNvGrpSpPr/>
              <p:nvPr/>
            </p:nvGrpSpPr>
            <p:grpSpPr>
              <a:xfrm>
                <a:off x="8530900" y="1017737"/>
                <a:ext cx="326056" cy="122381"/>
                <a:chOff x="177600" y="2303162"/>
                <a:chExt cx="326056" cy="122381"/>
              </a:xfrm>
            </p:grpSpPr>
            <p:sp>
              <p:nvSpPr>
                <p:cNvPr id="971" name="Google Shape;971;p22"/>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2" name="Google Shape;972;p22"/>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73" name="Google Shape;973;p22"/>
              <p:cNvGrpSpPr/>
              <p:nvPr/>
            </p:nvGrpSpPr>
            <p:grpSpPr>
              <a:xfrm>
                <a:off x="8611694" y="1424751"/>
                <a:ext cx="218639" cy="325708"/>
                <a:chOff x="258394" y="2710176"/>
                <a:chExt cx="218639" cy="325708"/>
              </a:xfrm>
            </p:grpSpPr>
            <p:sp>
              <p:nvSpPr>
                <p:cNvPr id="974" name="Google Shape;974;p22"/>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75" name="Google Shape;975;p22"/>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976" name="Google Shape;976;p22"/>
            <p:cNvSpPr/>
            <p:nvPr/>
          </p:nvSpPr>
          <p:spPr>
            <a:xfrm>
              <a:off x="-385115" y="1633341"/>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977" name="Google Shape;977;p22"/>
          <p:cNvSpPr txBox="1">
            <a:spLocks noGrp="1"/>
          </p:cNvSpPr>
          <p:nvPr>
            <p:ph type="title"/>
          </p:nvPr>
        </p:nvSpPr>
        <p:spPr>
          <a:xfrm>
            <a:off x="3121950" y="2758025"/>
            <a:ext cx="4563900" cy="531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000"/>
              <a:buNone/>
              <a:defRPr sz="30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a:endParaRPr/>
          </a:p>
        </p:txBody>
      </p:sp>
      <p:sp>
        <p:nvSpPr>
          <p:cNvPr id="978" name="Google Shape;978;p22"/>
          <p:cNvSpPr txBox="1">
            <a:spLocks noGrp="1"/>
          </p:cNvSpPr>
          <p:nvPr>
            <p:ph type="subTitle" idx="1"/>
          </p:nvPr>
        </p:nvSpPr>
        <p:spPr>
          <a:xfrm>
            <a:off x="1458150" y="1017725"/>
            <a:ext cx="6227700" cy="1740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2500"/>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979"/>
        <p:cNvGrpSpPr/>
        <p:nvPr/>
      </p:nvGrpSpPr>
      <p:grpSpPr>
        <a:xfrm>
          <a:off x="0" y="0"/>
          <a:ext cx="0" cy="0"/>
          <a:chOff x="0" y="0"/>
          <a:chExt cx="0" cy="0"/>
        </a:xfrm>
      </p:grpSpPr>
      <p:grpSp>
        <p:nvGrpSpPr>
          <p:cNvPr id="980" name="Google Shape;980;p23"/>
          <p:cNvGrpSpPr/>
          <p:nvPr/>
        </p:nvGrpSpPr>
        <p:grpSpPr>
          <a:xfrm>
            <a:off x="-2172656" y="-172211"/>
            <a:ext cx="13165921" cy="6040050"/>
            <a:chOff x="-2172656" y="-172210"/>
            <a:chExt cx="13165921" cy="6040050"/>
          </a:xfrm>
        </p:grpSpPr>
        <p:grpSp>
          <p:nvGrpSpPr>
            <p:cNvPr id="981" name="Google Shape;981;p23"/>
            <p:cNvGrpSpPr/>
            <p:nvPr/>
          </p:nvGrpSpPr>
          <p:grpSpPr>
            <a:xfrm>
              <a:off x="5141794" y="3209185"/>
              <a:ext cx="5851471" cy="2518692"/>
              <a:chOff x="5141794" y="3209185"/>
              <a:chExt cx="5851471" cy="2518692"/>
            </a:xfrm>
          </p:grpSpPr>
          <p:sp>
            <p:nvSpPr>
              <p:cNvPr id="982" name="Google Shape;982;p23"/>
              <p:cNvSpPr/>
              <p:nvPr/>
            </p:nvSpPr>
            <p:spPr>
              <a:xfrm rot="-731480" flipH="1">
                <a:off x="5219720" y="3795396"/>
                <a:ext cx="5695618" cy="134627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83" name="Google Shape;983;p23"/>
              <p:cNvGrpSpPr/>
              <p:nvPr/>
            </p:nvGrpSpPr>
            <p:grpSpPr>
              <a:xfrm flipH="1">
                <a:off x="7298065" y="4064192"/>
                <a:ext cx="1843078" cy="808698"/>
                <a:chOff x="-25985" y="4224317"/>
                <a:chExt cx="1843078" cy="808698"/>
              </a:xfrm>
            </p:grpSpPr>
            <p:sp>
              <p:nvSpPr>
                <p:cNvPr id="984" name="Google Shape;984;p23"/>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5" name="Google Shape;985;p23"/>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86" name="Google Shape;986;p23"/>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987" name="Google Shape;987;p23"/>
            <p:cNvGrpSpPr/>
            <p:nvPr/>
          </p:nvGrpSpPr>
          <p:grpSpPr>
            <a:xfrm>
              <a:off x="-2172656" y="3349148"/>
              <a:ext cx="5851471" cy="2518692"/>
              <a:chOff x="-2172656" y="3349148"/>
              <a:chExt cx="5851471" cy="2518692"/>
            </a:xfrm>
          </p:grpSpPr>
          <p:sp>
            <p:nvSpPr>
              <p:cNvPr id="988" name="Google Shape;988;p23"/>
              <p:cNvSpPr/>
              <p:nvPr/>
            </p:nvSpPr>
            <p:spPr>
              <a:xfrm rot="731480">
                <a:off x="-2094730" y="3935359"/>
                <a:ext cx="5695618" cy="134627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989" name="Google Shape;989;p23"/>
              <p:cNvGrpSpPr/>
              <p:nvPr/>
            </p:nvGrpSpPr>
            <p:grpSpPr>
              <a:xfrm>
                <a:off x="-722572" y="4132380"/>
                <a:ext cx="3273201" cy="782486"/>
                <a:chOff x="6430928" y="4166042"/>
                <a:chExt cx="3273201" cy="782486"/>
              </a:xfrm>
            </p:grpSpPr>
            <p:grpSp>
              <p:nvGrpSpPr>
                <p:cNvPr id="990" name="Google Shape;990;p23"/>
                <p:cNvGrpSpPr/>
                <p:nvPr/>
              </p:nvGrpSpPr>
              <p:grpSpPr>
                <a:xfrm>
                  <a:off x="7386095" y="4166042"/>
                  <a:ext cx="2318034" cy="773811"/>
                  <a:chOff x="762295" y="4190998"/>
                  <a:chExt cx="2318034" cy="773811"/>
                </a:xfrm>
              </p:grpSpPr>
              <p:sp>
                <p:nvSpPr>
                  <p:cNvPr id="991" name="Google Shape;991;p23"/>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2" name="Google Shape;992;p23"/>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3" name="Google Shape;993;p23"/>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4" name="Google Shape;994;p23"/>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995" name="Google Shape;995;p23"/>
                <p:cNvGrpSpPr/>
                <p:nvPr/>
              </p:nvGrpSpPr>
              <p:grpSpPr>
                <a:xfrm>
                  <a:off x="6430928" y="4341412"/>
                  <a:ext cx="1343761" cy="607116"/>
                  <a:chOff x="2515353" y="4380926"/>
                  <a:chExt cx="1343761" cy="607116"/>
                </a:xfrm>
              </p:grpSpPr>
              <p:sp>
                <p:nvSpPr>
                  <p:cNvPr id="996" name="Google Shape;996;p23"/>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7" name="Google Shape;997;p23"/>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998" name="Google Shape;998;p23"/>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999" name="Google Shape;999;p23"/>
            <p:cNvGrpSpPr/>
            <p:nvPr/>
          </p:nvGrpSpPr>
          <p:grpSpPr>
            <a:xfrm>
              <a:off x="1422" y="4813626"/>
              <a:ext cx="9141155" cy="338622"/>
              <a:chOff x="1422" y="4813626"/>
              <a:chExt cx="9141155" cy="338622"/>
            </a:xfrm>
          </p:grpSpPr>
          <p:sp>
            <p:nvSpPr>
              <p:cNvPr id="1000" name="Google Shape;1000;p23"/>
              <p:cNvSpPr/>
              <p:nvPr/>
            </p:nvSpPr>
            <p:spPr>
              <a:xfrm>
                <a:off x="1422" y="4813626"/>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01" name="Google Shape;1001;p23"/>
              <p:cNvGrpSpPr/>
              <p:nvPr/>
            </p:nvGrpSpPr>
            <p:grpSpPr>
              <a:xfrm>
                <a:off x="408984" y="4937484"/>
                <a:ext cx="8326033" cy="113087"/>
                <a:chOff x="408984" y="4937484"/>
                <a:chExt cx="8326033" cy="113087"/>
              </a:xfrm>
            </p:grpSpPr>
            <p:grpSp>
              <p:nvGrpSpPr>
                <p:cNvPr id="1002" name="Google Shape;1002;p23"/>
                <p:cNvGrpSpPr/>
                <p:nvPr/>
              </p:nvGrpSpPr>
              <p:grpSpPr>
                <a:xfrm flipH="1">
                  <a:off x="3116092" y="4937484"/>
                  <a:ext cx="204708" cy="113087"/>
                  <a:chOff x="4165490" y="4856571"/>
                  <a:chExt cx="204708" cy="113087"/>
                </a:xfrm>
              </p:grpSpPr>
              <p:sp>
                <p:nvSpPr>
                  <p:cNvPr id="1003" name="Google Shape;1003;p2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4" name="Google Shape;1004;p2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5" name="Google Shape;1005;p2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06" name="Google Shape;1006;p23"/>
                <p:cNvGrpSpPr/>
                <p:nvPr/>
              </p:nvGrpSpPr>
              <p:grpSpPr>
                <a:xfrm>
                  <a:off x="408984" y="4937484"/>
                  <a:ext cx="204708" cy="113087"/>
                  <a:chOff x="4165490" y="4856571"/>
                  <a:chExt cx="204708" cy="113087"/>
                </a:xfrm>
              </p:grpSpPr>
              <p:sp>
                <p:nvSpPr>
                  <p:cNvPr id="1007" name="Google Shape;1007;p2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8" name="Google Shape;1008;p2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09" name="Google Shape;1009;p2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10" name="Google Shape;1010;p23"/>
                <p:cNvGrpSpPr/>
                <p:nvPr/>
              </p:nvGrpSpPr>
              <p:grpSpPr>
                <a:xfrm>
                  <a:off x="8530309" y="4937484"/>
                  <a:ext cx="204708" cy="113087"/>
                  <a:chOff x="4165490" y="4856571"/>
                  <a:chExt cx="204708" cy="113087"/>
                </a:xfrm>
              </p:grpSpPr>
              <p:sp>
                <p:nvSpPr>
                  <p:cNvPr id="1011" name="Google Shape;1011;p2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2" name="Google Shape;1012;p2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3" name="Google Shape;1013;p2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14" name="Google Shape;1014;p23"/>
                <p:cNvGrpSpPr/>
                <p:nvPr/>
              </p:nvGrpSpPr>
              <p:grpSpPr>
                <a:xfrm>
                  <a:off x="5823200" y="4937484"/>
                  <a:ext cx="204708" cy="113087"/>
                  <a:chOff x="4165490" y="4856571"/>
                  <a:chExt cx="204708" cy="113087"/>
                </a:xfrm>
              </p:grpSpPr>
              <p:sp>
                <p:nvSpPr>
                  <p:cNvPr id="1015" name="Google Shape;1015;p2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6" name="Google Shape;1016;p2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17" name="Google Shape;1017;p2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1018" name="Google Shape;1018;p23"/>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19" name="Google Shape;1019;p23"/>
            <p:cNvGrpSpPr/>
            <p:nvPr/>
          </p:nvGrpSpPr>
          <p:grpSpPr>
            <a:xfrm>
              <a:off x="8505035" y="-120529"/>
              <a:ext cx="1462125" cy="723809"/>
              <a:chOff x="2776710" y="2065334"/>
              <a:chExt cx="1462125" cy="723809"/>
            </a:xfrm>
          </p:grpSpPr>
          <p:sp>
            <p:nvSpPr>
              <p:cNvPr id="1020" name="Google Shape;1020;p23"/>
              <p:cNvSpPr/>
              <p:nvPr/>
            </p:nvSpPr>
            <p:spPr>
              <a:xfrm>
                <a:off x="2776710" y="240650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1" name="Google Shape;1021;p23"/>
              <p:cNvSpPr/>
              <p:nvPr/>
            </p:nvSpPr>
            <p:spPr>
              <a:xfrm>
                <a:off x="3311988" y="206533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022" name="Google Shape;1022;p23"/>
            <p:cNvSpPr/>
            <p:nvPr/>
          </p:nvSpPr>
          <p:spPr>
            <a:xfrm>
              <a:off x="-494115" y="20947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23" name="Google Shape;1023;p23"/>
            <p:cNvGrpSpPr/>
            <p:nvPr/>
          </p:nvGrpSpPr>
          <p:grpSpPr>
            <a:xfrm>
              <a:off x="8561388" y="2281312"/>
              <a:ext cx="461424" cy="732722"/>
              <a:chOff x="177600" y="2303162"/>
              <a:chExt cx="461424" cy="732722"/>
            </a:xfrm>
          </p:grpSpPr>
          <p:grpSp>
            <p:nvGrpSpPr>
              <p:cNvPr id="1024" name="Google Shape;1024;p23"/>
              <p:cNvGrpSpPr/>
              <p:nvPr/>
            </p:nvGrpSpPr>
            <p:grpSpPr>
              <a:xfrm>
                <a:off x="423441" y="2517507"/>
                <a:ext cx="215583" cy="229700"/>
                <a:chOff x="423441" y="2517507"/>
                <a:chExt cx="215583" cy="229700"/>
              </a:xfrm>
            </p:grpSpPr>
            <p:sp>
              <p:nvSpPr>
                <p:cNvPr id="1025" name="Google Shape;1025;p23"/>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6" name="Google Shape;1026;p23"/>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27" name="Google Shape;1027;p23"/>
              <p:cNvGrpSpPr/>
              <p:nvPr/>
            </p:nvGrpSpPr>
            <p:grpSpPr>
              <a:xfrm>
                <a:off x="177600" y="2303162"/>
                <a:ext cx="326056" cy="122381"/>
                <a:chOff x="177600" y="2303162"/>
                <a:chExt cx="326056" cy="122381"/>
              </a:xfrm>
            </p:grpSpPr>
            <p:sp>
              <p:nvSpPr>
                <p:cNvPr id="1028" name="Google Shape;1028;p23"/>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29" name="Google Shape;1029;p23"/>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30" name="Google Shape;1030;p23"/>
              <p:cNvGrpSpPr/>
              <p:nvPr/>
            </p:nvGrpSpPr>
            <p:grpSpPr>
              <a:xfrm>
                <a:off x="258394" y="2710176"/>
                <a:ext cx="218639" cy="325708"/>
                <a:chOff x="258394" y="2710176"/>
                <a:chExt cx="218639" cy="325708"/>
              </a:xfrm>
            </p:grpSpPr>
            <p:sp>
              <p:nvSpPr>
                <p:cNvPr id="1031" name="Google Shape;1031;p23"/>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2" name="Google Shape;1032;p23"/>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033"/>
        <p:cNvGrpSpPr/>
        <p:nvPr/>
      </p:nvGrpSpPr>
      <p:grpSpPr>
        <a:xfrm>
          <a:off x="0" y="0"/>
          <a:ext cx="0" cy="0"/>
          <a:chOff x="0" y="0"/>
          <a:chExt cx="0" cy="0"/>
        </a:xfrm>
      </p:grpSpPr>
      <p:grpSp>
        <p:nvGrpSpPr>
          <p:cNvPr id="1034" name="Google Shape;1034;p24"/>
          <p:cNvGrpSpPr/>
          <p:nvPr/>
        </p:nvGrpSpPr>
        <p:grpSpPr>
          <a:xfrm>
            <a:off x="-569554" y="1017737"/>
            <a:ext cx="10273683" cy="4125773"/>
            <a:chOff x="-569554" y="1017737"/>
            <a:chExt cx="10273683" cy="4125773"/>
          </a:xfrm>
        </p:grpSpPr>
        <p:sp>
          <p:nvSpPr>
            <p:cNvPr id="1035" name="Google Shape;1035;p24"/>
            <p:cNvSpPr/>
            <p:nvPr/>
          </p:nvSpPr>
          <p:spPr>
            <a:xfrm flipH="1">
              <a:off x="-365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36" name="Google Shape;1036;p24"/>
            <p:cNvGrpSpPr/>
            <p:nvPr/>
          </p:nvGrpSpPr>
          <p:grpSpPr>
            <a:xfrm flipH="1">
              <a:off x="-569554" y="4166042"/>
              <a:ext cx="3273201" cy="782486"/>
              <a:chOff x="6430928" y="4166042"/>
              <a:chExt cx="3273201" cy="782486"/>
            </a:xfrm>
          </p:grpSpPr>
          <p:grpSp>
            <p:nvGrpSpPr>
              <p:cNvPr id="1037" name="Google Shape;1037;p24"/>
              <p:cNvGrpSpPr/>
              <p:nvPr/>
            </p:nvGrpSpPr>
            <p:grpSpPr>
              <a:xfrm>
                <a:off x="7386095" y="4166042"/>
                <a:ext cx="2318034" cy="773811"/>
                <a:chOff x="762295" y="4190998"/>
                <a:chExt cx="2318034" cy="773811"/>
              </a:xfrm>
            </p:grpSpPr>
            <p:sp>
              <p:nvSpPr>
                <p:cNvPr id="1038" name="Google Shape;1038;p24"/>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39" name="Google Shape;1039;p24"/>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0" name="Google Shape;1040;p24"/>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1" name="Google Shape;1041;p24"/>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42" name="Google Shape;1042;p24"/>
              <p:cNvGrpSpPr/>
              <p:nvPr/>
            </p:nvGrpSpPr>
            <p:grpSpPr>
              <a:xfrm>
                <a:off x="6430928" y="4341412"/>
                <a:ext cx="1343761" cy="607116"/>
                <a:chOff x="2515353" y="4380926"/>
                <a:chExt cx="1343761" cy="607116"/>
              </a:xfrm>
            </p:grpSpPr>
            <p:sp>
              <p:nvSpPr>
                <p:cNvPr id="1043" name="Google Shape;1043;p24"/>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4" name="Google Shape;1044;p24"/>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5" name="Google Shape;1045;p24"/>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046" name="Google Shape;1046;p24"/>
            <p:cNvGrpSpPr/>
            <p:nvPr/>
          </p:nvGrpSpPr>
          <p:grpSpPr>
            <a:xfrm flipH="1">
              <a:off x="7393683" y="4148592"/>
              <a:ext cx="1843078" cy="808698"/>
              <a:chOff x="-25985" y="4224317"/>
              <a:chExt cx="1843078" cy="808698"/>
            </a:xfrm>
          </p:grpSpPr>
          <p:sp>
            <p:nvSpPr>
              <p:cNvPr id="1047" name="Google Shape;1047;p24"/>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8" name="Google Shape;1048;p24"/>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49" name="Google Shape;1049;p24"/>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50" name="Google Shape;1050;p24"/>
            <p:cNvGrpSpPr/>
            <p:nvPr/>
          </p:nvGrpSpPr>
          <p:grpSpPr>
            <a:xfrm flipH="1">
              <a:off x="-6579" y="4804888"/>
              <a:ext cx="9141155" cy="338622"/>
              <a:chOff x="0" y="4804888"/>
              <a:chExt cx="9141155" cy="338622"/>
            </a:xfrm>
          </p:grpSpPr>
          <p:sp>
            <p:nvSpPr>
              <p:cNvPr id="1051" name="Google Shape;1051;p24"/>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52" name="Google Shape;1052;p24"/>
              <p:cNvGrpSpPr/>
              <p:nvPr/>
            </p:nvGrpSpPr>
            <p:grpSpPr>
              <a:xfrm>
                <a:off x="408984" y="4937484"/>
                <a:ext cx="8326033" cy="113087"/>
                <a:chOff x="408984" y="4937484"/>
                <a:chExt cx="8326033" cy="113087"/>
              </a:xfrm>
            </p:grpSpPr>
            <p:grpSp>
              <p:nvGrpSpPr>
                <p:cNvPr id="1053" name="Google Shape;1053;p24"/>
                <p:cNvGrpSpPr/>
                <p:nvPr/>
              </p:nvGrpSpPr>
              <p:grpSpPr>
                <a:xfrm flipH="1">
                  <a:off x="3116092" y="4937484"/>
                  <a:ext cx="204708" cy="113087"/>
                  <a:chOff x="4165490" y="4856571"/>
                  <a:chExt cx="204708" cy="113087"/>
                </a:xfrm>
              </p:grpSpPr>
              <p:sp>
                <p:nvSpPr>
                  <p:cNvPr id="1054" name="Google Shape;1054;p2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5" name="Google Shape;1055;p2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6" name="Google Shape;1056;p2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57" name="Google Shape;1057;p24"/>
                <p:cNvGrpSpPr/>
                <p:nvPr/>
              </p:nvGrpSpPr>
              <p:grpSpPr>
                <a:xfrm>
                  <a:off x="408984" y="4937484"/>
                  <a:ext cx="204708" cy="113087"/>
                  <a:chOff x="4165490" y="4856571"/>
                  <a:chExt cx="204708" cy="113087"/>
                </a:xfrm>
              </p:grpSpPr>
              <p:sp>
                <p:nvSpPr>
                  <p:cNvPr id="1058" name="Google Shape;1058;p2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59" name="Google Shape;1059;p2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0" name="Google Shape;1060;p2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61" name="Google Shape;1061;p24"/>
                <p:cNvGrpSpPr/>
                <p:nvPr/>
              </p:nvGrpSpPr>
              <p:grpSpPr>
                <a:xfrm>
                  <a:off x="8530309" y="4937484"/>
                  <a:ext cx="204708" cy="113087"/>
                  <a:chOff x="4165490" y="4856571"/>
                  <a:chExt cx="204708" cy="113087"/>
                </a:xfrm>
              </p:grpSpPr>
              <p:sp>
                <p:nvSpPr>
                  <p:cNvPr id="1062" name="Google Shape;1062;p2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3" name="Google Shape;1063;p2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4" name="Google Shape;1064;p2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65" name="Google Shape;1065;p24"/>
                <p:cNvGrpSpPr/>
                <p:nvPr/>
              </p:nvGrpSpPr>
              <p:grpSpPr>
                <a:xfrm>
                  <a:off x="5823200" y="4937484"/>
                  <a:ext cx="204708" cy="113087"/>
                  <a:chOff x="4165490" y="4856571"/>
                  <a:chExt cx="204708" cy="113087"/>
                </a:xfrm>
              </p:grpSpPr>
              <p:sp>
                <p:nvSpPr>
                  <p:cNvPr id="1066" name="Google Shape;1066;p2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7" name="Google Shape;1067;p2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68" name="Google Shape;1068;p2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1069" name="Google Shape;1069;p24"/>
            <p:cNvGrpSpPr/>
            <p:nvPr/>
          </p:nvGrpSpPr>
          <p:grpSpPr>
            <a:xfrm flipH="1">
              <a:off x="326690" y="1017737"/>
              <a:ext cx="461424" cy="732722"/>
              <a:chOff x="8530900" y="1017737"/>
              <a:chExt cx="461424" cy="732722"/>
            </a:xfrm>
          </p:grpSpPr>
          <p:grpSp>
            <p:nvGrpSpPr>
              <p:cNvPr id="1070" name="Google Shape;1070;p24"/>
              <p:cNvGrpSpPr/>
              <p:nvPr/>
            </p:nvGrpSpPr>
            <p:grpSpPr>
              <a:xfrm>
                <a:off x="8776741" y="1232082"/>
                <a:ext cx="215583" cy="229700"/>
                <a:chOff x="423441" y="2517507"/>
                <a:chExt cx="215583" cy="229700"/>
              </a:xfrm>
            </p:grpSpPr>
            <p:sp>
              <p:nvSpPr>
                <p:cNvPr id="1071" name="Google Shape;1071;p24"/>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2" name="Google Shape;1072;p24"/>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73" name="Google Shape;1073;p24"/>
              <p:cNvGrpSpPr/>
              <p:nvPr/>
            </p:nvGrpSpPr>
            <p:grpSpPr>
              <a:xfrm>
                <a:off x="8530900" y="1017737"/>
                <a:ext cx="326056" cy="122381"/>
                <a:chOff x="177600" y="2303162"/>
                <a:chExt cx="326056" cy="122381"/>
              </a:xfrm>
            </p:grpSpPr>
            <p:sp>
              <p:nvSpPr>
                <p:cNvPr id="1074" name="Google Shape;1074;p24"/>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5" name="Google Shape;1075;p24"/>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76" name="Google Shape;1076;p24"/>
              <p:cNvGrpSpPr/>
              <p:nvPr/>
            </p:nvGrpSpPr>
            <p:grpSpPr>
              <a:xfrm>
                <a:off x="8611694" y="1424751"/>
                <a:ext cx="218639" cy="325708"/>
                <a:chOff x="258394" y="2710176"/>
                <a:chExt cx="218639" cy="325708"/>
              </a:xfrm>
            </p:grpSpPr>
            <p:sp>
              <p:nvSpPr>
                <p:cNvPr id="1077" name="Google Shape;1077;p24"/>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78" name="Google Shape;1078;p24"/>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079" name="Google Shape;1079;p24"/>
            <p:cNvSpPr/>
            <p:nvPr/>
          </p:nvSpPr>
          <p:spPr>
            <a:xfrm flipH="1">
              <a:off x="8999001" y="1633341"/>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9"/>
        <p:cNvGrpSpPr/>
        <p:nvPr/>
      </p:nvGrpSpPr>
      <p:grpSpPr>
        <a:xfrm>
          <a:off x="0" y="0"/>
          <a:ext cx="0" cy="0"/>
          <a:chOff x="0" y="0"/>
          <a:chExt cx="0" cy="0"/>
        </a:xfrm>
      </p:grpSpPr>
      <p:grpSp>
        <p:nvGrpSpPr>
          <p:cNvPr id="10" name="Google Shape;10;p2"/>
          <p:cNvGrpSpPr/>
          <p:nvPr/>
        </p:nvGrpSpPr>
        <p:grpSpPr>
          <a:xfrm>
            <a:off x="-102185" y="-172211"/>
            <a:ext cx="9243340" cy="5315720"/>
            <a:chOff x="-102185" y="-172210"/>
            <a:chExt cx="9243340" cy="5315720"/>
          </a:xfrm>
        </p:grpSpPr>
        <p:sp>
          <p:nvSpPr>
            <p:cNvPr id="11" name="Google Shape;11;p2"/>
            <p:cNvSpPr/>
            <p:nvPr/>
          </p:nvSpPr>
          <p:spPr>
            <a:xfrm flipH="1">
              <a:off x="-22376"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2" name="Google Shape;12;p2"/>
            <p:cNvGrpSpPr/>
            <p:nvPr/>
          </p:nvGrpSpPr>
          <p:grpSpPr>
            <a:xfrm>
              <a:off x="-102185" y="4148592"/>
              <a:ext cx="1843078" cy="808698"/>
              <a:chOff x="-25985" y="4224317"/>
              <a:chExt cx="1843078" cy="808698"/>
            </a:xfrm>
          </p:grpSpPr>
          <p:sp>
            <p:nvSpPr>
              <p:cNvPr id="13" name="Google Shape;13;p2"/>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 name="Google Shape;14;p2"/>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 name="Google Shape;15;p2"/>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6" name="Google Shape;16;p2"/>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7" name="Google Shape;17;p2"/>
            <p:cNvGrpSpPr/>
            <p:nvPr/>
          </p:nvGrpSpPr>
          <p:grpSpPr>
            <a:xfrm>
              <a:off x="408984" y="4937484"/>
              <a:ext cx="8326033" cy="113087"/>
              <a:chOff x="408984" y="4937484"/>
              <a:chExt cx="8326033" cy="113087"/>
            </a:xfrm>
          </p:grpSpPr>
          <p:grpSp>
            <p:nvGrpSpPr>
              <p:cNvPr id="18" name="Google Shape;18;p2"/>
              <p:cNvGrpSpPr/>
              <p:nvPr/>
            </p:nvGrpSpPr>
            <p:grpSpPr>
              <a:xfrm flipH="1">
                <a:off x="3116092" y="4937484"/>
                <a:ext cx="204708" cy="113087"/>
                <a:chOff x="4165490" y="4856571"/>
                <a:chExt cx="204708" cy="113087"/>
              </a:xfrm>
            </p:grpSpPr>
            <p:sp>
              <p:nvSpPr>
                <p:cNvPr id="19" name="Google Shape;19;p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 name="Google Shape;20;p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 name="Google Shape;21;p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2" name="Google Shape;22;p2"/>
              <p:cNvGrpSpPr/>
              <p:nvPr/>
            </p:nvGrpSpPr>
            <p:grpSpPr>
              <a:xfrm>
                <a:off x="408984" y="4937484"/>
                <a:ext cx="204708" cy="113087"/>
                <a:chOff x="4165490" y="4856571"/>
                <a:chExt cx="204708" cy="113087"/>
              </a:xfrm>
            </p:grpSpPr>
            <p:sp>
              <p:nvSpPr>
                <p:cNvPr id="23" name="Google Shape;23;p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 name="Google Shape;24;p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 name="Google Shape;25;p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6" name="Google Shape;26;p2"/>
              <p:cNvGrpSpPr/>
              <p:nvPr/>
            </p:nvGrpSpPr>
            <p:grpSpPr>
              <a:xfrm>
                <a:off x="8530309" y="4937484"/>
                <a:ext cx="204708" cy="113087"/>
                <a:chOff x="4165490" y="4856571"/>
                <a:chExt cx="204708" cy="113087"/>
              </a:xfrm>
            </p:grpSpPr>
            <p:sp>
              <p:nvSpPr>
                <p:cNvPr id="27" name="Google Shape;27;p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 name="Google Shape;28;p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 name="Google Shape;29;p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0" name="Google Shape;30;p2"/>
              <p:cNvGrpSpPr/>
              <p:nvPr/>
            </p:nvGrpSpPr>
            <p:grpSpPr>
              <a:xfrm>
                <a:off x="5823200" y="4937484"/>
                <a:ext cx="204708" cy="113087"/>
                <a:chOff x="4165490" y="4856571"/>
                <a:chExt cx="204708" cy="113087"/>
              </a:xfrm>
            </p:grpSpPr>
            <p:sp>
              <p:nvSpPr>
                <p:cNvPr id="31" name="Google Shape;31;p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 name="Google Shape;32;p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 name="Google Shape;33;p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34" name="Google Shape;34;p2"/>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5" name="Google Shape;35;p2"/>
            <p:cNvGrpSpPr/>
            <p:nvPr/>
          </p:nvGrpSpPr>
          <p:grpSpPr>
            <a:xfrm>
              <a:off x="8587500" y="2130623"/>
              <a:ext cx="461424" cy="1457261"/>
              <a:chOff x="177600" y="1578623"/>
              <a:chExt cx="461424" cy="1457261"/>
            </a:xfrm>
          </p:grpSpPr>
          <p:grpSp>
            <p:nvGrpSpPr>
              <p:cNvPr id="36" name="Google Shape;36;p2"/>
              <p:cNvGrpSpPr/>
              <p:nvPr/>
            </p:nvGrpSpPr>
            <p:grpSpPr>
              <a:xfrm>
                <a:off x="177727" y="1578623"/>
                <a:ext cx="461179" cy="461210"/>
                <a:chOff x="2957865" y="5957044"/>
                <a:chExt cx="794178" cy="794231"/>
              </a:xfrm>
            </p:grpSpPr>
            <p:sp>
              <p:nvSpPr>
                <p:cNvPr id="37" name="Google Shape;37;p2"/>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 name="Google Shape;38;p2"/>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 name="Google Shape;39;p2"/>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 name="Google Shape;40;p2"/>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 name="Google Shape;41;p2"/>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 name="Google Shape;42;p2"/>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 name="Google Shape;43;p2"/>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44;p2"/>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 name="Google Shape;45;p2"/>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 name="Google Shape;46;p2"/>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7" name="Google Shape;47;p2"/>
              <p:cNvGrpSpPr/>
              <p:nvPr/>
            </p:nvGrpSpPr>
            <p:grpSpPr>
              <a:xfrm>
                <a:off x="177600" y="2303162"/>
                <a:ext cx="461424" cy="732722"/>
                <a:chOff x="177600" y="2303162"/>
                <a:chExt cx="461424" cy="732722"/>
              </a:xfrm>
            </p:grpSpPr>
            <p:grpSp>
              <p:nvGrpSpPr>
                <p:cNvPr id="48" name="Google Shape;48;p2"/>
                <p:cNvGrpSpPr/>
                <p:nvPr/>
              </p:nvGrpSpPr>
              <p:grpSpPr>
                <a:xfrm>
                  <a:off x="423441" y="2517507"/>
                  <a:ext cx="215583" cy="229700"/>
                  <a:chOff x="423441" y="2517507"/>
                  <a:chExt cx="215583" cy="229700"/>
                </a:xfrm>
              </p:grpSpPr>
              <p:sp>
                <p:nvSpPr>
                  <p:cNvPr id="49" name="Google Shape;49;p2"/>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 name="Google Shape;50;p2"/>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1" name="Google Shape;51;p2"/>
                <p:cNvGrpSpPr/>
                <p:nvPr/>
              </p:nvGrpSpPr>
              <p:grpSpPr>
                <a:xfrm>
                  <a:off x="177600" y="2303162"/>
                  <a:ext cx="326056" cy="122381"/>
                  <a:chOff x="177600" y="2303162"/>
                  <a:chExt cx="326056" cy="122381"/>
                </a:xfrm>
              </p:grpSpPr>
              <p:sp>
                <p:nvSpPr>
                  <p:cNvPr id="52" name="Google Shape;52;p2"/>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 name="Google Shape;53;p2"/>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4" name="Google Shape;54;p2"/>
                <p:cNvGrpSpPr/>
                <p:nvPr/>
              </p:nvGrpSpPr>
              <p:grpSpPr>
                <a:xfrm>
                  <a:off x="258394" y="2710176"/>
                  <a:ext cx="218639" cy="325708"/>
                  <a:chOff x="258394" y="2710176"/>
                  <a:chExt cx="218639" cy="325708"/>
                </a:xfrm>
              </p:grpSpPr>
              <p:sp>
                <p:nvSpPr>
                  <p:cNvPr id="55" name="Google Shape;55;p2"/>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 name="Google Shape;56;p2"/>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sp>
        <p:nvSpPr>
          <p:cNvPr id="57" name="Google Shape;57;p2"/>
          <p:cNvSpPr txBox="1">
            <a:spLocks noGrp="1"/>
          </p:cNvSpPr>
          <p:nvPr>
            <p:ph type="title"/>
          </p:nvPr>
        </p:nvSpPr>
        <p:spPr>
          <a:xfrm>
            <a:off x="720000" y="445025"/>
            <a:ext cx="7708800" cy="55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000000"/>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816201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8"/>
        <p:cNvGrpSpPr/>
        <p:nvPr/>
      </p:nvGrpSpPr>
      <p:grpSpPr>
        <a:xfrm>
          <a:off x="0" y="0"/>
          <a:ext cx="0" cy="0"/>
          <a:chOff x="0" y="0"/>
          <a:chExt cx="0" cy="0"/>
        </a:xfrm>
      </p:grpSpPr>
      <p:grpSp>
        <p:nvGrpSpPr>
          <p:cNvPr id="59" name="Google Shape;59;p3"/>
          <p:cNvGrpSpPr/>
          <p:nvPr/>
        </p:nvGrpSpPr>
        <p:grpSpPr>
          <a:xfrm>
            <a:off x="-402715" y="294938"/>
            <a:ext cx="9564678" cy="4857310"/>
            <a:chOff x="-402715" y="294938"/>
            <a:chExt cx="9564678" cy="4857310"/>
          </a:xfrm>
        </p:grpSpPr>
        <p:sp>
          <p:nvSpPr>
            <p:cNvPr id="60" name="Google Shape;60;p3"/>
            <p:cNvSpPr/>
            <p:nvPr/>
          </p:nvSpPr>
          <p:spPr>
            <a:xfrm>
              <a:off x="-2925" y="3984777"/>
              <a:ext cx="9141155" cy="114728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1" name="Google Shape;61;p3"/>
            <p:cNvGrpSpPr/>
            <p:nvPr/>
          </p:nvGrpSpPr>
          <p:grpSpPr>
            <a:xfrm flipH="1">
              <a:off x="7318885" y="4045917"/>
              <a:ext cx="1843078" cy="808698"/>
              <a:chOff x="-25985" y="4224317"/>
              <a:chExt cx="1843078" cy="808698"/>
            </a:xfrm>
          </p:grpSpPr>
          <p:sp>
            <p:nvSpPr>
              <p:cNvPr id="62" name="Google Shape;62;p3"/>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3" name="Google Shape;63;p3"/>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64;p3"/>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5" name="Google Shape;65;p3"/>
            <p:cNvGrpSpPr/>
            <p:nvPr/>
          </p:nvGrpSpPr>
          <p:grpSpPr>
            <a:xfrm rot="208447">
              <a:off x="5461294" y="4115447"/>
              <a:ext cx="2318122" cy="773841"/>
              <a:chOff x="762295" y="4190998"/>
              <a:chExt cx="2318034" cy="773811"/>
            </a:xfrm>
          </p:grpSpPr>
          <p:sp>
            <p:nvSpPr>
              <p:cNvPr id="66" name="Google Shape;66;p3"/>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 name="Google Shape;67;p3"/>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 name="Google Shape;68;p3"/>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9" name="Google Shape;69;p3"/>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0" name="Google Shape;70;p3"/>
            <p:cNvGrpSpPr/>
            <p:nvPr/>
          </p:nvGrpSpPr>
          <p:grpSpPr>
            <a:xfrm>
              <a:off x="1422" y="4813626"/>
              <a:ext cx="9141155" cy="338622"/>
              <a:chOff x="1422" y="4813626"/>
              <a:chExt cx="9141155" cy="338622"/>
            </a:xfrm>
          </p:grpSpPr>
          <p:sp>
            <p:nvSpPr>
              <p:cNvPr id="71" name="Google Shape;71;p3"/>
              <p:cNvSpPr/>
              <p:nvPr/>
            </p:nvSpPr>
            <p:spPr>
              <a:xfrm>
                <a:off x="1422" y="4813626"/>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72" name="Google Shape;72;p3"/>
              <p:cNvGrpSpPr/>
              <p:nvPr/>
            </p:nvGrpSpPr>
            <p:grpSpPr>
              <a:xfrm>
                <a:off x="408984" y="4937484"/>
                <a:ext cx="8326033" cy="113087"/>
                <a:chOff x="408984" y="4937484"/>
                <a:chExt cx="8326033" cy="113087"/>
              </a:xfrm>
            </p:grpSpPr>
            <p:grpSp>
              <p:nvGrpSpPr>
                <p:cNvPr id="73" name="Google Shape;73;p3"/>
                <p:cNvGrpSpPr/>
                <p:nvPr/>
              </p:nvGrpSpPr>
              <p:grpSpPr>
                <a:xfrm flipH="1">
                  <a:off x="3116092" y="4937484"/>
                  <a:ext cx="204708" cy="113087"/>
                  <a:chOff x="4165490" y="4856571"/>
                  <a:chExt cx="204708" cy="113087"/>
                </a:xfrm>
              </p:grpSpPr>
              <p:sp>
                <p:nvSpPr>
                  <p:cNvPr id="74" name="Google Shape;74;p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5" name="Google Shape;75;p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76;p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7" name="Google Shape;77;p3"/>
                <p:cNvGrpSpPr/>
                <p:nvPr/>
              </p:nvGrpSpPr>
              <p:grpSpPr>
                <a:xfrm>
                  <a:off x="408984" y="4937484"/>
                  <a:ext cx="204708" cy="113087"/>
                  <a:chOff x="4165490" y="4856571"/>
                  <a:chExt cx="204708" cy="113087"/>
                </a:xfrm>
              </p:grpSpPr>
              <p:sp>
                <p:nvSpPr>
                  <p:cNvPr id="78" name="Google Shape;78;p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 name="Google Shape;79;p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 name="Google Shape;80;p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1" name="Google Shape;81;p3"/>
                <p:cNvGrpSpPr/>
                <p:nvPr/>
              </p:nvGrpSpPr>
              <p:grpSpPr>
                <a:xfrm>
                  <a:off x="8530309" y="4937484"/>
                  <a:ext cx="204708" cy="113087"/>
                  <a:chOff x="4165490" y="4856571"/>
                  <a:chExt cx="204708" cy="113087"/>
                </a:xfrm>
              </p:grpSpPr>
              <p:sp>
                <p:nvSpPr>
                  <p:cNvPr id="82" name="Google Shape;82;p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 name="Google Shape;83;p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4" name="Google Shape;84;p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5" name="Google Shape;85;p3"/>
                <p:cNvGrpSpPr/>
                <p:nvPr/>
              </p:nvGrpSpPr>
              <p:grpSpPr>
                <a:xfrm>
                  <a:off x="5823200" y="4937484"/>
                  <a:ext cx="204708" cy="113087"/>
                  <a:chOff x="4165490" y="4856571"/>
                  <a:chExt cx="204708" cy="113087"/>
                </a:xfrm>
              </p:grpSpPr>
              <p:sp>
                <p:nvSpPr>
                  <p:cNvPr id="86" name="Google Shape;86;p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7" name="Google Shape;87;p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8" name="Google Shape;88;p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nvGrpSpPr>
            <p:cNvPr id="89" name="Google Shape;89;p3"/>
            <p:cNvGrpSpPr/>
            <p:nvPr/>
          </p:nvGrpSpPr>
          <p:grpSpPr>
            <a:xfrm>
              <a:off x="8552352" y="304398"/>
              <a:ext cx="461179" cy="461210"/>
              <a:chOff x="2957865" y="5957044"/>
              <a:chExt cx="794178" cy="794231"/>
            </a:xfrm>
          </p:grpSpPr>
          <p:sp>
            <p:nvSpPr>
              <p:cNvPr id="90" name="Google Shape;90;p3"/>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 name="Google Shape;91;p3"/>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3"/>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 name="Google Shape;93;p3"/>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4" name="Google Shape;94;p3"/>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 name="Google Shape;95;p3"/>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 name="Google Shape;96;p3"/>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 name="Google Shape;97;p3"/>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8" name="Google Shape;98;p3"/>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 name="Google Shape;99;p3"/>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00" name="Google Shape;100;p3"/>
            <p:cNvSpPr/>
            <p:nvPr/>
          </p:nvSpPr>
          <p:spPr>
            <a:xfrm>
              <a:off x="-402715" y="294938"/>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01" name="Google Shape;101;p3"/>
          <p:cNvSpPr txBox="1">
            <a:spLocks noGrp="1"/>
          </p:cNvSpPr>
          <p:nvPr>
            <p:ph type="title"/>
          </p:nvPr>
        </p:nvSpPr>
        <p:spPr>
          <a:xfrm>
            <a:off x="720000" y="445025"/>
            <a:ext cx="7704000" cy="585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2" name="Google Shape;102;p3"/>
          <p:cNvSpPr txBox="1">
            <a:spLocks noGrp="1"/>
          </p:cNvSpPr>
          <p:nvPr>
            <p:ph type="body" idx="1"/>
          </p:nvPr>
        </p:nvSpPr>
        <p:spPr>
          <a:xfrm>
            <a:off x="720000" y="2120700"/>
            <a:ext cx="4270800" cy="24879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03" name="Google Shape;103;p3"/>
          <p:cNvSpPr txBox="1">
            <a:spLocks noGrp="1"/>
          </p:cNvSpPr>
          <p:nvPr>
            <p:ph type="subTitle" idx="2"/>
          </p:nvPr>
        </p:nvSpPr>
        <p:spPr>
          <a:xfrm>
            <a:off x="720000" y="1366000"/>
            <a:ext cx="4270800" cy="835200"/>
          </a:xfrm>
          <a:prstGeom prst="rect">
            <a:avLst/>
          </a:prstGeom>
          <a:noFill/>
          <a:ln>
            <a:noFill/>
          </a:ln>
        </p:spPr>
        <p:txBody>
          <a:bodyPr spcFirstLastPara="1" wrap="square" lIns="91425" tIns="91425" rIns="91425" bIns="91425" anchor="b" anchorCtr="0">
            <a:noAutofit/>
          </a:bodyPr>
          <a:lstStyle>
            <a:lvl1pPr lvl="0" algn="l">
              <a:lnSpc>
                <a:spcPct val="115000"/>
              </a:lnSpc>
              <a:spcBef>
                <a:spcPts val="0"/>
              </a:spcBef>
              <a:spcAft>
                <a:spcPts val="0"/>
              </a:spcAft>
              <a:buSzPts val="1400"/>
              <a:buNone/>
              <a:defRPr sz="20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41576820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three columns">
  <p:cSld name="Title three columns">
    <p:spTree>
      <p:nvGrpSpPr>
        <p:cNvPr id="1" name="Shape 104"/>
        <p:cNvGrpSpPr/>
        <p:nvPr/>
      </p:nvGrpSpPr>
      <p:grpSpPr>
        <a:xfrm>
          <a:off x="0" y="0"/>
          <a:ext cx="0" cy="0"/>
          <a:chOff x="0" y="0"/>
          <a:chExt cx="0" cy="0"/>
        </a:xfrm>
      </p:grpSpPr>
      <p:grpSp>
        <p:nvGrpSpPr>
          <p:cNvPr id="105" name="Google Shape;105;p4"/>
          <p:cNvGrpSpPr/>
          <p:nvPr/>
        </p:nvGrpSpPr>
        <p:grpSpPr>
          <a:xfrm>
            <a:off x="-102185" y="-172211"/>
            <a:ext cx="9243340" cy="5315720"/>
            <a:chOff x="-102185" y="-172210"/>
            <a:chExt cx="9243340" cy="5315720"/>
          </a:xfrm>
        </p:grpSpPr>
        <p:sp>
          <p:nvSpPr>
            <p:cNvPr id="106" name="Google Shape;106;p4"/>
            <p:cNvSpPr/>
            <p:nvPr/>
          </p:nvSpPr>
          <p:spPr>
            <a:xfrm flipH="1">
              <a:off x="-22376"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07" name="Google Shape;107;p4"/>
            <p:cNvGrpSpPr/>
            <p:nvPr/>
          </p:nvGrpSpPr>
          <p:grpSpPr>
            <a:xfrm>
              <a:off x="-102185" y="4148592"/>
              <a:ext cx="1843078" cy="808698"/>
              <a:chOff x="-25985" y="4224317"/>
              <a:chExt cx="1843078" cy="808698"/>
            </a:xfrm>
          </p:grpSpPr>
          <p:sp>
            <p:nvSpPr>
              <p:cNvPr id="108" name="Google Shape;108;p4"/>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 name="Google Shape;109;p4"/>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0" name="Google Shape;110;p4"/>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11" name="Google Shape;111;p4"/>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12" name="Google Shape;112;p4"/>
            <p:cNvGrpSpPr/>
            <p:nvPr/>
          </p:nvGrpSpPr>
          <p:grpSpPr>
            <a:xfrm>
              <a:off x="8587500" y="2130623"/>
              <a:ext cx="461424" cy="1457261"/>
              <a:chOff x="177600" y="1578623"/>
              <a:chExt cx="461424" cy="1457261"/>
            </a:xfrm>
          </p:grpSpPr>
          <p:grpSp>
            <p:nvGrpSpPr>
              <p:cNvPr id="113" name="Google Shape;113;p4"/>
              <p:cNvGrpSpPr/>
              <p:nvPr/>
            </p:nvGrpSpPr>
            <p:grpSpPr>
              <a:xfrm>
                <a:off x="177727" y="1578623"/>
                <a:ext cx="461179" cy="461210"/>
                <a:chOff x="2957865" y="5957044"/>
                <a:chExt cx="794178" cy="794231"/>
              </a:xfrm>
            </p:grpSpPr>
            <p:sp>
              <p:nvSpPr>
                <p:cNvPr id="114" name="Google Shape;114;p4"/>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115;p4"/>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6" name="Google Shape;116;p4"/>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7" name="Google Shape;117;p4"/>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8" name="Google Shape;118;p4"/>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9" name="Google Shape;119;p4"/>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0" name="Google Shape;120;p4"/>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1" name="Google Shape;121;p4"/>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2" name="Google Shape;122;p4"/>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3" name="Google Shape;123;p4"/>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24" name="Google Shape;124;p4"/>
              <p:cNvGrpSpPr/>
              <p:nvPr/>
            </p:nvGrpSpPr>
            <p:grpSpPr>
              <a:xfrm>
                <a:off x="177600" y="2303162"/>
                <a:ext cx="461424" cy="732722"/>
                <a:chOff x="177600" y="2303162"/>
                <a:chExt cx="461424" cy="732722"/>
              </a:xfrm>
            </p:grpSpPr>
            <p:grpSp>
              <p:nvGrpSpPr>
                <p:cNvPr id="125" name="Google Shape;125;p4"/>
                <p:cNvGrpSpPr/>
                <p:nvPr/>
              </p:nvGrpSpPr>
              <p:grpSpPr>
                <a:xfrm>
                  <a:off x="423441" y="2517507"/>
                  <a:ext cx="215583" cy="229700"/>
                  <a:chOff x="423441" y="2517507"/>
                  <a:chExt cx="215583" cy="229700"/>
                </a:xfrm>
              </p:grpSpPr>
              <p:sp>
                <p:nvSpPr>
                  <p:cNvPr id="126" name="Google Shape;126;p4"/>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7" name="Google Shape;127;p4"/>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28" name="Google Shape;128;p4"/>
                <p:cNvGrpSpPr/>
                <p:nvPr/>
              </p:nvGrpSpPr>
              <p:grpSpPr>
                <a:xfrm>
                  <a:off x="177600" y="2303162"/>
                  <a:ext cx="326056" cy="122381"/>
                  <a:chOff x="177600" y="2303162"/>
                  <a:chExt cx="326056" cy="122381"/>
                </a:xfrm>
              </p:grpSpPr>
              <p:sp>
                <p:nvSpPr>
                  <p:cNvPr id="129" name="Google Shape;129;p4"/>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0" name="Google Shape;130;p4"/>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31" name="Google Shape;131;p4"/>
                <p:cNvGrpSpPr/>
                <p:nvPr/>
              </p:nvGrpSpPr>
              <p:grpSpPr>
                <a:xfrm>
                  <a:off x="258394" y="2710176"/>
                  <a:ext cx="218639" cy="325708"/>
                  <a:chOff x="258394" y="2710176"/>
                  <a:chExt cx="218639" cy="325708"/>
                </a:xfrm>
              </p:grpSpPr>
              <p:sp>
                <p:nvSpPr>
                  <p:cNvPr id="132" name="Google Shape;132;p4"/>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4"/>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nvGrpSpPr>
            <p:cNvPr id="134" name="Google Shape;134;p4"/>
            <p:cNvGrpSpPr/>
            <p:nvPr/>
          </p:nvGrpSpPr>
          <p:grpSpPr>
            <a:xfrm>
              <a:off x="0" y="4804888"/>
              <a:ext cx="9141155" cy="338622"/>
              <a:chOff x="0" y="4804888"/>
              <a:chExt cx="9141155" cy="338622"/>
            </a:xfrm>
          </p:grpSpPr>
          <p:sp>
            <p:nvSpPr>
              <p:cNvPr id="135" name="Google Shape;135;p4"/>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36" name="Google Shape;136;p4"/>
              <p:cNvGrpSpPr/>
              <p:nvPr/>
            </p:nvGrpSpPr>
            <p:grpSpPr>
              <a:xfrm>
                <a:off x="408984" y="4937484"/>
                <a:ext cx="8326033" cy="113087"/>
                <a:chOff x="408984" y="4937484"/>
                <a:chExt cx="8326033" cy="113087"/>
              </a:xfrm>
            </p:grpSpPr>
            <p:grpSp>
              <p:nvGrpSpPr>
                <p:cNvPr id="137" name="Google Shape;137;p4"/>
                <p:cNvGrpSpPr/>
                <p:nvPr/>
              </p:nvGrpSpPr>
              <p:grpSpPr>
                <a:xfrm flipH="1">
                  <a:off x="3116092" y="4937484"/>
                  <a:ext cx="204708" cy="113087"/>
                  <a:chOff x="4165490" y="4856571"/>
                  <a:chExt cx="204708" cy="113087"/>
                </a:xfrm>
              </p:grpSpPr>
              <p:sp>
                <p:nvSpPr>
                  <p:cNvPr id="138" name="Google Shape;138;p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9" name="Google Shape;139;p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 name="Google Shape;140;p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41" name="Google Shape;141;p4"/>
                <p:cNvGrpSpPr/>
                <p:nvPr/>
              </p:nvGrpSpPr>
              <p:grpSpPr>
                <a:xfrm>
                  <a:off x="408984" y="4937484"/>
                  <a:ext cx="204708" cy="113087"/>
                  <a:chOff x="4165490" y="4856571"/>
                  <a:chExt cx="204708" cy="113087"/>
                </a:xfrm>
              </p:grpSpPr>
              <p:sp>
                <p:nvSpPr>
                  <p:cNvPr id="142" name="Google Shape;142;p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3" name="Google Shape;143;p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4" name="Google Shape;144;p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45" name="Google Shape;145;p4"/>
                <p:cNvGrpSpPr/>
                <p:nvPr/>
              </p:nvGrpSpPr>
              <p:grpSpPr>
                <a:xfrm>
                  <a:off x="8530309" y="4937484"/>
                  <a:ext cx="204708" cy="113087"/>
                  <a:chOff x="4165490" y="4856571"/>
                  <a:chExt cx="204708" cy="113087"/>
                </a:xfrm>
              </p:grpSpPr>
              <p:sp>
                <p:nvSpPr>
                  <p:cNvPr id="146" name="Google Shape;146;p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7" name="Google Shape;147;p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8" name="Google Shape;148;p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sp>
        <p:nvSpPr>
          <p:cNvPr id="149" name="Google Shape;149;p4"/>
          <p:cNvSpPr txBox="1">
            <a:spLocks noGrp="1"/>
          </p:cNvSpPr>
          <p:nvPr>
            <p:ph type="title"/>
          </p:nvPr>
        </p:nvSpPr>
        <p:spPr>
          <a:xfrm>
            <a:off x="720000" y="445025"/>
            <a:ext cx="7708800" cy="57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0" name="Google Shape;150;p4"/>
          <p:cNvSpPr txBox="1">
            <a:spLocks noGrp="1"/>
          </p:cNvSpPr>
          <p:nvPr>
            <p:ph type="subTitle" idx="1"/>
          </p:nvPr>
        </p:nvSpPr>
        <p:spPr>
          <a:xfrm>
            <a:off x="715100" y="1479900"/>
            <a:ext cx="1202400" cy="681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1" name="Google Shape;151;p4"/>
          <p:cNvSpPr txBox="1">
            <a:spLocks noGrp="1"/>
          </p:cNvSpPr>
          <p:nvPr>
            <p:ph type="subTitle" idx="2"/>
          </p:nvPr>
        </p:nvSpPr>
        <p:spPr>
          <a:xfrm>
            <a:off x="715100" y="2522388"/>
            <a:ext cx="1202400" cy="681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2" name="Google Shape;152;p4"/>
          <p:cNvSpPr txBox="1">
            <a:spLocks noGrp="1"/>
          </p:cNvSpPr>
          <p:nvPr>
            <p:ph type="subTitle" idx="3"/>
          </p:nvPr>
        </p:nvSpPr>
        <p:spPr>
          <a:xfrm>
            <a:off x="715100" y="3581202"/>
            <a:ext cx="1202400" cy="681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3" name="Google Shape;153;p4"/>
          <p:cNvSpPr txBox="1">
            <a:spLocks noGrp="1"/>
          </p:cNvSpPr>
          <p:nvPr>
            <p:ph type="subTitle" idx="4"/>
          </p:nvPr>
        </p:nvSpPr>
        <p:spPr>
          <a:xfrm>
            <a:off x="1917500" y="1479900"/>
            <a:ext cx="6511500" cy="6813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154" name="Google Shape;154;p4"/>
          <p:cNvSpPr txBox="1">
            <a:spLocks noGrp="1"/>
          </p:cNvSpPr>
          <p:nvPr>
            <p:ph type="subTitle" idx="5"/>
          </p:nvPr>
        </p:nvSpPr>
        <p:spPr>
          <a:xfrm>
            <a:off x="1917500" y="2522386"/>
            <a:ext cx="6511500" cy="6813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55" name="Google Shape;155;p4"/>
          <p:cNvSpPr txBox="1">
            <a:spLocks noGrp="1"/>
          </p:cNvSpPr>
          <p:nvPr>
            <p:ph type="subTitle" idx="6"/>
          </p:nvPr>
        </p:nvSpPr>
        <p:spPr>
          <a:xfrm>
            <a:off x="1917500" y="3581201"/>
            <a:ext cx="6511500" cy="6813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40026044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6"/>
        <p:cNvGrpSpPr/>
        <p:nvPr/>
      </p:nvGrpSpPr>
      <p:grpSpPr>
        <a:xfrm>
          <a:off x="0" y="0"/>
          <a:ext cx="0" cy="0"/>
          <a:chOff x="0" y="0"/>
          <a:chExt cx="0" cy="0"/>
        </a:xfrm>
      </p:grpSpPr>
      <p:grpSp>
        <p:nvGrpSpPr>
          <p:cNvPr id="157" name="Google Shape;157;p5"/>
          <p:cNvGrpSpPr/>
          <p:nvPr/>
        </p:nvGrpSpPr>
        <p:grpSpPr>
          <a:xfrm>
            <a:off x="-400742" y="-107129"/>
            <a:ext cx="9541897" cy="5250639"/>
            <a:chOff x="-400742" y="-107129"/>
            <a:chExt cx="9541897" cy="5250639"/>
          </a:xfrm>
        </p:grpSpPr>
        <p:grpSp>
          <p:nvGrpSpPr>
            <p:cNvPr id="158" name="Google Shape;158;p5"/>
            <p:cNvGrpSpPr/>
            <p:nvPr/>
          </p:nvGrpSpPr>
          <p:grpSpPr>
            <a:xfrm>
              <a:off x="-102185" y="3374214"/>
              <a:ext cx="9243340" cy="1769296"/>
              <a:chOff x="-102185" y="3374214"/>
              <a:chExt cx="9243340" cy="1769296"/>
            </a:xfrm>
          </p:grpSpPr>
          <p:sp>
            <p:nvSpPr>
              <p:cNvPr id="159" name="Google Shape;159;p5"/>
              <p:cNvSpPr/>
              <p:nvPr/>
            </p:nvSpPr>
            <p:spPr>
              <a:xfrm>
                <a:off x="-292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60" name="Google Shape;160;p5"/>
              <p:cNvGrpSpPr/>
              <p:nvPr/>
            </p:nvGrpSpPr>
            <p:grpSpPr>
              <a:xfrm>
                <a:off x="789520" y="4120930"/>
                <a:ext cx="3096819" cy="773811"/>
                <a:chOff x="762295" y="4183480"/>
                <a:chExt cx="3096819" cy="773811"/>
              </a:xfrm>
            </p:grpSpPr>
            <p:grpSp>
              <p:nvGrpSpPr>
                <p:cNvPr id="161" name="Google Shape;161;p5"/>
                <p:cNvGrpSpPr/>
                <p:nvPr/>
              </p:nvGrpSpPr>
              <p:grpSpPr>
                <a:xfrm>
                  <a:off x="762295" y="4183480"/>
                  <a:ext cx="2318034" cy="773811"/>
                  <a:chOff x="762295" y="4190998"/>
                  <a:chExt cx="2318034" cy="773811"/>
                </a:xfrm>
              </p:grpSpPr>
              <p:sp>
                <p:nvSpPr>
                  <p:cNvPr id="162" name="Google Shape;162;p5"/>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3" name="Google Shape;163;p5"/>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4" name="Google Shape;164;p5"/>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5" name="Google Shape;165;p5"/>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66" name="Google Shape;166;p5"/>
                <p:cNvGrpSpPr/>
                <p:nvPr/>
              </p:nvGrpSpPr>
              <p:grpSpPr>
                <a:xfrm>
                  <a:off x="2515353" y="4350175"/>
                  <a:ext cx="1343761" cy="607116"/>
                  <a:chOff x="2515353" y="4380926"/>
                  <a:chExt cx="1343761" cy="607116"/>
                </a:xfrm>
              </p:grpSpPr>
              <p:sp>
                <p:nvSpPr>
                  <p:cNvPr id="167" name="Google Shape;167;p5"/>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8" name="Google Shape;168;p5"/>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9" name="Google Shape;169;p5"/>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170" name="Google Shape;170;p5"/>
              <p:cNvGrpSpPr/>
              <p:nvPr/>
            </p:nvGrpSpPr>
            <p:grpSpPr>
              <a:xfrm>
                <a:off x="-102185" y="4148592"/>
                <a:ext cx="1843078" cy="808698"/>
                <a:chOff x="-25985" y="4224317"/>
                <a:chExt cx="1843078" cy="808698"/>
              </a:xfrm>
            </p:grpSpPr>
            <p:sp>
              <p:nvSpPr>
                <p:cNvPr id="171" name="Google Shape;171;p5"/>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2" name="Google Shape;172;p5"/>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3" name="Google Shape;173;p5"/>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74" name="Google Shape;174;p5"/>
              <p:cNvGrpSpPr/>
              <p:nvPr/>
            </p:nvGrpSpPr>
            <p:grpSpPr>
              <a:xfrm>
                <a:off x="0" y="4804888"/>
                <a:ext cx="9141155" cy="338622"/>
                <a:chOff x="0" y="4804888"/>
                <a:chExt cx="9141155" cy="338622"/>
              </a:xfrm>
            </p:grpSpPr>
            <p:sp>
              <p:nvSpPr>
                <p:cNvPr id="175" name="Google Shape;175;p5"/>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76" name="Google Shape;176;p5"/>
                <p:cNvGrpSpPr/>
                <p:nvPr/>
              </p:nvGrpSpPr>
              <p:grpSpPr>
                <a:xfrm>
                  <a:off x="408984" y="4937484"/>
                  <a:ext cx="8326033" cy="113087"/>
                  <a:chOff x="408984" y="4937484"/>
                  <a:chExt cx="8326033" cy="113087"/>
                </a:xfrm>
              </p:grpSpPr>
              <p:grpSp>
                <p:nvGrpSpPr>
                  <p:cNvPr id="177" name="Google Shape;177;p5"/>
                  <p:cNvGrpSpPr/>
                  <p:nvPr/>
                </p:nvGrpSpPr>
                <p:grpSpPr>
                  <a:xfrm flipH="1">
                    <a:off x="3116092" y="4937484"/>
                    <a:ext cx="204708" cy="113087"/>
                    <a:chOff x="4165490" y="4856571"/>
                    <a:chExt cx="204708" cy="113087"/>
                  </a:xfrm>
                </p:grpSpPr>
                <p:sp>
                  <p:nvSpPr>
                    <p:cNvPr id="178" name="Google Shape;178;p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p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0" name="Google Shape;180;p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81" name="Google Shape;181;p5"/>
                  <p:cNvGrpSpPr/>
                  <p:nvPr/>
                </p:nvGrpSpPr>
                <p:grpSpPr>
                  <a:xfrm>
                    <a:off x="408984" y="4937484"/>
                    <a:ext cx="204708" cy="113087"/>
                    <a:chOff x="4165490" y="4856571"/>
                    <a:chExt cx="204708" cy="113087"/>
                  </a:xfrm>
                </p:grpSpPr>
                <p:sp>
                  <p:nvSpPr>
                    <p:cNvPr id="182" name="Google Shape;182;p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3" name="Google Shape;183;p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4" name="Google Shape;184;p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85" name="Google Shape;185;p5"/>
                  <p:cNvGrpSpPr/>
                  <p:nvPr/>
                </p:nvGrpSpPr>
                <p:grpSpPr>
                  <a:xfrm>
                    <a:off x="8530309" y="4937484"/>
                    <a:ext cx="204708" cy="113087"/>
                    <a:chOff x="4165490" y="4856571"/>
                    <a:chExt cx="204708" cy="113087"/>
                  </a:xfrm>
                </p:grpSpPr>
                <p:sp>
                  <p:nvSpPr>
                    <p:cNvPr id="186" name="Google Shape;186;p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7" name="Google Shape;187;p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88" name="Google Shape;188;p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89" name="Google Shape;189;p5"/>
                  <p:cNvGrpSpPr/>
                  <p:nvPr/>
                </p:nvGrpSpPr>
                <p:grpSpPr>
                  <a:xfrm>
                    <a:off x="5823200" y="4937484"/>
                    <a:ext cx="204708" cy="113087"/>
                    <a:chOff x="4165490" y="4856571"/>
                    <a:chExt cx="204708" cy="113087"/>
                  </a:xfrm>
                </p:grpSpPr>
                <p:sp>
                  <p:nvSpPr>
                    <p:cNvPr id="190" name="Google Shape;190;p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1" name="Google Shape;191;p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2" name="Google Shape;192;p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sp>
          <p:nvSpPr>
            <p:cNvPr id="193" name="Google Shape;193;p5"/>
            <p:cNvSpPr/>
            <p:nvPr/>
          </p:nvSpPr>
          <p:spPr>
            <a:xfrm>
              <a:off x="-400742" y="-107129"/>
              <a:ext cx="1015397" cy="1015397"/>
            </a:xfrm>
            <a:custGeom>
              <a:avLst/>
              <a:gdLst/>
              <a:ahLst/>
              <a:cxnLst/>
              <a:rect l="l" t="t" r="r" b="b"/>
              <a:pathLst>
                <a:path w="544449" h="544449" extrusionOk="0">
                  <a:moveTo>
                    <a:pt x="544449" y="272225"/>
                  </a:moveTo>
                  <a:cubicBezTo>
                    <a:pt x="544449" y="422570"/>
                    <a:pt x="422570" y="544449"/>
                    <a:pt x="272225" y="544449"/>
                  </a:cubicBezTo>
                  <a:cubicBezTo>
                    <a:pt x="121879" y="544449"/>
                    <a:pt x="0" y="422570"/>
                    <a:pt x="0" y="272225"/>
                  </a:cubicBezTo>
                  <a:cubicBezTo>
                    <a:pt x="0" y="121879"/>
                    <a:pt x="121879" y="0"/>
                    <a:pt x="272225" y="0"/>
                  </a:cubicBezTo>
                  <a:cubicBezTo>
                    <a:pt x="422570" y="0"/>
                    <a:pt x="544449" y="121879"/>
                    <a:pt x="544449" y="2722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94" name="Google Shape;194;p5"/>
            <p:cNvGrpSpPr/>
            <p:nvPr/>
          </p:nvGrpSpPr>
          <p:grpSpPr>
            <a:xfrm>
              <a:off x="177600" y="1578623"/>
              <a:ext cx="461424" cy="1457261"/>
              <a:chOff x="177600" y="1578623"/>
              <a:chExt cx="461424" cy="1457261"/>
            </a:xfrm>
          </p:grpSpPr>
          <p:grpSp>
            <p:nvGrpSpPr>
              <p:cNvPr id="195" name="Google Shape;195;p5"/>
              <p:cNvGrpSpPr/>
              <p:nvPr/>
            </p:nvGrpSpPr>
            <p:grpSpPr>
              <a:xfrm>
                <a:off x="177727" y="1578623"/>
                <a:ext cx="461179" cy="461210"/>
                <a:chOff x="2957865" y="5957044"/>
                <a:chExt cx="794178" cy="794231"/>
              </a:xfrm>
            </p:grpSpPr>
            <p:sp>
              <p:nvSpPr>
                <p:cNvPr id="196" name="Google Shape;196;p5"/>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7" name="Google Shape;197;p5"/>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8" name="Google Shape;198;p5"/>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99" name="Google Shape;199;p5"/>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0" name="Google Shape;200;p5"/>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1" name="Google Shape;201;p5"/>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2" name="Google Shape;202;p5"/>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3" name="Google Shape;203;p5"/>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4" name="Google Shape;204;p5"/>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5" name="Google Shape;205;p5"/>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06" name="Google Shape;206;p5"/>
              <p:cNvGrpSpPr/>
              <p:nvPr/>
            </p:nvGrpSpPr>
            <p:grpSpPr>
              <a:xfrm>
                <a:off x="177600" y="2303162"/>
                <a:ext cx="461424" cy="732722"/>
                <a:chOff x="177600" y="2303162"/>
                <a:chExt cx="461424" cy="732722"/>
              </a:xfrm>
            </p:grpSpPr>
            <p:grpSp>
              <p:nvGrpSpPr>
                <p:cNvPr id="207" name="Google Shape;207;p5"/>
                <p:cNvGrpSpPr/>
                <p:nvPr/>
              </p:nvGrpSpPr>
              <p:grpSpPr>
                <a:xfrm>
                  <a:off x="423441" y="2517507"/>
                  <a:ext cx="215583" cy="229700"/>
                  <a:chOff x="423441" y="2517507"/>
                  <a:chExt cx="215583" cy="229700"/>
                </a:xfrm>
              </p:grpSpPr>
              <p:sp>
                <p:nvSpPr>
                  <p:cNvPr id="208" name="Google Shape;208;p5"/>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09" name="Google Shape;209;p5"/>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0" name="Google Shape;210;p5"/>
                <p:cNvGrpSpPr/>
                <p:nvPr/>
              </p:nvGrpSpPr>
              <p:grpSpPr>
                <a:xfrm>
                  <a:off x="177600" y="2303162"/>
                  <a:ext cx="326056" cy="122381"/>
                  <a:chOff x="177600" y="2303162"/>
                  <a:chExt cx="326056" cy="122381"/>
                </a:xfrm>
              </p:grpSpPr>
              <p:sp>
                <p:nvSpPr>
                  <p:cNvPr id="211" name="Google Shape;211;p5"/>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2" name="Google Shape;212;p5"/>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13" name="Google Shape;213;p5"/>
                <p:cNvGrpSpPr/>
                <p:nvPr/>
              </p:nvGrpSpPr>
              <p:grpSpPr>
                <a:xfrm>
                  <a:off x="258394" y="2710176"/>
                  <a:ext cx="218639" cy="325708"/>
                  <a:chOff x="258394" y="2710176"/>
                  <a:chExt cx="218639" cy="325708"/>
                </a:xfrm>
              </p:grpSpPr>
              <p:sp>
                <p:nvSpPr>
                  <p:cNvPr id="214" name="Google Shape;214;p5"/>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15" name="Google Shape;215;p5"/>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sp>
        <p:nvSpPr>
          <p:cNvPr id="216" name="Google Shape;216;p5"/>
          <p:cNvSpPr txBox="1">
            <a:spLocks noGrp="1"/>
          </p:cNvSpPr>
          <p:nvPr>
            <p:ph type="ctrTitle"/>
          </p:nvPr>
        </p:nvSpPr>
        <p:spPr>
          <a:xfrm>
            <a:off x="1766400" y="643775"/>
            <a:ext cx="5611200" cy="2286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4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Tree>
    <p:extLst>
      <p:ext uri="{BB962C8B-B14F-4D97-AF65-F5344CB8AC3E}">
        <p14:creationId xmlns:p14="http://schemas.microsoft.com/office/powerpoint/2010/main" val="1723927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17"/>
        <p:cNvGrpSpPr/>
        <p:nvPr/>
      </p:nvGrpSpPr>
      <p:grpSpPr>
        <a:xfrm>
          <a:off x="0" y="0"/>
          <a:ext cx="0" cy="0"/>
          <a:chOff x="0" y="0"/>
          <a:chExt cx="0" cy="0"/>
        </a:xfrm>
      </p:grpSpPr>
      <p:grpSp>
        <p:nvGrpSpPr>
          <p:cNvPr id="218" name="Google Shape;218;p6"/>
          <p:cNvGrpSpPr/>
          <p:nvPr/>
        </p:nvGrpSpPr>
        <p:grpSpPr>
          <a:xfrm>
            <a:off x="-102185" y="2513032"/>
            <a:ext cx="10429839" cy="2630478"/>
            <a:chOff x="-102185" y="2513032"/>
            <a:chExt cx="10429839" cy="2630478"/>
          </a:xfrm>
        </p:grpSpPr>
        <p:sp>
          <p:nvSpPr>
            <p:cNvPr id="219" name="Google Shape;219;p6"/>
            <p:cNvSpPr/>
            <p:nvPr/>
          </p:nvSpPr>
          <p:spPr>
            <a:xfrm>
              <a:off x="-2925" y="3908749"/>
              <a:ext cx="9141155" cy="1223325"/>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220" name="Google Shape;220;p6"/>
            <p:cNvGrpSpPr/>
            <p:nvPr/>
          </p:nvGrpSpPr>
          <p:grpSpPr>
            <a:xfrm>
              <a:off x="7054453" y="4287180"/>
              <a:ext cx="3273201" cy="782486"/>
              <a:chOff x="6430928" y="4166042"/>
              <a:chExt cx="3273201" cy="782486"/>
            </a:xfrm>
          </p:grpSpPr>
          <p:grpSp>
            <p:nvGrpSpPr>
              <p:cNvPr id="221" name="Google Shape;221;p6"/>
              <p:cNvGrpSpPr/>
              <p:nvPr/>
            </p:nvGrpSpPr>
            <p:grpSpPr>
              <a:xfrm>
                <a:off x="7386095" y="4166042"/>
                <a:ext cx="2318034" cy="773811"/>
                <a:chOff x="762295" y="4190998"/>
                <a:chExt cx="2318034" cy="773811"/>
              </a:xfrm>
            </p:grpSpPr>
            <p:sp>
              <p:nvSpPr>
                <p:cNvPr id="222" name="Google Shape;222;p6"/>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3" name="Google Shape;223;p6"/>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4" name="Google Shape;224;p6"/>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5" name="Google Shape;225;p6"/>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26" name="Google Shape;226;p6"/>
              <p:cNvGrpSpPr/>
              <p:nvPr/>
            </p:nvGrpSpPr>
            <p:grpSpPr>
              <a:xfrm>
                <a:off x="6430928" y="4341412"/>
                <a:ext cx="1343761" cy="607116"/>
                <a:chOff x="2515353" y="4380926"/>
                <a:chExt cx="1343761" cy="607116"/>
              </a:xfrm>
            </p:grpSpPr>
            <p:sp>
              <p:nvSpPr>
                <p:cNvPr id="227" name="Google Shape;227;p6"/>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8" name="Google Shape;228;p6"/>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29" name="Google Shape;229;p6"/>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230" name="Google Shape;230;p6"/>
            <p:cNvGrpSpPr/>
            <p:nvPr/>
          </p:nvGrpSpPr>
          <p:grpSpPr>
            <a:xfrm>
              <a:off x="-102185" y="4148592"/>
              <a:ext cx="1843078" cy="808698"/>
              <a:chOff x="-25985" y="4224317"/>
              <a:chExt cx="1843078" cy="808698"/>
            </a:xfrm>
          </p:grpSpPr>
          <p:sp>
            <p:nvSpPr>
              <p:cNvPr id="231" name="Google Shape;231;p6"/>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2" name="Google Shape;232;p6"/>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3" name="Google Shape;233;p6"/>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34" name="Google Shape;234;p6"/>
            <p:cNvGrpSpPr/>
            <p:nvPr/>
          </p:nvGrpSpPr>
          <p:grpSpPr>
            <a:xfrm>
              <a:off x="8618919" y="2513032"/>
              <a:ext cx="380630" cy="518377"/>
              <a:chOff x="4172519" y="4056020"/>
              <a:chExt cx="380630" cy="518377"/>
            </a:xfrm>
          </p:grpSpPr>
          <p:grpSp>
            <p:nvGrpSpPr>
              <p:cNvPr id="235" name="Google Shape;235;p6"/>
              <p:cNvGrpSpPr/>
              <p:nvPr/>
            </p:nvGrpSpPr>
            <p:grpSpPr>
              <a:xfrm>
                <a:off x="4337566" y="4056020"/>
                <a:ext cx="215583" cy="229700"/>
                <a:chOff x="423441" y="2517507"/>
                <a:chExt cx="215583" cy="229700"/>
              </a:xfrm>
            </p:grpSpPr>
            <p:sp>
              <p:nvSpPr>
                <p:cNvPr id="236" name="Google Shape;236;p6"/>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37" name="Google Shape;237;p6"/>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38" name="Google Shape;238;p6"/>
              <p:cNvGrpSpPr/>
              <p:nvPr/>
            </p:nvGrpSpPr>
            <p:grpSpPr>
              <a:xfrm>
                <a:off x="4172519" y="4248689"/>
                <a:ext cx="218639" cy="325708"/>
                <a:chOff x="258394" y="2710176"/>
                <a:chExt cx="218639" cy="325708"/>
              </a:xfrm>
            </p:grpSpPr>
            <p:sp>
              <p:nvSpPr>
                <p:cNvPr id="239" name="Google Shape;239;p6"/>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0" name="Google Shape;240;p6"/>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241" name="Google Shape;241;p6"/>
            <p:cNvGrpSpPr/>
            <p:nvPr/>
          </p:nvGrpSpPr>
          <p:grpSpPr>
            <a:xfrm>
              <a:off x="0" y="4804888"/>
              <a:ext cx="9141155" cy="338622"/>
              <a:chOff x="0" y="4804888"/>
              <a:chExt cx="9141155" cy="338622"/>
            </a:xfrm>
          </p:grpSpPr>
          <p:sp>
            <p:nvSpPr>
              <p:cNvPr id="242" name="Google Shape;242;p6"/>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243" name="Google Shape;243;p6"/>
              <p:cNvGrpSpPr/>
              <p:nvPr/>
            </p:nvGrpSpPr>
            <p:grpSpPr>
              <a:xfrm>
                <a:off x="408984" y="4937484"/>
                <a:ext cx="8326033" cy="113087"/>
                <a:chOff x="408984" y="4937484"/>
                <a:chExt cx="8326033" cy="113087"/>
              </a:xfrm>
            </p:grpSpPr>
            <p:grpSp>
              <p:nvGrpSpPr>
                <p:cNvPr id="244" name="Google Shape;244;p6"/>
                <p:cNvGrpSpPr/>
                <p:nvPr/>
              </p:nvGrpSpPr>
              <p:grpSpPr>
                <a:xfrm flipH="1">
                  <a:off x="3116092" y="4937484"/>
                  <a:ext cx="204708" cy="113087"/>
                  <a:chOff x="4165490" y="4856571"/>
                  <a:chExt cx="204708" cy="113087"/>
                </a:xfrm>
              </p:grpSpPr>
              <p:sp>
                <p:nvSpPr>
                  <p:cNvPr id="245" name="Google Shape;245;p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6" name="Google Shape;246;p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47" name="Google Shape;247;p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48" name="Google Shape;248;p6"/>
                <p:cNvGrpSpPr/>
                <p:nvPr/>
              </p:nvGrpSpPr>
              <p:grpSpPr>
                <a:xfrm>
                  <a:off x="408984" y="4937484"/>
                  <a:ext cx="204708" cy="113087"/>
                  <a:chOff x="4165490" y="4856571"/>
                  <a:chExt cx="204708" cy="113087"/>
                </a:xfrm>
              </p:grpSpPr>
              <p:sp>
                <p:nvSpPr>
                  <p:cNvPr id="249" name="Google Shape;249;p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0" name="Google Shape;250;p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1" name="Google Shape;251;p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52" name="Google Shape;252;p6"/>
                <p:cNvGrpSpPr/>
                <p:nvPr/>
              </p:nvGrpSpPr>
              <p:grpSpPr>
                <a:xfrm>
                  <a:off x="8530309" y="4937484"/>
                  <a:ext cx="204708" cy="113087"/>
                  <a:chOff x="4165490" y="4856571"/>
                  <a:chExt cx="204708" cy="113087"/>
                </a:xfrm>
              </p:grpSpPr>
              <p:sp>
                <p:nvSpPr>
                  <p:cNvPr id="253" name="Google Shape;253;p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4" name="Google Shape;254;p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5" name="Google Shape;255;p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56" name="Google Shape;256;p6"/>
                <p:cNvGrpSpPr/>
                <p:nvPr/>
              </p:nvGrpSpPr>
              <p:grpSpPr>
                <a:xfrm>
                  <a:off x="5823200" y="4937484"/>
                  <a:ext cx="204708" cy="113087"/>
                  <a:chOff x="4165490" y="4856571"/>
                  <a:chExt cx="204708" cy="113087"/>
                </a:xfrm>
              </p:grpSpPr>
              <p:sp>
                <p:nvSpPr>
                  <p:cNvPr id="257" name="Google Shape;257;p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8" name="Google Shape;258;p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9" name="Google Shape;259;p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sp>
        <p:nvSpPr>
          <p:cNvPr id="260" name="Google Shape;260;p6"/>
          <p:cNvSpPr txBox="1">
            <a:spLocks noGrp="1"/>
          </p:cNvSpPr>
          <p:nvPr>
            <p:ph type="title"/>
          </p:nvPr>
        </p:nvSpPr>
        <p:spPr>
          <a:xfrm>
            <a:off x="720000" y="1044456"/>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61" name="Google Shape;261;p6"/>
          <p:cNvSpPr txBox="1">
            <a:spLocks noGrp="1"/>
          </p:cNvSpPr>
          <p:nvPr>
            <p:ph type="title" idx="2"/>
          </p:nvPr>
        </p:nvSpPr>
        <p:spPr>
          <a:xfrm>
            <a:off x="720000" y="1742592"/>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62" name="Google Shape;262;p6"/>
          <p:cNvSpPr txBox="1">
            <a:spLocks noGrp="1"/>
          </p:cNvSpPr>
          <p:nvPr>
            <p:ph type="title" idx="3"/>
          </p:nvPr>
        </p:nvSpPr>
        <p:spPr>
          <a:xfrm>
            <a:off x="720000" y="2440728"/>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63" name="Google Shape;263;p6"/>
          <p:cNvSpPr txBox="1">
            <a:spLocks noGrp="1"/>
          </p:cNvSpPr>
          <p:nvPr>
            <p:ph type="title" idx="4"/>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4" name="Google Shape;264;p6"/>
          <p:cNvSpPr txBox="1">
            <a:spLocks noGrp="1"/>
          </p:cNvSpPr>
          <p:nvPr>
            <p:ph type="subTitle" idx="1"/>
          </p:nvPr>
        </p:nvSpPr>
        <p:spPr>
          <a:xfrm>
            <a:off x="1241700" y="1022706"/>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5" name="Google Shape;265;p6"/>
          <p:cNvSpPr txBox="1">
            <a:spLocks noGrp="1"/>
          </p:cNvSpPr>
          <p:nvPr>
            <p:ph type="subTitle" idx="5"/>
          </p:nvPr>
        </p:nvSpPr>
        <p:spPr>
          <a:xfrm>
            <a:off x="1241700" y="1720842"/>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6" name="Google Shape;266;p6"/>
          <p:cNvSpPr txBox="1">
            <a:spLocks noGrp="1"/>
          </p:cNvSpPr>
          <p:nvPr>
            <p:ph type="subTitle" idx="6"/>
          </p:nvPr>
        </p:nvSpPr>
        <p:spPr>
          <a:xfrm>
            <a:off x="1241700" y="2418978"/>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7" name="Google Shape;267;p6"/>
          <p:cNvSpPr txBox="1">
            <a:spLocks noGrp="1"/>
          </p:cNvSpPr>
          <p:nvPr>
            <p:ph type="title" idx="7"/>
          </p:nvPr>
        </p:nvSpPr>
        <p:spPr>
          <a:xfrm>
            <a:off x="720000" y="3138864"/>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68" name="Google Shape;268;p6"/>
          <p:cNvSpPr txBox="1">
            <a:spLocks noGrp="1"/>
          </p:cNvSpPr>
          <p:nvPr>
            <p:ph type="title" idx="8"/>
          </p:nvPr>
        </p:nvSpPr>
        <p:spPr>
          <a:xfrm>
            <a:off x="720000" y="3837000"/>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69" name="Google Shape;269;p6"/>
          <p:cNvSpPr txBox="1">
            <a:spLocks noGrp="1"/>
          </p:cNvSpPr>
          <p:nvPr>
            <p:ph type="subTitle" idx="9"/>
          </p:nvPr>
        </p:nvSpPr>
        <p:spPr>
          <a:xfrm>
            <a:off x="1241700" y="3117114"/>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0" name="Google Shape;270;p6"/>
          <p:cNvSpPr txBox="1">
            <a:spLocks noGrp="1"/>
          </p:cNvSpPr>
          <p:nvPr>
            <p:ph type="subTitle" idx="13"/>
          </p:nvPr>
        </p:nvSpPr>
        <p:spPr>
          <a:xfrm>
            <a:off x="1241700" y="3815250"/>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1" name="Google Shape;271;p6"/>
          <p:cNvSpPr txBox="1">
            <a:spLocks noGrp="1"/>
          </p:cNvSpPr>
          <p:nvPr>
            <p:ph type="title" idx="14"/>
          </p:nvPr>
        </p:nvSpPr>
        <p:spPr>
          <a:xfrm>
            <a:off x="4629000" y="1044456"/>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72" name="Google Shape;272;p6"/>
          <p:cNvSpPr txBox="1">
            <a:spLocks noGrp="1"/>
          </p:cNvSpPr>
          <p:nvPr>
            <p:ph type="title" idx="15"/>
          </p:nvPr>
        </p:nvSpPr>
        <p:spPr>
          <a:xfrm>
            <a:off x="4629000" y="1742596"/>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73" name="Google Shape;273;p6"/>
          <p:cNvSpPr txBox="1">
            <a:spLocks noGrp="1"/>
          </p:cNvSpPr>
          <p:nvPr>
            <p:ph type="title" idx="16"/>
          </p:nvPr>
        </p:nvSpPr>
        <p:spPr>
          <a:xfrm>
            <a:off x="4629000" y="2440735"/>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74" name="Google Shape;274;p6"/>
          <p:cNvSpPr txBox="1">
            <a:spLocks noGrp="1"/>
          </p:cNvSpPr>
          <p:nvPr>
            <p:ph type="subTitle" idx="17"/>
          </p:nvPr>
        </p:nvSpPr>
        <p:spPr>
          <a:xfrm>
            <a:off x="5150700" y="1022706"/>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5" name="Google Shape;275;p6"/>
          <p:cNvSpPr txBox="1">
            <a:spLocks noGrp="1"/>
          </p:cNvSpPr>
          <p:nvPr>
            <p:ph type="subTitle" idx="18"/>
          </p:nvPr>
        </p:nvSpPr>
        <p:spPr>
          <a:xfrm>
            <a:off x="5150700" y="1720846"/>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6" name="Google Shape;276;p6"/>
          <p:cNvSpPr txBox="1">
            <a:spLocks noGrp="1"/>
          </p:cNvSpPr>
          <p:nvPr>
            <p:ph type="subTitle" idx="19"/>
          </p:nvPr>
        </p:nvSpPr>
        <p:spPr>
          <a:xfrm>
            <a:off x="5150700" y="2418985"/>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7" name="Google Shape;277;p6"/>
          <p:cNvSpPr txBox="1">
            <a:spLocks noGrp="1"/>
          </p:cNvSpPr>
          <p:nvPr>
            <p:ph type="title" idx="20"/>
          </p:nvPr>
        </p:nvSpPr>
        <p:spPr>
          <a:xfrm>
            <a:off x="4629000" y="3138875"/>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78" name="Google Shape;278;p6"/>
          <p:cNvSpPr txBox="1">
            <a:spLocks noGrp="1"/>
          </p:cNvSpPr>
          <p:nvPr>
            <p:ph type="subTitle" idx="21"/>
          </p:nvPr>
        </p:nvSpPr>
        <p:spPr>
          <a:xfrm>
            <a:off x="5150700" y="3117125"/>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2213451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79"/>
        <p:cNvGrpSpPr/>
        <p:nvPr/>
      </p:nvGrpSpPr>
      <p:grpSpPr>
        <a:xfrm>
          <a:off x="0" y="0"/>
          <a:ext cx="0" cy="0"/>
          <a:chOff x="0" y="0"/>
          <a:chExt cx="0" cy="0"/>
        </a:xfrm>
      </p:grpSpPr>
      <p:grpSp>
        <p:nvGrpSpPr>
          <p:cNvPr id="280" name="Google Shape;280;p7"/>
          <p:cNvGrpSpPr/>
          <p:nvPr/>
        </p:nvGrpSpPr>
        <p:grpSpPr>
          <a:xfrm>
            <a:off x="-102185" y="1391512"/>
            <a:ext cx="9806314" cy="3751998"/>
            <a:chOff x="-102185" y="1391512"/>
            <a:chExt cx="9806314" cy="3751998"/>
          </a:xfrm>
        </p:grpSpPr>
        <p:sp>
          <p:nvSpPr>
            <p:cNvPr id="281" name="Google Shape;281;p7"/>
            <p:cNvSpPr/>
            <p:nvPr/>
          </p:nvSpPr>
          <p:spPr>
            <a:xfrm flipH="1">
              <a:off x="-2930" y="3788102"/>
              <a:ext cx="9141155" cy="1345657"/>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282" name="Google Shape;282;p7"/>
            <p:cNvGrpSpPr/>
            <p:nvPr/>
          </p:nvGrpSpPr>
          <p:grpSpPr>
            <a:xfrm>
              <a:off x="6430928" y="4166042"/>
              <a:ext cx="3273201" cy="782486"/>
              <a:chOff x="6430928" y="4166042"/>
              <a:chExt cx="3273201" cy="782486"/>
            </a:xfrm>
          </p:grpSpPr>
          <p:grpSp>
            <p:nvGrpSpPr>
              <p:cNvPr id="283" name="Google Shape;283;p7"/>
              <p:cNvGrpSpPr/>
              <p:nvPr/>
            </p:nvGrpSpPr>
            <p:grpSpPr>
              <a:xfrm>
                <a:off x="7386095" y="4166042"/>
                <a:ext cx="2318034" cy="773811"/>
                <a:chOff x="762295" y="4190998"/>
                <a:chExt cx="2318034" cy="773811"/>
              </a:xfrm>
            </p:grpSpPr>
            <p:sp>
              <p:nvSpPr>
                <p:cNvPr id="284" name="Google Shape;284;p7"/>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5" name="Google Shape;285;p7"/>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6" name="Google Shape;286;p7"/>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87" name="Google Shape;287;p7"/>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88" name="Google Shape;288;p7"/>
              <p:cNvGrpSpPr/>
              <p:nvPr/>
            </p:nvGrpSpPr>
            <p:grpSpPr>
              <a:xfrm>
                <a:off x="6430928" y="4341412"/>
                <a:ext cx="1343761" cy="607116"/>
                <a:chOff x="2515353" y="4380926"/>
                <a:chExt cx="1343761" cy="607116"/>
              </a:xfrm>
            </p:grpSpPr>
            <p:sp>
              <p:nvSpPr>
                <p:cNvPr id="289" name="Google Shape;289;p7"/>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0" name="Google Shape;290;p7"/>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1" name="Google Shape;291;p7"/>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292" name="Google Shape;292;p7"/>
            <p:cNvGrpSpPr/>
            <p:nvPr/>
          </p:nvGrpSpPr>
          <p:grpSpPr>
            <a:xfrm>
              <a:off x="-102185" y="4148592"/>
              <a:ext cx="1843078" cy="808698"/>
              <a:chOff x="-25985" y="4224317"/>
              <a:chExt cx="1843078" cy="808698"/>
            </a:xfrm>
          </p:grpSpPr>
          <p:sp>
            <p:nvSpPr>
              <p:cNvPr id="293" name="Google Shape;293;p7"/>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4" name="Google Shape;294;p7"/>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95" name="Google Shape;295;p7"/>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296" name="Google Shape;296;p7"/>
            <p:cNvGrpSpPr/>
            <p:nvPr/>
          </p:nvGrpSpPr>
          <p:grpSpPr>
            <a:xfrm>
              <a:off x="0" y="4804888"/>
              <a:ext cx="9141155" cy="338622"/>
              <a:chOff x="0" y="4804888"/>
              <a:chExt cx="9141155" cy="338622"/>
            </a:xfrm>
          </p:grpSpPr>
          <p:sp>
            <p:nvSpPr>
              <p:cNvPr id="297" name="Google Shape;297;p7"/>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298" name="Google Shape;298;p7"/>
              <p:cNvGrpSpPr/>
              <p:nvPr/>
            </p:nvGrpSpPr>
            <p:grpSpPr>
              <a:xfrm>
                <a:off x="408984" y="4937484"/>
                <a:ext cx="8326033" cy="113087"/>
                <a:chOff x="408984" y="4937484"/>
                <a:chExt cx="8326033" cy="113087"/>
              </a:xfrm>
            </p:grpSpPr>
            <p:grpSp>
              <p:nvGrpSpPr>
                <p:cNvPr id="299" name="Google Shape;299;p7"/>
                <p:cNvGrpSpPr/>
                <p:nvPr/>
              </p:nvGrpSpPr>
              <p:grpSpPr>
                <a:xfrm flipH="1">
                  <a:off x="3116092" y="4937484"/>
                  <a:ext cx="204708" cy="113087"/>
                  <a:chOff x="4165490" y="4856571"/>
                  <a:chExt cx="204708" cy="113087"/>
                </a:xfrm>
              </p:grpSpPr>
              <p:sp>
                <p:nvSpPr>
                  <p:cNvPr id="300" name="Google Shape;300;p7"/>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1" name="Google Shape;301;p7"/>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2" name="Google Shape;302;p7"/>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03" name="Google Shape;303;p7"/>
                <p:cNvGrpSpPr/>
                <p:nvPr/>
              </p:nvGrpSpPr>
              <p:grpSpPr>
                <a:xfrm>
                  <a:off x="408984" y="4937484"/>
                  <a:ext cx="204708" cy="113087"/>
                  <a:chOff x="4165490" y="4856571"/>
                  <a:chExt cx="204708" cy="113087"/>
                </a:xfrm>
              </p:grpSpPr>
              <p:sp>
                <p:nvSpPr>
                  <p:cNvPr id="304" name="Google Shape;304;p7"/>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5" name="Google Shape;305;p7"/>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6" name="Google Shape;306;p7"/>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07" name="Google Shape;307;p7"/>
                <p:cNvGrpSpPr/>
                <p:nvPr/>
              </p:nvGrpSpPr>
              <p:grpSpPr>
                <a:xfrm>
                  <a:off x="8530309" y="4937484"/>
                  <a:ext cx="204708" cy="113087"/>
                  <a:chOff x="4165490" y="4856571"/>
                  <a:chExt cx="204708" cy="113087"/>
                </a:xfrm>
              </p:grpSpPr>
              <p:sp>
                <p:nvSpPr>
                  <p:cNvPr id="308" name="Google Shape;308;p7"/>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09" name="Google Shape;309;p7"/>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0" name="Google Shape;310;p7"/>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nvGrpSpPr>
            <p:cNvPr id="311" name="Google Shape;311;p7"/>
            <p:cNvGrpSpPr/>
            <p:nvPr/>
          </p:nvGrpSpPr>
          <p:grpSpPr>
            <a:xfrm>
              <a:off x="172291" y="1391512"/>
              <a:ext cx="326065" cy="1692347"/>
              <a:chOff x="172291" y="1391512"/>
              <a:chExt cx="326065" cy="1692347"/>
            </a:xfrm>
          </p:grpSpPr>
          <p:grpSp>
            <p:nvGrpSpPr>
              <p:cNvPr id="312" name="Google Shape;312;p7"/>
              <p:cNvGrpSpPr/>
              <p:nvPr/>
            </p:nvGrpSpPr>
            <p:grpSpPr>
              <a:xfrm>
                <a:off x="172291" y="2021182"/>
                <a:ext cx="215583" cy="229700"/>
                <a:chOff x="423441" y="2517507"/>
                <a:chExt cx="215583" cy="229700"/>
              </a:xfrm>
            </p:grpSpPr>
            <p:sp>
              <p:nvSpPr>
                <p:cNvPr id="313" name="Google Shape;313;p7"/>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4" name="Google Shape;314;p7"/>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15" name="Google Shape;315;p7"/>
              <p:cNvGrpSpPr/>
              <p:nvPr/>
            </p:nvGrpSpPr>
            <p:grpSpPr>
              <a:xfrm>
                <a:off x="172300" y="1391512"/>
                <a:ext cx="326056" cy="122381"/>
                <a:chOff x="177600" y="2303162"/>
                <a:chExt cx="326056" cy="122381"/>
              </a:xfrm>
            </p:grpSpPr>
            <p:sp>
              <p:nvSpPr>
                <p:cNvPr id="316" name="Google Shape;316;p7"/>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17" name="Google Shape;317;p7"/>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18" name="Google Shape;318;p7"/>
              <p:cNvGrpSpPr/>
              <p:nvPr/>
            </p:nvGrpSpPr>
            <p:grpSpPr>
              <a:xfrm>
                <a:off x="226007" y="2758151"/>
                <a:ext cx="218639" cy="325708"/>
                <a:chOff x="258394" y="2710176"/>
                <a:chExt cx="218639" cy="325708"/>
              </a:xfrm>
            </p:grpSpPr>
            <p:sp>
              <p:nvSpPr>
                <p:cNvPr id="319" name="Google Shape;319;p7"/>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0" name="Google Shape;320;p7"/>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321" name="Google Shape;321;p7"/>
            <p:cNvGrpSpPr/>
            <p:nvPr/>
          </p:nvGrpSpPr>
          <p:grpSpPr>
            <a:xfrm>
              <a:off x="8581377" y="2863011"/>
              <a:ext cx="461179" cy="461210"/>
              <a:chOff x="2957865" y="5957044"/>
              <a:chExt cx="794178" cy="794231"/>
            </a:xfrm>
          </p:grpSpPr>
          <p:sp>
            <p:nvSpPr>
              <p:cNvPr id="322" name="Google Shape;322;p7"/>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3" name="Google Shape;323;p7"/>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4" name="Google Shape;324;p7"/>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5" name="Google Shape;325;p7"/>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6" name="Google Shape;326;p7"/>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7" name="Google Shape;327;p7"/>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8" name="Google Shape;328;p7"/>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29" name="Google Shape;329;p7"/>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0" name="Google Shape;330;p7"/>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1" name="Google Shape;331;p7"/>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332" name="Google Shape;332;p7"/>
          <p:cNvSpPr txBox="1">
            <a:spLocks noGrp="1"/>
          </p:cNvSpPr>
          <p:nvPr>
            <p:ph type="subTitle" idx="1"/>
          </p:nvPr>
        </p:nvSpPr>
        <p:spPr>
          <a:xfrm>
            <a:off x="715100" y="1457000"/>
            <a:ext cx="4070100" cy="27720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600"/>
              <a:buAutoNum type="arabicPeriod"/>
              <a:defRPr sz="1600"/>
            </a:lvl1pPr>
            <a:lvl2pPr lvl="1" algn="ctr">
              <a:lnSpc>
                <a:spcPct val="100000"/>
              </a:lnSpc>
              <a:spcBef>
                <a:spcPts val="0"/>
              </a:spcBef>
              <a:spcAft>
                <a:spcPts val="0"/>
              </a:spcAft>
              <a:buSzPts val="1600"/>
              <a:buAutoNum type="alphaLcPeriod"/>
              <a:defRPr sz="1600"/>
            </a:lvl2pPr>
            <a:lvl3pPr lvl="2" algn="ctr">
              <a:lnSpc>
                <a:spcPct val="100000"/>
              </a:lnSpc>
              <a:spcBef>
                <a:spcPts val="0"/>
              </a:spcBef>
              <a:spcAft>
                <a:spcPts val="0"/>
              </a:spcAft>
              <a:buSzPts val="1600"/>
              <a:buAutoNum type="romanLcPeriod"/>
              <a:defRPr sz="1600"/>
            </a:lvl3pPr>
            <a:lvl4pPr lvl="3" algn="ctr">
              <a:lnSpc>
                <a:spcPct val="100000"/>
              </a:lnSpc>
              <a:spcBef>
                <a:spcPts val="0"/>
              </a:spcBef>
              <a:spcAft>
                <a:spcPts val="0"/>
              </a:spcAft>
              <a:buSzPts val="1600"/>
              <a:buAutoNum type="arabicPeriod"/>
              <a:defRPr sz="1600"/>
            </a:lvl4pPr>
            <a:lvl5pPr lvl="4" algn="ctr">
              <a:lnSpc>
                <a:spcPct val="100000"/>
              </a:lnSpc>
              <a:spcBef>
                <a:spcPts val="0"/>
              </a:spcBef>
              <a:spcAft>
                <a:spcPts val="0"/>
              </a:spcAft>
              <a:buSzPts val="1600"/>
              <a:buAutoNum type="alphaLcPeriod"/>
              <a:defRPr sz="1600"/>
            </a:lvl5pPr>
            <a:lvl6pPr lvl="5" algn="ctr">
              <a:lnSpc>
                <a:spcPct val="100000"/>
              </a:lnSpc>
              <a:spcBef>
                <a:spcPts val="0"/>
              </a:spcBef>
              <a:spcAft>
                <a:spcPts val="0"/>
              </a:spcAft>
              <a:buSzPts val="1600"/>
              <a:buAutoNum type="romanLcPeriod"/>
              <a:defRPr sz="1600"/>
            </a:lvl6pPr>
            <a:lvl7pPr lvl="6" algn="ctr">
              <a:lnSpc>
                <a:spcPct val="100000"/>
              </a:lnSpc>
              <a:spcBef>
                <a:spcPts val="0"/>
              </a:spcBef>
              <a:spcAft>
                <a:spcPts val="0"/>
              </a:spcAft>
              <a:buSzPts val="1600"/>
              <a:buAutoNum type="arabicPeriod"/>
              <a:defRPr sz="1600"/>
            </a:lvl7pPr>
            <a:lvl8pPr lvl="7" algn="ctr">
              <a:lnSpc>
                <a:spcPct val="100000"/>
              </a:lnSpc>
              <a:spcBef>
                <a:spcPts val="0"/>
              </a:spcBef>
              <a:spcAft>
                <a:spcPts val="0"/>
              </a:spcAft>
              <a:buSzPts val="1600"/>
              <a:buAutoNum type="alphaLcPeriod"/>
              <a:defRPr sz="1600"/>
            </a:lvl8pPr>
            <a:lvl9pPr lvl="8" algn="ctr">
              <a:lnSpc>
                <a:spcPct val="100000"/>
              </a:lnSpc>
              <a:spcBef>
                <a:spcPts val="0"/>
              </a:spcBef>
              <a:spcAft>
                <a:spcPts val="0"/>
              </a:spcAft>
              <a:buSzPts val="1600"/>
              <a:buAutoNum type="romanLcPeriod"/>
              <a:defRPr sz="1600"/>
            </a:lvl9pPr>
          </a:lstStyle>
          <a:p>
            <a:endParaRPr/>
          </a:p>
        </p:txBody>
      </p:sp>
      <p:sp>
        <p:nvSpPr>
          <p:cNvPr id="333" name="Google Shape;333;p7"/>
          <p:cNvSpPr txBox="1">
            <a:spLocks noGrp="1"/>
          </p:cNvSpPr>
          <p:nvPr>
            <p:ph type="title"/>
          </p:nvPr>
        </p:nvSpPr>
        <p:spPr>
          <a:xfrm>
            <a:off x="715100" y="445025"/>
            <a:ext cx="7713900" cy="54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646541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334"/>
        <p:cNvGrpSpPr/>
        <p:nvPr/>
      </p:nvGrpSpPr>
      <p:grpSpPr>
        <a:xfrm>
          <a:off x="0" y="0"/>
          <a:ext cx="0" cy="0"/>
          <a:chOff x="0" y="0"/>
          <a:chExt cx="0" cy="0"/>
        </a:xfrm>
      </p:grpSpPr>
      <p:grpSp>
        <p:nvGrpSpPr>
          <p:cNvPr id="335" name="Google Shape;335;p8"/>
          <p:cNvGrpSpPr/>
          <p:nvPr/>
        </p:nvGrpSpPr>
        <p:grpSpPr>
          <a:xfrm>
            <a:off x="-494115" y="-120529"/>
            <a:ext cx="10461275" cy="5265806"/>
            <a:chOff x="-494115" y="-120529"/>
            <a:chExt cx="10461275" cy="5265806"/>
          </a:xfrm>
        </p:grpSpPr>
        <p:sp>
          <p:nvSpPr>
            <p:cNvPr id="336" name="Google Shape;336;p8"/>
            <p:cNvSpPr/>
            <p:nvPr/>
          </p:nvSpPr>
          <p:spPr>
            <a:xfrm flipH="1">
              <a:off x="1420" y="4407976"/>
              <a:ext cx="9141155" cy="737301"/>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37" name="Google Shape;337;p8"/>
            <p:cNvGrpSpPr/>
            <p:nvPr/>
          </p:nvGrpSpPr>
          <p:grpSpPr>
            <a:xfrm flipH="1">
              <a:off x="7507364" y="4300480"/>
              <a:ext cx="1843078" cy="808698"/>
              <a:chOff x="-25985" y="4224317"/>
              <a:chExt cx="1843078" cy="808698"/>
            </a:xfrm>
          </p:grpSpPr>
          <p:sp>
            <p:nvSpPr>
              <p:cNvPr id="338" name="Google Shape;338;p8"/>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39" name="Google Shape;339;p8"/>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0" name="Google Shape;340;p8"/>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41" name="Google Shape;341;p8"/>
            <p:cNvGrpSpPr/>
            <p:nvPr/>
          </p:nvGrpSpPr>
          <p:grpSpPr>
            <a:xfrm rot="-149941" flipH="1">
              <a:off x="7323341" y="4473083"/>
              <a:ext cx="1343695" cy="607086"/>
              <a:chOff x="2515353" y="4380926"/>
              <a:chExt cx="1343761" cy="607116"/>
            </a:xfrm>
          </p:grpSpPr>
          <p:sp>
            <p:nvSpPr>
              <p:cNvPr id="342" name="Google Shape;342;p8"/>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3" name="Google Shape;343;p8"/>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44" name="Google Shape;344;p8"/>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45" name="Google Shape;345;p8"/>
            <p:cNvGrpSpPr/>
            <p:nvPr/>
          </p:nvGrpSpPr>
          <p:grpSpPr>
            <a:xfrm>
              <a:off x="1422" y="4804888"/>
              <a:ext cx="9141155" cy="338622"/>
              <a:chOff x="536989" y="4804888"/>
              <a:chExt cx="9141155" cy="338622"/>
            </a:xfrm>
          </p:grpSpPr>
          <p:sp>
            <p:nvSpPr>
              <p:cNvPr id="346" name="Google Shape;346;p8"/>
              <p:cNvSpPr/>
              <p:nvPr/>
            </p:nvSpPr>
            <p:spPr>
              <a:xfrm flipH="1">
                <a:off x="536989"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47" name="Google Shape;347;p8"/>
              <p:cNvGrpSpPr/>
              <p:nvPr/>
            </p:nvGrpSpPr>
            <p:grpSpPr>
              <a:xfrm>
                <a:off x="685822" y="4917659"/>
                <a:ext cx="8326033" cy="152737"/>
                <a:chOff x="685822" y="4917659"/>
                <a:chExt cx="8326033" cy="152737"/>
              </a:xfrm>
            </p:grpSpPr>
            <p:grpSp>
              <p:nvGrpSpPr>
                <p:cNvPr id="348" name="Google Shape;348;p8"/>
                <p:cNvGrpSpPr/>
                <p:nvPr/>
              </p:nvGrpSpPr>
              <p:grpSpPr>
                <a:xfrm>
                  <a:off x="6248072" y="4917659"/>
                  <a:ext cx="204708" cy="113087"/>
                  <a:chOff x="4165490" y="4856571"/>
                  <a:chExt cx="204708" cy="113087"/>
                </a:xfrm>
              </p:grpSpPr>
              <p:sp>
                <p:nvSpPr>
                  <p:cNvPr id="349" name="Google Shape;349;p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0" name="Google Shape;350;p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1" name="Google Shape;351;p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52" name="Google Shape;352;p8"/>
                <p:cNvGrpSpPr/>
                <p:nvPr/>
              </p:nvGrpSpPr>
              <p:grpSpPr>
                <a:xfrm flipH="1">
                  <a:off x="8807147" y="4917659"/>
                  <a:ext cx="204708" cy="113087"/>
                  <a:chOff x="4165490" y="4856571"/>
                  <a:chExt cx="204708" cy="113087"/>
                </a:xfrm>
              </p:grpSpPr>
              <p:sp>
                <p:nvSpPr>
                  <p:cNvPr id="353" name="Google Shape;353;p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4" name="Google Shape;354;p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5" name="Google Shape;355;p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56" name="Google Shape;356;p8"/>
                <p:cNvGrpSpPr/>
                <p:nvPr/>
              </p:nvGrpSpPr>
              <p:grpSpPr>
                <a:xfrm flipH="1">
                  <a:off x="685822" y="4957309"/>
                  <a:ext cx="204708" cy="113087"/>
                  <a:chOff x="4165490" y="4856571"/>
                  <a:chExt cx="204708" cy="113087"/>
                </a:xfrm>
              </p:grpSpPr>
              <p:sp>
                <p:nvSpPr>
                  <p:cNvPr id="357" name="Google Shape;357;p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8" name="Google Shape;358;p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59" name="Google Shape;359;p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60" name="Google Shape;360;p8"/>
                <p:cNvGrpSpPr/>
                <p:nvPr/>
              </p:nvGrpSpPr>
              <p:grpSpPr>
                <a:xfrm flipH="1">
                  <a:off x="3969972" y="4917659"/>
                  <a:ext cx="204708" cy="113087"/>
                  <a:chOff x="4165490" y="4856571"/>
                  <a:chExt cx="204708" cy="113087"/>
                </a:xfrm>
              </p:grpSpPr>
              <p:sp>
                <p:nvSpPr>
                  <p:cNvPr id="361" name="Google Shape;361;p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2" name="Google Shape;362;p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3" name="Google Shape;363;p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nvGrpSpPr>
            <p:cNvPr id="364" name="Google Shape;364;p8"/>
            <p:cNvGrpSpPr/>
            <p:nvPr/>
          </p:nvGrpSpPr>
          <p:grpSpPr>
            <a:xfrm>
              <a:off x="8505035" y="-120529"/>
              <a:ext cx="1462125" cy="723809"/>
              <a:chOff x="2776710" y="2065334"/>
              <a:chExt cx="1462125" cy="723809"/>
            </a:xfrm>
          </p:grpSpPr>
          <p:sp>
            <p:nvSpPr>
              <p:cNvPr id="365" name="Google Shape;365;p8"/>
              <p:cNvSpPr/>
              <p:nvPr/>
            </p:nvSpPr>
            <p:spPr>
              <a:xfrm>
                <a:off x="2776710" y="240650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66" name="Google Shape;366;p8"/>
              <p:cNvSpPr/>
              <p:nvPr/>
            </p:nvSpPr>
            <p:spPr>
              <a:xfrm>
                <a:off x="3311988" y="206533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67" name="Google Shape;367;p8"/>
            <p:cNvSpPr/>
            <p:nvPr/>
          </p:nvSpPr>
          <p:spPr>
            <a:xfrm>
              <a:off x="-494115" y="20947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68" name="Google Shape;368;p8"/>
            <p:cNvGrpSpPr/>
            <p:nvPr/>
          </p:nvGrpSpPr>
          <p:grpSpPr>
            <a:xfrm>
              <a:off x="153790" y="255698"/>
              <a:ext cx="461179" cy="461210"/>
              <a:chOff x="2957865" y="5957044"/>
              <a:chExt cx="794178" cy="794231"/>
            </a:xfrm>
          </p:grpSpPr>
          <p:sp>
            <p:nvSpPr>
              <p:cNvPr id="369" name="Google Shape;369;p8"/>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0" name="Google Shape;370;p8"/>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1" name="Google Shape;371;p8"/>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2" name="Google Shape;372;p8"/>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3" name="Google Shape;373;p8"/>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4" name="Google Shape;374;p8"/>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5" name="Google Shape;375;p8"/>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6" name="Google Shape;376;p8"/>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7" name="Google Shape;377;p8"/>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78" name="Google Shape;378;p8"/>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79" name="Google Shape;379;p8"/>
            <p:cNvGrpSpPr/>
            <p:nvPr/>
          </p:nvGrpSpPr>
          <p:grpSpPr>
            <a:xfrm>
              <a:off x="8569950" y="2015312"/>
              <a:ext cx="461424" cy="732722"/>
              <a:chOff x="177600" y="2303162"/>
              <a:chExt cx="461424" cy="732722"/>
            </a:xfrm>
          </p:grpSpPr>
          <p:grpSp>
            <p:nvGrpSpPr>
              <p:cNvPr id="380" name="Google Shape;380;p8"/>
              <p:cNvGrpSpPr/>
              <p:nvPr/>
            </p:nvGrpSpPr>
            <p:grpSpPr>
              <a:xfrm>
                <a:off x="423441" y="2517507"/>
                <a:ext cx="215583" cy="229700"/>
                <a:chOff x="423441" y="2517507"/>
                <a:chExt cx="215583" cy="229700"/>
              </a:xfrm>
            </p:grpSpPr>
            <p:sp>
              <p:nvSpPr>
                <p:cNvPr id="381" name="Google Shape;381;p8"/>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2" name="Google Shape;382;p8"/>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3" name="Google Shape;383;p8"/>
              <p:cNvGrpSpPr/>
              <p:nvPr/>
            </p:nvGrpSpPr>
            <p:grpSpPr>
              <a:xfrm>
                <a:off x="177600" y="2303162"/>
                <a:ext cx="326056" cy="122381"/>
                <a:chOff x="177600" y="2303162"/>
                <a:chExt cx="326056" cy="122381"/>
              </a:xfrm>
            </p:grpSpPr>
            <p:sp>
              <p:nvSpPr>
                <p:cNvPr id="384" name="Google Shape;384;p8"/>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5" name="Google Shape;385;p8"/>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386" name="Google Shape;386;p8"/>
              <p:cNvGrpSpPr/>
              <p:nvPr/>
            </p:nvGrpSpPr>
            <p:grpSpPr>
              <a:xfrm>
                <a:off x="258394" y="2710176"/>
                <a:ext cx="218639" cy="325708"/>
                <a:chOff x="258394" y="2710176"/>
                <a:chExt cx="218639" cy="325708"/>
              </a:xfrm>
            </p:grpSpPr>
            <p:sp>
              <p:nvSpPr>
                <p:cNvPr id="387" name="Google Shape;387;p8"/>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88" name="Google Shape;388;p8"/>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sp>
        <p:nvSpPr>
          <p:cNvPr id="389" name="Google Shape;389;p8"/>
          <p:cNvSpPr txBox="1">
            <a:spLocks noGrp="1"/>
          </p:cNvSpPr>
          <p:nvPr>
            <p:ph type="subTitle" idx="1"/>
          </p:nvPr>
        </p:nvSpPr>
        <p:spPr>
          <a:xfrm>
            <a:off x="715050" y="1457000"/>
            <a:ext cx="7713900" cy="3151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AutoNum type="arabicPeriod"/>
              <a:defRPr/>
            </a:lvl1pPr>
            <a:lvl2pPr lvl="1" algn="ctr">
              <a:lnSpc>
                <a:spcPct val="100000"/>
              </a:lnSpc>
              <a:spcBef>
                <a:spcPts val="0"/>
              </a:spcBef>
              <a:spcAft>
                <a:spcPts val="0"/>
              </a:spcAft>
              <a:buSzPts val="1400"/>
              <a:buAutoNum type="alphaLcPeriod"/>
              <a:defRPr/>
            </a:lvl2pPr>
            <a:lvl3pPr lvl="2" algn="ctr">
              <a:lnSpc>
                <a:spcPct val="100000"/>
              </a:lnSpc>
              <a:spcBef>
                <a:spcPts val="0"/>
              </a:spcBef>
              <a:spcAft>
                <a:spcPts val="0"/>
              </a:spcAft>
              <a:buSzPts val="1400"/>
              <a:buAutoNum type="romanLcPeriod"/>
              <a:defRPr/>
            </a:lvl3pPr>
            <a:lvl4pPr lvl="3" algn="ctr">
              <a:lnSpc>
                <a:spcPct val="100000"/>
              </a:lnSpc>
              <a:spcBef>
                <a:spcPts val="0"/>
              </a:spcBef>
              <a:spcAft>
                <a:spcPts val="0"/>
              </a:spcAft>
              <a:buSzPts val="1400"/>
              <a:buAutoNum type="arabicPeriod"/>
              <a:defRPr/>
            </a:lvl4pPr>
            <a:lvl5pPr lvl="4" algn="ctr">
              <a:lnSpc>
                <a:spcPct val="100000"/>
              </a:lnSpc>
              <a:spcBef>
                <a:spcPts val="0"/>
              </a:spcBef>
              <a:spcAft>
                <a:spcPts val="0"/>
              </a:spcAft>
              <a:buSzPts val="1400"/>
              <a:buAutoNum type="alphaLcPeriod"/>
              <a:defRPr/>
            </a:lvl5pPr>
            <a:lvl6pPr lvl="5" algn="ctr">
              <a:lnSpc>
                <a:spcPct val="100000"/>
              </a:lnSpc>
              <a:spcBef>
                <a:spcPts val="0"/>
              </a:spcBef>
              <a:spcAft>
                <a:spcPts val="0"/>
              </a:spcAft>
              <a:buSzPts val="1400"/>
              <a:buAutoNum type="romanLcPeriod"/>
              <a:defRPr/>
            </a:lvl6pPr>
            <a:lvl7pPr lvl="6" algn="ctr">
              <a:lnSpc>
                <a:spcPct val="100000"/>
              </a:lnSpc>
              <a:spcBef>
                <a:spcPts val="0"/>
              </a:spcBef>
              <a:spcAft>
                <a:spcPts val="0"/>
              </a:spcAft>
              <a:buSzPts val="1400"/>
              <a:buAutoNum type="arabicPeriod"/>
              <a:defRPr/>
            </a:lvl7pPr>
            <a:lvl8pPr lvl="7" algn="ctr">
              <a:lnSpc>
                <a:spcPct val="100000"/>
              </a:lnSpc>
              <a:spcBef>
                <a:spcPts val="0"/>
              </a:spcBef>
              <a:spcAft>
                <a:spcPts val="0"/>
              </a:spcAft>
              <a:buSzPts val="1400"/>
              <a:buAutoNum type="alphaLcPeriod"/>
              <a:defRPr/>
            </a:lvl8pPr>
            <a:lvl9pPr lvl="8" algn="ctr">
              <a:lnSpc>
                <a:spcPct val="100000"/>
              </a:lnSpc>
              <a:spcBef>
                <a:spcPts val="0"/>
              </a:spcBef>
              <a:spcAft>
                <a:spcPts val="0"/>
              </a:spcAft>
              <a:buSzPts val="1400"/>
              <a:buAutoNum type="romanLcPeriod"/>
              <a:defRPr/>
            </a:lvl9pPr>
          </a:lstStyle>
          <a:p>
            <a:endParaRPr/>
          </a:p>
        </p:txBody>
      </p:sp>
      <p:sp>
        <p:nvSpPr>
          <p:cNvPr id="390" name="Google Shape;390;p8"/>
          <p:cNvSpPr txBox="1">
            <a:spLocks noGrp="1"/>
          </p:cNvSpPr>
          <p:nvPr>
            <p:ph type="title"/>
          </p:nvPr>
        </p:nvSpPr>
        <p:spPr>
          <a:xfrm>
            <a:off x="715050" y="445025"/>
            <a:ext cx="7713900" cy="50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083294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three columns">
  <p:cSld name="CUSTOM_1_1_1_1_1">
    <p:spTree>
      <p:nvGrpSpPr>
        <p:cNvPr id="1" name="Shape 105"/>
        <p:cNvGrpSpPr/>
        <p:nvPr/>
      </p:nvGrpSpPr>
      <p:grpSpPr>
        <a:xfrm>
          <a:off x="0" y="0"/>
          <a:ext cx="0" cy="0"/>
          <a:chOff x="0" y="0"/>
          <a:chExt cx="0" cy="0"/>
        </a:xfrm>
      </p:grpSpPr>
      <p:grpSp>
        <p:nvGrpSpPr>
          <p:cNvPr id="106" name="Google Shape;106;p5"/>
          <p:cNvGrpSpPr/>
          <p:nvPr/>
        </p:nvGrpSpPr>
        <p:grpSpPr>
          <a:xfrm>
            <a:off x="-102185" y="-172211"/>
            <a:ext cx="9243340" cy="5315720"/>
            <a:chOff x="-102185" y="-172210"/>
            <a:chExt cx="9243340" cy="5315720"/>
          </a:xfrm>
        </p:grpSpPr>
        <p:sp>
          <p:nvSpPr>
            <p:cNvPr id="107" name="Google Shape;107;p5"/>
            <p:cNvSpPr/>
            <p:nvPr/>
          </p:nvSpPr>
          <p:spPr>
            <a:xfrm flipH="1">
              <a:off x="-22376"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8" name="Google Shape;108;p5"/>
            <p:cNvGrpSpPr/>
            <p:nvPr/>
          </p:nvGrpSpPr>
          <p:grpSpPr>
            <a:xfrm>
              <a:off x="-102185" y="4148592"/>
              <a:ext cx="1843078" cy="808698"/>
              <a:chOff x="-25985" y="4224317"/>
              <a:chExt cx="1843078" cy="808698"/>
            </a:xfrm>
          </p:grpSpPr>
          <p:sp>
            <p:nvSpPr>
              <p:cNvPr id="109" name="Google Shape;109;p5"/>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 name="Google Shape;110;p5"/>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 name="Google Shape;111;p5"/>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2" name="Google Shape;112;p5"/>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3" name="Google Shape;113;p5"/>
            <p:cNvGrpSpPr/>
            <p:nvPr/>
          </p:nvGrpSpPr>
          <p:grpSpPr>
            <a:xfrm>
              <a:off x="8587500" y="2130623"/>
              <a:ext cx="461424" cy="1457261"/>
              <a:chOff x="177600" y="1578623"/>
              <a:chExt cx="461424" cy="1457261"/>
            </a:xfrm>
          </p:grpSpPr>
          <p:grpSp>
            <p:nvGrpSpPr>
              <p:cNvPr id="114" name="Google Shape;114;p5"/>
              <p:cNvGrpSpPr/>
              <p:nvPr/>
            </p:nvGrpSpPr>
            <p:grpSpPr>
              <a:xfrm>
                <a:off x="177727" y="1578623"/>
                <a:ext cx="461179" cy="461210"/>
                <a:chOff x="2957865" y="5957044"/>
                <a:chExt cx="794178" cy="794231"/>
              </a:xfrm>
            </p:grpSpPr>
            <p:sp>
              <p:nvSpPr>
                <p:cNvPr id="115" name="Google Shape;115;p5"/>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 name="Google Shape;116;p5"/>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 name="Google Shape;117;p5"/>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 name="Google Shape;118;p5"/>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 name="Google Shape;119;p5"/>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 name="Google Shape;120;p5"/>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 name="Google Shape;121;p5"/>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 name="Google Shape;122;p5"/>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 name="Google Shape;123;p5"/>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 name="Google Shape;124;p5"/>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5" name="Google Shape;125;p5"/>
              <p:cNvGrpSpPr/>
              <p:nvPr/>
            </p:nvGrpSpPr>
            <p:grpSpPr>
              <a:xfrm>
                <a:off x="177600" y="2303162"/>
                <a:ext cx="461424" cy="732722"/>
                <a:chOff x="177600" y="2303162"/>
                <a:chExt cx="461424" cy="732722"/>
              </a:xfrm>
            </p:grpSpPr>
            <p:grpSp>
              <p:nvGrpSpPr>
                <p:cNvPr id="126" name="Google Shape;126;p5"/>
                <p:cNvGrpSpPr/>
                <p:nvPr/>
              </p:nvGrpSpPr>
              <p:grpSpPr>
                <a:xfrm>
                  <a:off x="423441" y="2517507"/>
                  <a:ext cx="215583" cy="229700"/>
                  <a:chOff x="423441" y="2517507"/>
                  <a:chExt cx="215583" cy="229700"/>
                </a:xfrm>
              </p:grpSpPr>
              <p:sp>
                <p:nvSpPr>
                  <p:cNvPr id="127" name="Google Shape;127;p5"/>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8" name="Google Shape;128;p5"/>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9" name="Google Shape;129;p5"/>
                <p:cNvGrpSpPr/>
                <p:nvPr/>
              </p:nvGrpSpPr>
              <p:grpSpPr>
                <a:xfrm>
                  <a:off x="177600" y="2303162"/>
                  <a:ext cx="326056" cy="122381"/>
                  <a:chOff x="177600" y="2303162"/>
                  <a:chExt cx="326056" cy="122381"/>
                </a:xfrm>
              </p:grpSpPr>
              <p:sp>
                <p:nvSpPr>
                  <p:cNvPr id="130" name="Google Shape;130;p5"/>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1" name="Google Shape;131;p5"/>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32" name="Google Shape;132;p5"/>
                <p:cNvGrpSpPr/>
                <p:nvPr/>
              </p:nvGrpSpPr>
              <p:grpSpPr>
                <a:xfrm>
                  <a:off x="258394" y="2710176"/>
                  <a:ext cx="218639" cy="325708"/>
                  <a:chOff x="258394" y="2710176"/>
                  <a:chExt cx="218639" cy="325708"/>
                </a:xfrm>
              </p:grpSpPr>
              <p:sp>
                <p:nvSpPr>
                  <p:cNvPr id="133" name="Google Shape;133;p5"/>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5"/>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135" name="Google Shape;135;p5"/>
            <p:cNvGrpSpPr/>
            <p:nvPr/>
          </p:nvGrpSpPr>
          <p:grpSpPr>
            <a:xfrm>
              <a:off x="0" y="4804888"/>
              <a:ext cx="9141155" cy="338622"/>
              <a:chOff x="0" y="4804888"/>
              <a:chExt cx="9141155" cy="338622"/>
            </a:xfrm>
          </p:grpSpPr>
          <p:sp>
            <p:nvSpPr>
              <p:cNvPr id="136" name="Google Shape;136;p5"/>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37" name="Google Shape;137;p5"/>
              <p:cNvGrpSpPr/>
              <p:nvPr/>
            </p:nvGrpSpPr>
            <p:grpSpPr>
              <a:xfrm>
                <a:off x="408984" y="4937484"/>
                <a:ext cx="8326033" cy="113087"/>
                <a:chOff x="408984" y="4937484"/>
                <a:chExt cx="8326033" cy="113087"/>
              </a:xfrm>
            </p:grpSpPr>
            <p:grpSp>
              <p:nvGrpSpPr>
                <p:cNvPr id="138" name="Google Shape;138;p5"/>
                <p:cNvGrpSpPr/>
                <p:nvPr/>
              </p:nvGrpSpPr>
              <p:grpSpPr>
                <a:xfrm flipH="1">
                  <a:off x="3116092" y="4937484"/>
                  <a:ext cx="204708" cy="113087"/>
                  <a:chOff x="4165490" y="4856571"/>
                  <a:chExt cx="204708" cy="113087"/>
                </a:xfrm>
              </p:grpSpPr>
              <p:sp>
                <p:nvSpPr>
                  <p:cNvPr id="139" name="Google Shape;139;p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0" name="Google Shape;140;p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1" name="Google Shape;141;p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2" name="Google Shape;142;p5"/>
                <p:cNvGrpSpPr/>
                <p:nvPr/>
              </p:nvGrpSpPr>
              <p:grpSpPr>
                <a:xfrm>
                  <a:off x="408984" y="4937484"/>
                  <a:ext cx="204708" cy="113087"/>
                  <a:chOff x="4165490" y="4856571"/>
                  <a:chExt cx="204708" cy="113087"/>
                </a:xfrm>
              </p:grpSpPr>
              <p:sp>
                <p:nvSpPr>
                  <p:cNvPr id="143" name="Google Shape;143;p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4" name="Google Shape;144;p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5" name="Google Shape;145;p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46" name="Google Shape;146;p5"/>
                <p:cNvGrpSpPr/>
                <p:nvPr/>
              </p:nvGrpSpPr>
              <p:grpSpPr>
                <a:xfrm>
                  <a:off x="8530309" y="4937484"/>
                  <a:ext cx="204708" cy="113087"/>
                  <a:chOff x="4165490" y="4856571"/>
                  <a:chExt cx="204708" cy="113087"/>
                </a:xfrm>
              </p:grpSpPr>
              <p:sp>
                <p:nvSpPr>
                  <p:cNvPr id="147" name="Google Shape;147;p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8" name="Google Shape;148;p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49" name="Google Shape;149;p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150" name="Google Shape;150;p5"/>
          <p:cNvSpPr txBox="1">
            <a:spLocks noGrp="1"/>
          </p:cNvSpPr>
          <p:nvPr>
            <p:ph type="title"/>
          </p:nvPr>
        </p:nvSpPr>
        <p:spPr>
          <a:xfrm>
            <a:off x="720000" y="445025"/>
            <a:ext cx="7708800" cy="57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1" name="Google Shape;151;p5"/>
          <p:cNvSpPr txBox="1">
            <a:spLocks noGrp="1"/>
          </p:cNvSpPr>
          <p:nvPr>
            <p:ph type="subTitle" idx="1"/>
          </p:nvPr>
        </p:nvSpPr>
        <p:spPr>
          <a:xfrm>
            <a:off x="715100" y="1479900"/>
            <a:ext cx="1202400" cy="681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2" name="Google Shape;152;p5"/>
          <p:cNvSpPr txBox="1">
            <a:spLocks noGrp="1"/>
          </p:cNvSpPr>
          <p:nvPr>
            <p:ph type="subTitle" idx="2"/>
          </p:nvPr>
        </p:nvSpPr>
        <p:spPr>
          <a:xfrm>
            <a:off x="715100" y="2522388"/>
            <a:ext cx="1202400" cy="681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3" name="Google Shape;153;p5"/>
          <p:cNvSpPr txBox="1">
            <a:spLocks noGrp="1"/>
          </p:cNvSpPr>
          <p:nvPr>
            <p:ph type="subTitle" idx="3"/>
          </p:nvPr>
        </p:nvSpPr>
        <p:spPr>
          <a:xfrm>
            <a:off x="715100" y="3581202"/>
            <a:ext cx="1202400" cy="6813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20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54" name="Google Shape;154;p5"/>
          <p:cNvSpPr txBox="1">
            <a:spLocks noGrp="1"/>
          </p:cNvSpPr>
          <p:nvPr>
            <p:ph type="subTitle" idx="4"/>
          </p:nvPr>
        </p:nvSpPr>
        <p:spPr>
          <a:xfrm>
            <a:off x="1917500" y="1479900"/>
            <a:ext cx="6511500" cy="6813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a:lvl1pPr>
            <a:lvl2pPr lvl="1" algn="ctr">
              <a:lnSpc>
                <a:spcPct val="115000"/>
              </a:lnSpc>
              <a:spcBef>
                <a:spcPts val="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
        <p:nvSpPr>
          <p:cNvPr id="155" name="Google Shape;155;p5"/>
          <p:cNvSpPr txBox="1">
            <a:spLocks noGrp="1"/>
          </p:cNvSpPr>
          <p:nvPr>
            <p:ph type="subTitle" idx="5"/>
          </p:nvPr>
        </p:nvSpPr>
        <p:spPr>
          <a:xfrm>
            <a:off x="1917500" y="2522386"/>
            <a:ext cx="6511500" cy="6813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56" name="Google Shape;156;p5"/>
          <p:cNvSpPr txBox="1">
            <a:spLocks noGrp="1"/>
          </p:cNvSpPr>
          <p:nvPr>
            <p:ph type="subTitle" idx="6"/>
          </p:nvPr>
        </p:nvSpPr>
        <p:spPr>
          <a:xfrm>
            <a:off x="1917500" y="3581201"/>
            <a:ext cx="6511500" cy="681300"/>
          </a:xfrm>
          <a:prstGeom prst="rect">
            <a:avLst/>
          </a:prstGeom>
          <a:noFill/>
          <a:ln>
            <a:noFill/>
          </a:ln>
        </p:spPr>
        <p:txBody>
          <a:bodyPr spcFirstLastPara="1" wrap="square" lIns="91425" tIns="91425" rIns="91425" bIns="91425" anchor="ctr" anchorCtr="0">
            <a:noAutofit/>
          </a:bodyPr>
          <a:lstStyle>
            <a:lvl1pPr lvl="0" algn="l">
              <a:lnSpc>
                <a:spcPct val="115000"/>
              </a:lnSpc>
              <a:spcBef>
                <a:spcPts val="0"/>
              </a:spcBef>
              <a:spcAft>
                <a:spcPts val="0"/>
              </a:spcAft>
              <a:buSzPts val="14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91"/>
        <p:cNvGrpSpPr/>
        <p:nvPr/>
      </p:nvGrpSpPr>
      <p:grpSpPr>
        <a:xfrm>
          <a:off x="0" y="0"/>
          <a:ext cx="0" cy="0"/>
          <a:chOff x="0" y="0"/>
          <a:chExt cx="0" cy="0"/>
        </a:xfrm>
      </p:grpSpPr>
      <p:grpSp>
        <p:nvGrpSpPr>
          <p:cNvPr id="392" name="Google Shape;392;p9"/>
          <p:cNvGrpSpPr/>
          <p:nvPr/>
        </p:nvGrpSpPr>
        <p:grpSpPr>
          <a:xfrm>
            <a:off x="-102185" y="-172211"/>
            <a:ext cx="9243340" cy="5315720"/>
            <a:chOff x="-102185" y="-172210"/>
            <a:chExt cx="9243340" cy="5315720"/>
          </a:xfrm>
        </p:grpSpPr>
        <p:sp>
          <p:nvSpPr>
            <p:cNvPr id="393" name="Google Shape;393;p9"/>
            <p:cNvSpPr/>
            <p:nvPr/>
          </p:nvSpPr>
          <p:spPr>
            <a:xfrm>
              <a:off x="-3602"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94" name="Google Shape;394;p9"/>
            <p:cNvGrpSpPr/>
            <p:nvPr/>
          </p:nvGrpSpPr>
          <p:grpSpPr>
            <a:xfrm>
              <a:off x="-102185" y="4148592"/>
              <a:ext cx="1843078" cy="808698"/>
              <a:chOff x="-25985" y="4224317"/>
              <a:chExt cx="1843078" cy="808698"/>
            </a:xfrm>
          </p:grpSpPr>
          <p:sp>
            <p:nvSpPr>
              <p:cNvPr id="395" name="Google Shape;395;p9"/>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6" name="Google Shape;396;p9"/>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397" name="Google Shape;397;p9"/>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398" name="Google Shape;398;p9"/>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399" name="Google Shape;399;p9"/>
            <p:cNvGrpSpPr/>
            <p:nvPr/>
          </p:nvGrpSpPr>
          <p:grpSpPr>
            <a:xfrm>
              <a:off x="408984" y="4937484"/>
              <a:ext cx="8326033" cy="113087"/>
              <a:chOff x="408984" y="4937484"/>
              <a:chExt cx="8326033" cy="113087"/>
            </a:xfrm>
          </p:grpSpPr>
          <p:grpSp>
            <p:nvGrpSpPr>
              <p:cNvPr id="400" name="Google Shape;400;p9"/>
              <p:cNvGrpSpPr/>
              <p:nvPr/>
            </p:nvGrpSpPr>
            <p:grpSpPr>
              <a:xfrm flipH="1">
                <a:off x="3116092" y="4937484"/>
                <a:ext cx="204708" cy="113087"/>
                <a:chOff x="4165490" y="4856571"/>
                <a:chExt cx="204708" cy="113087"/>
              </a:xfrm>
            </p:grpSpPr>
            <p:sp>
              <p:nvSpPr>
                <p:cNvPr id="401" name="Google Shape;401;p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2" name="Google Shape;402;p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3" name="Google Shape;403;p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04" name="Google Shape;404;p9"/>
              <p:cNvGrpSpPr/>
              <p:nvPr/>
            </p:nvGrpSpPr>
            <p:grpSpPr>
              <a:xfrm>
                <a:off x="408984" y="4937484"/>
                <a:ext cx="204708" cy="113087"/>
                <a:chOff x="4165490" y="4856571"/>
                <a:chExt cx="204708" cy="113087"/>
              </a:xfrm>
            </p:grpSpPr>
            <p:sp>
              <p:nvSpPr>
                <p:cNvPr id="405" name="Google Shape;405;p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6" name="Google Shape;406;p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07" name="Google Shape;407;p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08" name="Google Shape;408;p9"/>
              <p:cNvGrpSpPr/>
              <p:nvPr/>
            </p:nvGrpSpPr>
            <p:grpSpPr>
              <a:xfrm>
                <a:off x="8530309" y="4937484"/>
                <a:ext cx="204708" cy="113087"/>
                <a:chOff x="4165490" y="4856571"/>
                <a:chExt cx="204708" cy="113087"/>
              </a:xfrm>
            </p:grpSpPr>
            <p:sp>
              <p:nvSpPr>
                <p:cNvPr id="409" name="Google Shape;409;p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0" name="Google Shape;410;p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1" name="Google Shape;411;p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12" name="Google Shape;412;p9"/>
              <p:cNvGrpSpPr/>
              <p:nvPr/>
            </p:nvGrpSpPr>
            <p:grpSpPr>
              <a:xfrm>
                <a:off x="5823200" y="4937484"/>
                <a:ext cx="204708" cy="113087"/>
                <a:chOff x="4165490" y="4856571"/>
                <a:chExt cx="204708" cy="113087"/>
              </a:xfrm>
            </p:grpSpPr>
            <p:sp>
              <p:nvSpPr>
                <p:cNvPr id="413" name="Google Shape;413;p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4" name="Google Shape;414;p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15" name="Google Shape;415;p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416" name="Google Shape;416;p9"/>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17" name="Google Shape;417;p9"/>
            <p:cNvGrpSpPr/>
            <p:nvPr/>
          </p:nvGrpSpPr>
          <p:grpSpPr>
            <a:xfrm>
              <a:off x="8604825" y="2520273"/>
              <a:ext cx="461424" cy="1457261"/>
              <a:chOff x="177600" y="1578623"/>
              <a:chExt cx="461424" cy="1457261"/>
            </a:xfrm>
          </p:grpSpPr>
          <p:grpSp>
            <p:nvGrpSpPr>
              <p:cNvPr id="418" name="Google Shape;418;p9"/>
              <p:cNvGrpSpPr/>
              <p:nvPr/>
            </p:nvGrpSpPr>
            <p:grpSpPr>
              <a:xfrm>
                <a:off x="177727" y="1578623"/>
                <a:ext cx="461179" cy="461210"/>
                <a:chOff x="2957865" y="5957044"/>
                <a:chExt cx="794178" cy="794231"/>
              </a:xfrm>
            </p:grpSpPr>
            <p:sp>
              <p:nvSpPr>
                <p:cNvPr id="419" name="Google Shape;419;p9"/>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0" name="Google Shape;420;p9"/>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1" name="Google Shape;421;p9"/>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2" name="Google Shape;422;p9"/>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3" name="Google Shape;423;p9"/>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4" name="Google Shape;424;p9"/>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5" name="Google Shape;425;p9"/>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6" name="Google Shape;426;p9"/>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7" name="Google Shape;427;p9"/>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28" name="Google Shape;428;p9"/>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29" name="Google Shape;429;p9"/>
              <p:cNvGrpSpPr/>
              <p:nvPr/>
            </p:nvGrpSpPr>
            <p:grpSpPr>
              <a:xfrm>
                <a:off x="177600" y="2303162"/>
                <a:ext cx="461424" cy="732722"/>
                <a:chOff x="177600" y="2303162"/>
                <a:chExt cx="461424" cy="732722"/>
              </a:xfrm>
            </p:grpSpPr>
            <p:grpSp>
              <p:nvGrpSpPr>
                <p:cNvPr id="430" name="Google Shape;430;p9"/>
                <p:cNvGrpSpPr/>
                <p:nvPr/>
              </p:nvGrpSpPr>
              <p:grpSpPr>
                <a:xfrm>
                  <a:off x="423441" y="2517507"/>
                  <a:ext cx="215583" cy="229700"/>
                  <a:chOff x="423441" y="2517507"/>
                  <a:chExt cx="215583" cy="229700"/>
                </a:xfrm>
              </p:grpSpPr>
              <p:sp>
                <p:nvSpPr>
                  <p:cNvPr id="431" name="Google Shape;431;p9"/>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2" name="Google Shape;432;p9"/>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33" name="Google Shape;433;p9"/>
                <p:cNvGrpSpPr/>
                <p:nvPr/>
              </p:nvGrpSpPr>
              <p:grpSpPr>
                <a:xfrm>
                  <a:off x="177600" y="2303162"/>
                  <a:ext cx="326056" cy="122381"/>
                  <a:chOff x="177600" y="2303162"/>
                  <a:chExt cx="326056" cy="122381"/>
                </a:xfrm>
              </p:grpSpPr>
              <p:sp>
                <p:nvSpPr>
                  <p:cNvPr id="434" name="Google Shape;434;p9"/>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5" name="Google Shape;435;p9"/>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36" name="Google Shape;436;p9"/>
                <p:cNvGrpSpPr/>
                <p:nvPr/>
              </p:nvGrpSpPr>
              <p:grpSpPr>
                <a:xfrm>
                  <a:off x="258394" y="2710176"/>
                  <a:ext cx="218639" cy="325708"/>
                  <a:chOff x="258394" y="2710176"/>
                  <a:chExt cx="218639" cy="325708"/>
                </a:xfrm>
              </p:grpSpPr>
              <p:sp>
                <p:nvSpPr>
                  <p:cNvPr id="437" name="Google Shape;437;p9"/>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38" name="Google Shape;438;p9"/>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sp>
        <p:nvSpPr>
          <p:cNvPr id="439" name="Google Shape;439;p9"/>
          <p:cNvSpPr txBox="1">
            <a:spLocks noGrp="1"/>
          </p:cNvSpPr>
          <p:nvPr>
            <p:ph type="title"/>
          </p:nvPr>
        </p:nvSpPr>
        <p:spPr>
          <a:xfrm>
            <a:off x="720000" y="445025"/>
            <a:ext cx="7708800" cy="977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000000"/>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275456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441"/>
        <p:cNvGrpSpPr/>
        <p:nvPr/>
      </p:nvGrpSpPr>
      <p:grpSpPr>
        <a:xfrm>
          <a:off x="0" y="0"/>
          <a:ext cx="0" cy="0"/>
          <a:chOff x="0" y="0"/>
          <a:chExt cx="0" cy="0"/>
        </a:xfrm>
      </p:grpSpPr>
      <p:grpSp>
        <p:nvGrpSpPr>
          <p:cNvPr id="442" name="Google Shape;442;p11"/>
          <p:cNvGrpSpPr/>
          <p:nvPr/>
        </p:nvGrpSpPr>
        <p:grpSpPr>
          <a:xfrm>
            <a:off x="-22376" y="-139736"/>
            <a:ext cx="9239281" cy="5283245"/>
            <a:chOff x="-22376" y="-139735"/>
            <a:chExt cx="9239281" cy="5283245"/>
          </a:xfrm>
        </p:grpSpPr>
        <p:sp>
          <p:nvSpPr>
            <p:cNvPr id="443" name="Google Shape;443;p11"/>
            <p:cNvSpPr/>
            <p:nvPr/>
          </p:nvSpPr>
          <p:spPr>
            <a:xfrm flipH="1">
              <a:off x="-22376"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44" name="Google Shape;444;p11"/>
            <p:cNvGrpSpPr/>
            <p:nvPr/>
          </p:nvGrpSpPr>
          <p:grpSpPr>
            <a:xfrm flipH="1">
              <a:off x="7373827" y="4128767"/>
              <a:ext cx="1843078" cy="808698"/>
              <a:chOff x="-25985" y="4224317"/>
              <a:chExt cx="1843078" cy="808698"/>
            </a:xfrm>
          </p:grpSpPr>
          <p:sp>
            <p:nvSpPr>
              <p:cNvPr id="445" name="Google Shape;445;p11"/>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6" name="Google Shape;446;p11"/>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7" name="Google Shape;447;p11"/>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448" name="Google Shape;448;p11"/>
            <p:cNvSpPr/>
            <p:nvPr/>
          </p:nvSpPr>
          <p:spPr>
            <a:xfrm flipH="1">
              <a:off x="1422"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49" name="Google Shape;449;p11"/>
            <p:cNvGrpSpPr/>
            <p:nvPr/>
          </p:nvGrpSpPr>
          <p:grpSpPr>
            <a:xfrm>
              <a:off x="408984" y="4937484"/>
              <a:ext cx="8326033" cy="113087"/>
              <a:chOff x="408984" y="4937484"/>
              <a:chExt cx="8326033" cy="113087"/>
            </a:xfrm>
          </p:grpSpPr>
          <p:grpSp>
            <p:nvGrpSpPr>
              <p:cNvPr id="450" name="Google Shape;450;p11"/>
              <p:cNvGrpSpPr/>
              <p:nvPr/>
            </p:nvGrpSpPr>
            <p:grpSpPr>
              <a:xfrm flipH="1">
                <a:off x="3116092" y="4937484"/>
                <a:ext cx="204708" cy="113087"/>
                <a:chOff x="4165490" y="4856571"/>
                <a:chExt cx="204708" cy="113087"/>
              </a:xfrm>
            </p:grpSpPr>
            <p:sp>
              <p:nvSpPr>
                <p:cNvPr id="451" name="Google Shape;451;p1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2" name="Google Shape;452;p1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3" name="Google Shape;453;p1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54" name="Google Shape;454;p11"/>
              <p:cNvGrpSpPr/>
              <p:nvPr/>
            </p:nvGrpSpPr>
            <p:grpSpPr>
              <a:xfrm>
                <a:off x="408984" y="4937484"/>
                <a:ext cx="204708" cy="113087"/>
                <a:chOff x="4165490" y="4856571"/>
                <a:chExt cx="204708" cy="113087"/>
              </a:xfrm>
            </p:grpSpPr>
            <p:sp>
              <p:nvSpPr>
                <p:cNvPr id="455" name="Google Shape;455;p1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6" name="Google Shape;456;p1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7" name="Google Shape;457;p1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58" name="Google Shape;458;p11"/>
              <p:cNvGrpSpPr/>
              <p:nvPr/>
            </p:nvGrpSpPr>
            <p:grpSpPr>
              <a:xfrm>
                <a:off x="8530309" y="4937484"/>
                <a:ext cx="204708" cy="113087"/>
                <a:chOff x="4165490" y="4856571"/>
                <a:chExt cx="204708" cy="113087"/>
              </a:xfrm>
            </p:grpSpPr>
            <p:sp>
              <p:nvSpPr>
                <p:cNvPr id="459" name="Google Shape;459;p1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0" name="Google Shape;460;p1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1" name="Google Shape;461;p1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62" name="Google Shape;462;p11"/>
              <p:cNvGrpSpPr/>
              <p:nvPr/>
            </p:nvGrpSpPr>
            <p:grpSpPr>
              <a:xfrm>
                <a:off x="5823200" y="4937484"/>
                <a:ext cx="204708" cy="113087"/>
                <a:chOff x="4165490" y="4856571"/>
                <a:chExt cx="204708" cy="113087"/>
              </a:xfrm>
            </p:grpSpPr>
            <p:sp>
              <p:nvSpPr>
                <p:cNvPr id="463" name="Google Shape;463;p1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4" name="Google Shape;464;p1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65" name="Google Shape;465;p1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466" name="Google Shape;466;p11"/>
            <p:cNvSpPr/>
            <p:nvPr/>
          </p:nvSpPr>
          <p:spPr>
            <a:xfrm>
              <a:off x="8076335" y="-139735"/>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67" name="Google Shape;467;p11"/>
            <p:cNvGrpSpPr/>
            <p:nvPr/>
          </p:nvGrpSpPr>
          <p:grpSpPr>
            <a:xfrm>
              <a:off x="97275" y="1914123"/>
              <a:ext cx="461424" cy="1457261"/>
              <a:chOff x="177600" y="1578623"/>
              <a:chExt cx="461424" cy="1457261"/>
            </a:xfrm>
          </p:grpSpPr>
          <p:grpSp>
            <p:nvGrpSpPr>
              <p:cNvPr id="468" name="Google Shape;468;p11"/>
              <p:cNvGrpSpPr/>
              <p:nvPr/>
            </p:nvGrpSpPr>
            <p:grpSpPr>
              <a:xfrm>
                <a:off x="177727" y="1578623"/>
                <a:ext cx="461179" cy="461210"/>
                <a:chOff x="2957865" y="5957044"/>
                <a:chExt cx="794178" cy="794231"/>
              </a:xfrm>
            </p:grpSpPr>
            <p:sp>
              <p:nvSpPr>
                <p:cNvPr id="469" name="Google Shape;469;p11"/>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0" name="Google Shape;470;p11"/>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1" name="Google Shape;471;p11"/>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2" name="Google Shape;472;p11"/>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3" name="Google Shape;473;p11"/>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4" name="Google Shape;474;p11"/>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5" name="Google Shape;475;p11"/>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6" name="Google Shape;476;p11"/>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7" name="Google Shape;477;p11"/>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78" name="Google Shape;478;p11"/>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79" name="Google Shape;479;p11"/>
              <p:cNvGrpSpPr/>
              <p:nvPr/>
            </p:nvGrpSpPr>
            <p:grpSpPr>
              <a:xfrm>
                <a:off x="177600" y="2303162"/>
                <a:ext cx="461424" cy="732722"/>
                <a:chOff x="177600" y="2303162"/>
                <a:chExt cx="461424" cy="732722"/>
              </a:xfrm>
            </p:grpSpPr>
            <p:grpSp>
              <p:nvGrpSpPr>
                <p:cNvPr id="480" name="Google Shape;480;p11"/>
                <p:cNvGrpSpPr/>
                <p:nvPr/>
              </p:nvGrpSpPr>
              <p:grpSpPr>
                <a:xfrm>
                  <a:off x="423441" y="2517507"/>
                  <a:ext cx="215583" cy="229700"/>
                  <a:chOff x="423441" y="2517507"/>
                  <a:chExt cx="215583" cy="229700"/>
                </a:xfrm>
              </p:grpSpPr>
              <p:sp>
                <p:nvSpPr>
                  <p:cNvPr id="481" name="Google Shape;481;p11"/>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2" name="Google Shape;482;p11"/>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83" name="Google Shape;483;p11"/>
                <p:cNvGrpSpPr/>
                <p:nvPr/>
              </p:nvGrpSpPr>
              <p:grpSpPr>
                <a:xfrm>
                  <a:off x="177600" y="2303162"/>
                  <a:ext cx="326056" cy="122381"/>
                  <a:chOff x="177600" y="2303162"/>
                  <a:chExt cx="326056" cy="122381"/>
                </a:xfrm>
              </p:grpSpPr>
              <p:sp>
                <p:nvSpPr>
                  <p:cNvPr id="484" name="Google Shape;484;p11"/>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5" name="Google Shape;485;p11"/>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86" name="Google Shape;486;p11"/>
                <p:cNvGrpSpPr/>
                <p:nvPr/>
              </p:nvGrpSpPr>
              <p:grpSpPr>
                <a:xfrm>
                  <a:off x="258394" y="2710176"/>
                  <a:ext cx="218639" cy="325708"/>
                  <a:chOff x="258394" y="2710176"/>
                  <a:chExt cx="218639" cy="325708"/>
                </a:xfrm>
              </p:grpSpPr>
              <p:sp>
                <p:nvSpPr>
                  <p:cNvPr id="487" name="Google Shape;487;p11"/>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88" name="Google Shape;488;p11"/>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sp>
        <p:nvSpPr>
          <p:cNvPr id="489" name="Google Shape;489;p11"/>
          <p:cNvSpPr txBox="1">
            <a:spLocks noGrp="1"/>
          </p:cNvSpPr>
          <p:nvPr>
            <p:ph type="title"/>
          </p:nvPr>
        </p:nvSpPr>
        <p:spPr>
          <a:xfrm>
            <a:off x="720000" y="445025"/>
            <a:ext cx="7708800" cy="51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rgbClr val="000000"/>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8097877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490"/>
        <p:cNvGrpSpPr/>
        <p:nvPr/>
      </p:nvGrpSpPr>
      <p:grpSpPr>
        <a:xfrm>
          <a:off x="0" y="0"/>
          <a:ext cx="0" cy="0"/>
          <a:chOff x="0" y="0"/>
          <a:chExt cx="0" cy="0"/>
        </a:xfrm>
      </p:grpSpPr>
      <p:grpSp>
        <p:nvGrpSpPr>
          <p:cNvPr id="491" name="Google Shape;491;p12"/>
          <p:cNvGrpSpPr/>
          <p:nvPr/>
        </p:nvGrpSpPr>
        <p:grpSpPr>
          <a:xfrm>
            <a:off x="-703590" y="-36579"/>
            <a:ext cx="10407719" cy="5180089"/>
            <a:chOff x="-703590" y="-36579"/>
            <a:chExt cx="10407719" cy="5180089"/>
          </a:xfrm>
        </p:grpSpPr>
        <p:sp>
          <p:nvSpPr>
            <p:cNvPr id="492" name="Google Shape;492;p12"/>
            <p:cNvSpPr/>
            <p:nvPr/>
          </p:nvSpPr>
          <p:spPr>
            <a:xfrm>
              <a:off x="-2925" y="4008452"/>
              <a:ext cx="9141155" cy="1124136"/>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493" name="Google Shape;493;p12"/>
            <p:cNvGrpSpPr/>
            <p:nvPr/>
          </p:nvGrpSpPr>
          <p:grpSpPr>
            <a:xfrm>
              <a:off x="6430928" y="4166042"/>
              <a:ext cx="3273201" cy="782486"/>
              <a:chOff x="6430928" y="4166042"/>
              <a:chExt cx="3273201" cy="782486"/>
            </a:xfrm>
          </p:grpSpPr>
          <p:grpSp>
            <p:nvGrpSpPr>
              <p:cNvPr id="494" name="Google Shape;494;p12"/>
              <p:cNvGrpSpPr/>
              <p:nvPr/>
            </p:nvGrpSpPr>
            <p:grpSpPr>
              <a:xfrm>
                <a:off x="7386095" y="4166042"/>
                <a:ext cx="2318034" cy="773811"/>
                <a:chOff x="762295" y="4190998"/>
                <a:chExt cx="2318034" cy="773811"/>
              </a:xfrm>
            </p:grpSpPr>
            <p:sp>
              <p:nvSpPr>
                <p:cNvPr id="495" name="Google Shape;495;p12"/>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6" name="Google Shape;496;p12"/>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7" name="Google Shape;497;p12"/>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98" name="Google Shape;498;p12"/>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499" name="Google Shape;499;p12"/>
              <p:cNvGrpSpPr/>
              <p:nvPr/>
            </p:nvGrpSpPr>
            <p:grpSpPr>
              <a:xfrm>
                <a:off x="6430928" y="4341412"/>
                <a:ext cx="1343761" cy="607116"/>
                <a:chOff x="2515353" y="4380926"/>
                <a:chExt cx="1343761" cy="607116"/>
              </a:xfrm>
            </p:grpSpPr>
            <p:sp>
              <p:nvSpPr>
                <p:cNvPr id="500" name="Google Shape;500;p12"/>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1" name="Google Shape;501;p12"/>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2" name="Google Shape;502;p12"/>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503" name="Google Shape;503;p12"/>
            <p:cNvGrpSpPr/>
            <p:nvPr/>
          </p:nvGrpSpPr>
          <p:grpSpPr>
            <a:xfrm>
              <a:off x="-102185" y="4148592"/>
              <a:ext cx="1843078" cy="808698"/>
              <a:chOff x="-25985" y="4224317"/>
              <a:chExt cx="1843078" cy="808698"/>
            </a:xfrm>
          </p:grpSpPr>
          <p:sp>
            <p:nvSpPr>
              <p:cNvPr id="504" name="Google Shape;504;p12"/>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5" name="Google Shape;505;p12"/>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06" name="Google Shape;506;p12"/>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07" name="Google Shape;507;p12"/>
            <p:cNvGrpSpPr/>
            <p:nvPr/>
          </p:nvGrpSpPr>
          <p:grpSpPr>
            <a:xfrm>
              <a:off x="1422" y="4804888"/>
              <a:ext cx="9141155" cy="338622"/>
              <a:chOff x="0" y="4804888"/>
              <a:chExt cx="9141155" cy="338622"/>
            </a:xfrm>
          </p:grpSpPr>
          <p:sp>
            <p:nvSpPr>
              <p:cNvPr id="508" name="Google Shape;508;p12"/>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509" name="Google Shape;509;p12"/>
              <p:cNvGrpSpPr/>
              <p:nvPr/>
            </p:nvGrpSpPr>
            <p:grpSpPr>
              <a:xfrm>
                <a:off x="408984" y="4937484"/>
                <a:ext cx="8326033" cy="113087"/>
                <a:chOff x="408984" y="4937484"/>
                <a:chExt cx="8326033" cy="113087"/>
              </a:xfrm>
            </p:grpSpPr>
            <p:grpSp>
              <p:nvGrpSpPr>
                <p:cNvPr id="510" name="Google Shape;510;p12"/>
                <p:cNvGrpSpPr/>
                <p:nvPr/>
              </p:nvGrpSpPr>
              <p:grpSpPr>
                <a:xfrm flipH="1">
                  <a:off x="3116092" y="4937484"/>
                  <a:ext cx="204708" cy="113087"/>
                  <a:chOff x="4165490" y="4856571"/>
                  <a:chExt cx="204708" cy="113087"/>
                </a:xfrm>
              </p:grpSpPr>
              <p:sp>
                <p:nvSpPr>
                  <p:cNvPr id="511" name="Google Shape;511;p1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2" name="Google Shape;512;p1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3" name="Google Shape;513;p1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14" name="Google Shape;514;p12"/>
                <p:cNvGrpSpPr/>
                <p:nvPr/>
              </p:nvGrpSpPr>
              <p:grpSpPr>
                <a:xfrm>
                  <a:off x="408984" y="4937484"/>
                  <a:ext cx="204708" cy="113087"/>
                  <a:chOff x="4165490" y="4856571"/>
                  <a:chExt cx="204708" cy="113087"/>
                </a:xfrm>
              </p:grpSpPr>
              <p:sp>
                <p:nvSpPr>
                  <p:cNvPr id="515" name="Google Shape;515;p1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6" name="Google Shape;516;p1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17" name="Google Shape;517;p1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18" name="Google Shape;518;p12"/>
                <p:cNvGrpSpPr/>
                <p:nvPr/>
              </p:nvGrpSpPr>
              <p:grpSpPr>
                <a:xfrm>
                  <a:off x="8530309" y="4937484"/>
                  <a:ext cx="204708" cy="113087"/>
                  <a:chOff x="4165490" y="4856571"/>
                  <a:chExt cx="204708" cy="113087"/>
                </a:xfrm>
              </p:grpSpPr>
              <p:sp>
                <p:nvSpPr>
                  <p:cNvPr id="519" name="Google Shape;519;p1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0" name="Google Shape;520;p1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1" name="Google Shape;521;p1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22" name="Google Shape;522;p12"/>
                <p:cNvGrpSpPr/>
                <p:nvPr/>
              </p:nvGrpSpPr>
              <p:grpSpPr>
                <a:xfrm>
                  <a:off x="5823200" y="4937484"/>
                  <a:ext cx="204708" cy="113087"/>
                  <a:chOff x="4165490" y="4856571"/>
                  <a:chExt cx="204708" cy="113087"/>
                </a:xfrm>
              </p:grpSpPr>
              <p:sp>
                <p:nvSpPr>
                  <p:cNvPr id="523" name="Google Shape;523;p1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4" name="Google Shape;524;p1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5" name="Google Shape;525;p1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nvGrpSpPr>
            <p:cNvPr id="526" name="Google Shape;526;p12"/>
            <p:cNvGrpSpPr/>
            <p:nvPr/>
          </p:nvGrpSpPr>
          <p:grpSpPr>
            <a:xfrm>
              <a:off x="101850" y="1906773"/>
              <a:ext cx="461424" cy="1457261"/>
              <a:chOff x="177600" y="1578623"/>
              <a:chExt cx="461424" cy="1457261"/>
            </a:xfrm>
          </p:grpSpPr>
          <p:grpSp>
            <p:nvGrpSpPr>
              <p:cNvPr id="527" name="Google Shape;527;p12"/>
              <p:cNvGrpSpPr/>
              <p:nvPr/>
            </p:nvGrpSpPr>
            <p:grpSpPr>
              <a:xfrm>
                <a:off x="177727" y="1578623"/>
                <a:ext cx="461179" cy="461210"/>
                <a:chOff x="2957865" y="5957044"/>
                <a:chExt cx="794178" cy="794231"/>
              </a:xfrm>
            </p:grpSpPr>
            <p:sp>
              <p:nvSpPr>
                <p:cNvPr id="528" name="Google Shape;528;p12"/>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29" name="Google Shape;529;p12"/>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0" name="Google Shape;530;p12"/>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1" name="Google Shape;531;p12"/>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2" name="Google Shape;532;p12"/>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3" name="Google Shape;533;p12"/>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4" name="Google Shape;534;p12"/>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5" name="Google Shape;535;p12"/>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6" name="Google Shape;536;p12"/>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37" name="Google Shape;537;p12"/>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38" name="Google Shape;538;p12"/>
              <p:cNvGrpSpPr/>
              <p:nvPr/>
            </p:nvGrpSpPr>
            <p:grpSpPr>
              <a:xfrm>
                <a:off x="177600" y="2303162"/>
                <a:ext cx="461424" cy="732722"/>
                <a:chOff x="177600" y="2303162"/>
                <a:chExt cx="461424" cy="732722"/>
              </a:xfrm>
            </p:grpSpPr>
            <p:grpSp>
              <p:nvGrpSpPr>
                <p:cNvPr id="539" name="Google Shape;539;p12"/>
                <p:cNvGrpSpPr/>
                <p:nvPr/>
              </p:nvGrpSpPr>
              <p:grpSpPr>
                <a:xfrm>
                  <a:off x="423441" y="2517507"/>
                  <a:ext cx="215583" cy="229700"/>
                  <a:chOff x="423441" y="2517507"/>
                  <a:chExt cx="215583" cy="229700"/>
                </a:xfrm>
              </p:grpSpPr>
              <p:sp>
                <p:nvSpPr>
                  <p:cNvPr id="540" name="Google Shape;540;p12"/>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1" name="Google Shape;541;p12"/>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42" name="Google Shape;542;p12"/>
                <p:cNvGrpSpPr/>
                <p:nvPr/>
              </p:nvGrpSpPr>
              <p:grpSpPr>
                <a:xfrm>
                  <a:off x="177600" y="2303162"/>
                  <a:ext cx="326056" cy="122381"/>
                  <a:chOff x="177600" y="2303162"/>
                  <a:chExt cx="326056" cy="122381"/>
                </a:xfrm>
              </p:grpSpPr>
              <p:sp>
                <p:nvSpPr>
                  <p:cNvPr id="543" name="Google Shape;543;p12"/>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4" name="Google Shape;544;p12"/>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45" name="Google Shape;545;p12"/>
                <p:cNvGrpSpPr/>
                <p:nvPr/>
              </p:nvGrpSpPr>
              <p:grpSpPr>
                <a:xfrm>
                  <a:off x="258394" y="2710176"/>
                  <a:ext cx="218639" cy="325708"/>
                  <a:chOff x="258394" y="2710176"/>
                  <a:chExt cx="218639" cy="325708"/>
                </a:xfrm>
              </p:grpSpPr>
              <p:sp>
                <p:nvSpPr>
                  <p:cNvPr id="546" name="Google Shape;546;p12"/>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47" name="Google Shape;547;p12"/>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nvGrpSpPr>
            <p:cNvPr id="548" name="Google Shape;548;p12"/>
            <p:cNvGrpSpPr/>
            <p:nvPr/>
          </p:nvGrpSpPr>
          <p:grpSpPr>
            <a:xfrm>
              <a:off x="-703590" y="-36579"/>
              <a:ext cx="1665275" cy="502467"/>
              <a:chOff x="551985" y="598471"/>
              <a:chExt cx="1665275" cy="502467"/>
            </a:xfrm>
          </p:grpSpPr>
          <p:sp>
            <p:nvSpPr>
              <p:cNvPr id="549" name="Google Shape;549;p12"/>
              <p:cNvSpPr/>
              <p:nvPr/>
            </p:nvSpPr>
            <p:spPr>
              <a:xfrm>
                <a:off x="551985" y="692525"/>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0" name="Google Shape;550;p12"/>
              <p:cNvSpPr/>
              <p:nvPr/>
            </p:nvSpPr>
            <p:spPr>
              <a:xfrm>
                <a:off x="1290413" y="598471"/>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551" name="Google Shape;551;p12"/>
          <p:cNvSpPr txBox="1">
            <a:spLocks noGrp="1"/>
          </p:cNvSpPr>
          <p:nvPr>
            <p:ph type="subTitle" idx="1"/>
          </p:nvPr>
        </p:nvSpPr>
        <p:spPr>
          <a:xfrm>
            <a:off x="720000" y="1457000"/>
            <a:ext cx="5090400" cy="3151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AutoNum type="arabicPeriod"/>
              <a:defRPr/>
            </a:lvl1pPr>
            <a:lvl2pPr lvl="1" algn="ctr">
              <a:lnSpc>
                <a:spcPct val="100000"/>
              </a:lnSpc>
              <a:spcBef>
                <a:spcPts val="1000"/>
              </a:spcBef>
              <a:spcAft>
                <a:spcPts val="0"/>
              </a:spcAft>
              <a:buSzPts val="1400"/>
              <a:buAutoNum type="alphaLcPeriod"/>
              <a:defRPr/>
            </a:lvl2pPr>
            <a:lvl3pPr lvl="2" algn="ctr">
              <a:lnSpc>
                <a:spcPct val="100000"/>
              </a:lnSpc>
              <a:spcBef>
                <a:spcPts val="0"/>
              </a:spcBef>
              <a:spcAft>
                <a:spcPts val="0"/>
              </a:spcAft>
              <a:buSzPts val="1400"/>
              <a:buAutoNum type="romanLcPeriod"/>
              <a:defRPr/>
            </a:lvl3pPr>
            <a:lvl4pPr lvl="3" algn="ctr">
              <a:lnSpc>
                <a:spcPct val="100000"/>
              </a:lnSpc>
              <a:spcBef>
                <a:spcPts val="0"/>
              </a:spcBef>
              <a:spcAft>
                <a:spcPts val="0"/>
              </a:spcAft>
              <a:buSzPts val="1400"/>
              <a:buAutoNum type="arabicPeriod"/>
              <a:defRPr/>
            </a:lvl4pPr>
            <a:lvl5pPr lvl="4" algn="ctr">
              <a:lnSpc>
                <a:spcPct val="100000"/>
              </a:lnSpc>
              <a:spcBef>
                <a:spcPts val="0"/>
              </a:spcBef>
              <a:spcAft>
                <a:spcPts val="0"/>
              </a:spcAft>
              <a:buSzPts val="1400"/>
              <a:buAutoNum type="alphaLcPeriod"/>
              <a:defRPr/>
            </a:lvl5pPr>
            <a:lvl6pPr lvl="5" algn="ctr">
              <a:lnSpc>
                <a:spcPct val="100000"/>
              </a:lnSpc>
              <a:spcBef>
                <a:spcPts val="0"/>
              </a:spcBef>
              <a:spcAft>
                <a:spcPts val="0"/>
              </a:spcAft>
              <a:buSzPts val="1400"/>
              <a:buAutoNum type="romanLcPeriod"/>
              <a:defRPr/>
            </a:lvl6pPr>
            <a:lvl7pPr lvl="6" algn="ctr">
              <a:lnSpc>
                <a:spcPct val="100000"/>
              </a:lnSpc>
              <a:spcBef>
                <a:spcPts val="0"/>
              </a:spcBef>
              <a:spcAft>
                <a:spcPts val="0"/>
              </a:spcAft>
              <a:buSzPts val="1400"/>
              <a:buAutoNum type="arabicPeriod"/>
              <a:defRPr/>
            </a:lvl7pPr>
            <a:lvl8pPr lvl="7" algn="ctr">
              <a:lnSpc>
                <a:spcPct val="100000"/>
              </a:lnSpc>
              <a:spcBef>
                <a:spcPts val="0"/>
              </a:spcBef>
              <a:spcAft>
                <a:spcPts val="0"/>
              </a:spcAft>
              <a:buSzPts val="1400"/>
              <a:buAutoNum type="alphaLcPeriod"/>
              <a:defRPr/>
            </a:lvl8pPr>
            <a:lvl9pPr lvl="8" algn="ctr">
              <a:lnSpc>
                <a:spcPct val="100000"/>
              </a:lnSpc>
              <a:spcBef>
                <a:spcPts val="0"/>
              </a:spcBef>
              <a:spcAft>
                <a:spcPts val="0"/>
              </a:spcAft>
              <a:buSzPts val="1400"/>
              <a:buAutoNum type="romanLcPeriod"/>
              <a:defRPr/>
            </a:lvl9pPr>
          </a:lstStyle>
          <a:p>
            <a:endParaRPr/>
          </a:p>
        </p:txBody>
      </p:sp>
      <p:sp>
        <p:nvSpPr>
          <p:cNvPr id="552" name="Google Shape;552;p12"/>
          <p:cNvSpPr txBox="1">
            <a:spLocks noGrp="1"/>
          </p:cNvSpPr>
          <p:nvPr>
            <p:ph type="title"/>
          </p:nvPr>
        </p:nvSpPr>
        <p:spPr>
          <a:xfrm>
            <a:off x="720000" y="445025"/>
            <a:ext cx="7708800" cy="57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7317601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553"/>
        <p:cNvGrpSpPr/>
        <p:nvPr/>
      </p:nvGrpSpPr>
      <p:grpSpPr>
        <a:xfrm>
          <a:off x="0" y="0"/>
          <a:ext cx="0" cy="0"/>
          <a:chOff x="0" y="0"/>
          <a:chExt cx="0" cy="0"/>
        </a:xfrm>
      </p:grpSpPr>
      <p:grpSp>
        <p:nvGrpSpPr>
          <p:cNvPr id="554" name="Google Shape;554;p13"/>
          <p:cNvGrpSpPr/>
          <p:nvPr/>
        </p:nvGrpSpPr>
        <p:grpSpPr>
          <a:xfrm>
            <a:off x="-25985" y="270928"/>
            <a:ext cx="9234748" cy="4872582"/>
            <a:chOff x="-25985" y="270928"/>
            <a:chExt cx="9234748" cy="4872582"/>
          </a:xfrm>
        </p:grpSpPr>
        <p:sp>
          <p:nvSpPr>
            <p:cNvPr id="555" name="Google Shape;555;p13"/>
            <p:cNvSpPr/>
            <p:nvPr/>
          </p:nvSpPr>
          <p:spPr>
            <a:xfrm flipH="1">
              <a:off x="-22383"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556" name="Google Shape;556;p13"/>
            <p:cNvGrpSpPr/>
            <p:nvPr/>
          </p:nvGrpSpPr>
          <p:grpSpPr>
            <a:xfrm flipH="1">
              <a:off x="7298077" y="4148592"/>
              <a:ext cx="1843078" cy="808698"/>
              <a:chOff x="-25985" y="4224317"/>
              <a:chExt cx="1843078" cy="808698"/>
            </a:xfrm>
          </p:grpSpPr>
          <p:sp>
            <p:nvSpPr>
              <p:cNvPr id="557" name="Google Shape;557;p13"/>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8" name="Google Shape;558;p13"/>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59" name="Google Shape;559;p13"/>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560" name="Google Shape;560;p13"/>
            <p:cNvSpPr/>
            <p:nvPr/>
          </p:nvSpPr>
          <p:spPr>
            <a:xfrm flipH="1">
              <a:off x="-25985"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561" name="Google Shape;561;p13"/>
            <p:cNvGrpSpPr/>
            <p:nvPr/>
          </p:nvGrpSpPr>
          <p:grpSpPr>
            <a:xfrm flipH="1">
              <a:off x="380153" y="4937484"/>
              <a:ext cx="8326033" cy="113087"/>
              <a:chOff x="408984" y="4937484"/>
              <a:chExt cx="8326033" cy="113087"/>
            </a:xfrm>
          </p:grpSpPr>
          <p:grpSp>
            <p:nvGrpSpPr>
              <p:cNvPr id="562" name="Google Shape;562;p13"/>
              <p:cNvGrpSpPr/>
              <p:nvPr/>
            </p:nvGrpSpPr>
            <p:grpSpPr>
              <a:xfrm flipH="1">
                <a:off x="3116092" y="4937484"/>
                <a:ext cx="204708" cy="113087"/>
                <a:chOff x="4165490" y="4856571"/>
                <a:chExt cx="204708" cy="113087"/>
              </a:xfrm>
            </p:grpSpPr>
            <p:sp>
              <p:nvSpPr>
                <p:cNvPr id="563" name="Google Shape;563;p1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4" name="Google Shape;564;p1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5" name="Google Shape;565;p1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66" name="Google Shape;566;p13"/>
              <p:cNvGrpSpPr/>
              <p:nvPr/>
            </p:nvGrpSpPr>
            <p:grpSpPr>
              <a:xfrm>
                <a:off x="408984" y="4937484"/>
                <a:ext cx="204708" cy="113087"/>
                <a:chOff x="4165490" y="4856571"/>
                <a:chExt cx="204708" cy="113087"/>
              </a:xfrm>
            </p:grpSpPr>
            <p:sp>
              <p:nvSpPr>
                <p:cNvPr id="567" name="Google Shape;567;p1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8" name="Google Shape;568;p1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69" name="Google Shape;569;p1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70" name="Google Shape;570;p13"/>
              <p:cNvGrpSpPr/>
              <p:nvPr/>
            </p:nvGrpSpPr>
            <p:grpSpPr>
              <a:xfrm>
                <a:off x="8530309" y="4937484"/>
                <a:ext cx="204708" cy="113087"/>
                <a:chOff x="4165490" y="4856571"/>
                <a:chExt cx="204708" cy="113087"/>
              </a:xfrm>
            </p:grpSpPr>
            <p:sp>
              <p:nvSpPr>
                <p:cNvPr id="571" name="Google Shape;571;p1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72" name="Google Shape;572;p1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73" name="Google Shape;573;p1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74" name="Google Shape;574;p13"/>
              <p:cNvGrpSpPr/>
              <p:nvPr/>
            </p:nvGrpSpPr>
            <p:grpSpPr>
              <a:xfrm>
                <a:off x="5823200" y="4937484"/>
                <a:ext cx="204708" cy="113087"/>
                <a:chOff x="4165490" y="4856571"/>
                <a:chExt cx="204708" cy="113087"/>
              </a:xfrm>
            </p:grpSpPr>
            <p:sp>
              <p:nvSpPr>
                <p:cNvPr id="575" name="Google Shape;575;p1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76" name="Google Shape;576;p1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77" name="Google Shape;577;p1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578" name="Google Shape;578;p13"/>
            <p:cNvSpPr/>
            <p:nvPr/>
          </p:nvSpPr>
          <p:spPr>
            <a:xfrm>
              <a:off x="8503635" y="270928"/>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579" name="Google Shape;579;p13"/>
            <p:cNvGrpSpPr/>
            <p:nvPr/>
          </p:nvGrpSpPr>
          <p:grpSpPr>
            <a:xfrm>
              <a:off x="142802" y="1914436"/>
              <a:ext cx="461179" cy="461210"/>
              <a:chOff x="2957865" y="5957044"/>
              <a:chExt cx="794178" cy="794231"/>
            </a:xfrm>
          </p:grpSpPr>
          <p:sp>
            <p:nvSpPr>
              <p:cNvPr id="580" name="Google Shape;580;p13"/>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1" name="Google Shape;581;p13"/>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2" name="Google Shape;582;p13"/>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3" name="Google Shape;583;p13"/>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4" name="Google Shape;584;p13"/>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5" name="Google Shape;585;p13"/>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6" name="Google Shape;586;p13"/>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7" name="Google Shape;587;p13"/>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8" name="Google Shape;588;p13"/>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89" name="Google Shape;589;p13"/>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590" name="Google Shape;590;p13"/>
          <p:cNvSpPr txBox="1">
            <a:spLocks noGrp="1"/>
          </p:cNvSpPr>
          <p:nvPr>
            <p:ph type="subTitle" idx="1"/>
          </p:nvPr>
        </p:nvSpPr>
        <p:spPr>
          <a:xfrm>
            <a:off x="715100" y="1020425"/>
            <a:ext cx="7708800" cy="1229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Char char="●"/>
              <a:defRPr/>
            </a:lvl1pPr>
            <a:lvl2pPr lvl="1" algn="ctr">
              <a:lnSpc>
                <a:spcPct val="100000"/>
              </a:lnSpc>
              <a:spcBef>
                <a:spcPts val="1000"/>
              </a:spcBef>
              <a:spcAft>
                <a:spcPts val="0"/>
              </a:spcAft>
              <a:buClr>
                <a:srgbClr val="434343"/>
              </a:buClr>
              <a:buSzPts val="1200"/>
              <a:buFont typeface="Roboto Condensed Light"/>
              <a:buChar char="○"/>
              <a:defRPr/>
            </a:lvl2pPr>
            <a:lvl3pPr lvl="2" algn="ctr">
              <a:lnSpc>
                <a:spcPct val="100000"/>
              </a:lnSpc>
              <a:spcBef>
                <a:spcPts val="0"/>
              </a:spcBef>
              <a:spcAft>
                <a:spcPts val="0"/>
              </a:spcAft>
              <a:buClr>
                <a:srgbClr val="434343"/>
              </a:buClr>
              <a:buSzPts val="1200"/>
              <a:buFont typeface="Roboto Condensed Light"/>
              <a:buChar char="■"/>
              <a:defRPr/>
            </a:lvl3pPr>
            <a:lvl4pPr lvl="3" algn="ctr">
              <a:lnSpc>
                <a:spcPct val="100000"/>
              </a:lnSpc>
              <a:spcBef>
                <a:spcPts val="0"/>
              </a:spcBef>
              <a:spcAft>
                <a:spcPts val="0"/>
              </a:spcAft>
              <a:buClr>
                <a:srgbClr val="434343"/>
              </a:buClr>
              <a:buSzPts val="1200"/>
              <a:buFont typeface="Roboto Condensed Light"/>
              <a:buChar char="●"/>
              <a:defRPr/>
            </a:lvl4pPr>
            <a:lvl5pPr lvl="4" algn="ctr">
              <a:lnSpc>
                <a:spcPct val="100000"/>
              </a:lnSpc>
              <a:spcBef>
                <a:spcPts val="0"/>
              </a:spcBef>
              <a:spcAft>
                <a:spcPts val="0"/>
              </a:spcAft>
              <a:buClr>
                <a:srgbClr val="434343"/>
              </a:buClr>
              <a:buSzPts val="1200"/>
              <a:buFont typeface="Roboto Condensed Light"/>
              <a:buChar char="○"/>
              <a:defRPr/>
            </a:lvl5pPr>
            <a:lvl6pPr lvl="5" algn="ctr">
              <a:lnSpc>
                <a:spcPct val="100000"/>
              </a:lnSpc>
              <a:spcBef>
                <a:spcPts val="0"/>
              </a:spcBef>
              <a:spcAft>
                <a:spcPts val="0"/>
              </a:spcAft>
              <a:buClr>
                <a:srgbClr val="434343"/>
              </a:buClr>
              <a:buSzPts val="1200"/>
              <a:buFont typeface="Roboto Condensed Light"/>
              <a:buChar char="■"/>
              <a:defRPr/>
            </a:lvl6pPr>
            <a:lvl7pPr lvl="6" algn="ctr">
              <a:lnSpc>
                <a:spcPct val="100000"/>
              </a:lnSpc>
              <a:spcBef>
                <a:spcPts val="0"/>
              </a:spcBef>
              <a:spcAft>
                <a:spcPts val="0"/>
              </a:spcAft>
              <a:buClr>
                <a:srgbClr val="434343"/>
              </a:buClr>
              <a:buSzPts val="1200"/>
              <a:buFont typeface="Roboto Condensed Light"/>
              <a:buChar char="●"/>
              <a:defRPr/>
            </a:lvl7pPr>
            <a:lvl8pPr lvl="7" algn="ctr">
              <a:lnSpc>
                <a:spcPct val="100000"/>
              </a:lnSpc>
              <a:spcBef>
                <a:spcPts val="0"/>
              </a:spcBef>
              <a:spcAft>
                <a:spcPts val="0"/>
              </a:spcAft>
              <a:buClr>
                <a:srgbClr val="434343"/>
              </a:buClr>
              <a:buSzPts val="1200"/>
              <a:buFont typeface="Roboto Condensed Light"/>
              <a:buChar char="○"/>
              <a:defRPr/>
            </a:lvl8pPr>
            <a:lvl9pPr lvl="8" algn="ctr">
              <a:lnSpc>
                <a:spcPct val="100000"/>
              </a:lnSpc>
              <a:spcBef>
                <a:spcPts val="0"/>
              </a:spcBef>
              <a:spcAft>
                <a:spcPts val="0"/>
              </a:spcAft>
              <a:buClr>
                <a:srgbClr val="434343"/>
              </a:buClr>
              <a:buSzPts val="1200"/>
              <a:buFont typeface="Roboto Condensed Light"/>
              <a:buChar char="■"/>
              <a:defRPr/>
            </a:lvl9pPr>
          </a:lstStyle>
          <a:p>
            <a:endParaRPr/>
          </a:p>
        </p:txBody>
      </p:sp>
      <p:sp>
        <p:nvSpPr>
          <p:cNvPr id="591" name="Google Shape;591;p13"/>
          <p:cNvSpPr txBox="1">
            <a:spLocks noGrp="1"/>
          </p:cNvSpPr>
          <p:nvPr>
            <p:ph type="title"/>
          </p:nvPr>
        </p:nvSpPr>
        <p:spPr>
          <a:xfrm>
            <a:off x="720000" y="445025"/>
            <a:ext cx="7708800" cy="57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3863660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92"/>
        <p:cNvGrpSpPr/>
        <p:nvPr/>
      </p:nvGrpSpPr>
      <p:grpSpPr>
        <a:xfrm>
          <a:off x="0" y="0"/>
          <a:ext cx="0" cy="0"/>
          <a:chOff x="0" y="0"/>
          <a:chExt cx="0" cy="0"/>
        </a:xfrm>
      </p:grpSpPr>
      <p:grpSp>
        <p:nvGrpSpPr>
          <p:cNvPr id="593" name="Google Shape;593;p14"/>
          <p:cNvGrpSpPr/>
          <p:nvPr/>
        </p:nvGrpSpPr>
        <p:grpSpPr>
          <a:xfrm>
            <a:off x="1422" y="3601164"/>
            <a:ext cx="10076624" cy="2126390"/>
            <a:chOff x="1422" y="3601164"/>
            <a:chExt cx="10076624" cy="2126390"/>
          </a:xfrm>
        </p:grpSpPr>
        <p:sp>
          <p:nvSpPr>
            <p:cNvPr id="594" name="Google Shape;594;p14"/>
            <p:cNvSpPr/>
            <p:nvPr/>
          </p:nvSpPr>
          <p:spPr>
            <a:xfrm rot="-701863" flipH="1">
              <a:off x="5999699" y="3990970"/>
              <a:ext cx="3983182" cy="1346778"/>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595" name="Google Shape;595;p14"/>
            <p:cNvGrpSpPr/>
            <p:nvPr/>
          </p:nvGrpSpPr>
          <p:grpSpPr>
            <a:xfrm flipH="1">
              <a:off x="7298065" y="4064192"/>
              <a:ext cx="1843078" cy="808698"/>
              <a:chOff x="-25985" y="4224317"/>
              <a:chExt cx="1843078" cy="808698"/>
            </a:xfrm>
          </p:grpSpPr>
          <p:sp>
            <p:nvSpPr>
              <p:cNvPr id="596" name="Google Shape;596;p14"/>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97" name="Google Shape;597;p14"/>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598" name="Google Shape;598;p14"/>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599" name="Google Shape;599;p14"/>
            <p:cNvGrpSpPr/>
            <p:nvPr/>
          </p:nvGrpSpPr>
          <p:grpSpPr>
            <a:xfrm>
              <a:off x="1422" y="4813626"/>
              <a:ext cx="9141155" cy="338622"/>
              <a:chOff x="1422" y="4813626"/>
              <a:chExt cx="9141155" cy="338622"/>
            </a:xfrm>
          </p:grpSpPr>
          <p:sp>
            <p:nvSpPr>
              <p:cNvPr id="600" name="Google Shape;600;p14"/>
              <p:cNvSpPr/>
              <p:nvPr/>
            </p:nvSpPr>
            <p:spPr>
              <a:xfrm>
                <a:off x="1422" y="4813626"/>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01" name="Google Shape;601;p14"/>
              <p:cNvGrpSpPr/>
              <p:nvPr/>
            </p:nvGrpSpPr>
            <p:grpSpPr>
              <a:xfrm>
                <a:off x="408984" y="4937484"/>
                <a:ext cx="8326033" cy="113087"/>
                <a:chOff x="408984" y="4937484"/>
                <a:chExt cx="8326033" cy="113087"/>
              </a:xfrm>
            </p:grpSpPr>
            <p:grpSp>
              <p:nvGrpSpPr>
                <p:cNvPr id="602" name="Google Shape;602;p14"/>
                <p:cNvGrpSpPr/>
                <p:nvPr/>
              </p:nvGrpSpPr>
              <p:grpSpPr>
                <a:xfrm flipH="1">
                  <a:off x="3116092" y="4937484"/>
                  <a:ext cx="204708" cy="113087"/>
                  <a:chOff x="4165490" y="4856571"/>
                  <a:chExt cx="204708" cy="113087"/>
                </a:xfrm>
              </p:grpSpPr>
              <p:sp>
                <p:nvSpPr>
                  <p:cNvPr id="603" name="Google Shape;603;p1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4" name="Google Shape;604;p1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5" name="Google Shape;605;p1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06" name="Google Shape;606;p14"/>
                <p:cNvGrpSpPr/>
                <p:nvPr/>
              </p:nvGrpSpPr>
              <p:grpSpPr>
                <a:xfrm>
                  <a:off x="408984" y="4937484"/>
                  <a:ext cx="204708" cy="113087"/>
                  <a:chOff x="4165490" y="4856571"/>
                  <a:chExt cx="204708" cy="113087"/>
                </a:xfrm>
              </p:grpSpPr>
              <p:sp>
                <p:nvSpPr>
                  <p:cNvPr id="607" name="Google Shape;607;p1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8" name="Google Shape;608;p1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09" name="Google Shape;609;p1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10" name="Google Shape;610;p14"/>
                <p:cNvGrpSpPr/>
                <p:nvPr/>
              </p:nvGrpSpPr>
              <p:grpSpPr>
                <a:xfrm>
                  <a:off x="8530309" y="4937484"/>
                  <a:ext cx="204708" cy="113087"/>
                  <a:chOff x="4165490" y="4856571"/>
                  <a:chExt cx="204708" cy="113087"/>
                </a:xfrm>
              </p:grpSpPr>
              <p:sp>
                <p:nvSpPr>
                  <p:cNvPr id="611" name="Google Shape;611;p1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2" name="Google Shape;612;p1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3" name="Google Shape;613;p1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14" name="Google Shape;614;p14"/>
                <p:cNvGrpSpPr/>
                <p:nvPr/>
              </p:nvGrpSpPr>
              <p:grpSpPr>
                <a:xfrm>
                  <a:off x="5823200" y="4937484"/>
                  <a:ext cx="204708" cy="113087"/>
                  <a:chOff x="4165490" y="4856571"/>
                  <a:chExt cx="204708" cy="113087"/>
                </a:xfrm>
              </p:grpSpPr>
              <p:sp>
                <p:nvSpPr>
                  <p:cNvPr id="615" name="Google Shape;615;p1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6" name="Google Shape;616;p1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17" name="Google Shape;617;p1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sp>
        <p:nvSpPr>
          <p:cNvPr id="618" name="Google Shape;618;p14"/>
          <p:cNvSpPr txBox="1">
            <a:spLocks noGrp="1"/>
          </p:cNvSpPr>
          <p:nvPr>
            <p:ph type="title"/>
          </p:nvPr>
        </p:nvSpPr>
        <p:spPr>
          <a:xfrm>
            <a:off x="720000" y="367423"/>
            <a:ext cx="7704000" cy="841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600"/>
              <a:buNone/>
              <a:defRPr sz="45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619" name="Google Shape;619;p14"/>
          <p:cNvSpPr txBox="1">
            <a:spLocks noGrp="1"/>
          </p:cNvSpPr>
          <p:nvPr>
            <p:ph type="subTitle" idx="1"/>
          </p:nvPr>
        </p:nvSpPr>
        <p:spPr>
          <a:xfrm>
            <a:off x="2241550" y="1348750"/>
            <a:ext cx="4661100" cy="808800"/>
          </a:xfrm>
          <a:prstGeom prst="rect">
            <a:avLst/>
          </a:prstGeom>
          <a:noFill/>
          <a:ln>
            <a:noFill/>
          </a:ln>
        </p:spPr>
        <p:txBody>
          <a:bodyPr spcFirstLastPara="1" wrap="square" lIns="91425" tIns="91425" rIns="91425" bIns="91425" anchor="ctr" anchorCtr="0">
            <a:noAutofit/>
          </a:bodyPr>
          <a:lstStyle>
            <a:lvl1pPr lvl="0" algn="ctr">
              <a:lnSpc>
                <a:spcPct val="115000"/>
              </a:lnSpc>
              <a:spcBef>
                <a:spcPts val="0"/>
              </a:spcBef>
              <a:spcAft>
                <a:spcPts val="0"/>
              </a:spcAft>
              <a:buSzPts val="1400"/>
              <a:buNone/>
              <a:defRPr/>
            </a:lvl1pPr>
            <a:lvl2pPr lvl="1" algn="ctr">
              <a:lnSpc>
                <a:spcPct val="115000"/>
              </a:lnSpc>
              <a:spcBef>
                <a:spcPts val="1600"/>
              </a:spcBef>
              <a:spcAft>
                <a:spcPts val="0"/>
              </a:spcAft>
              <a:buSzPts val="1400"/>
              <a:buNone/>
              <a:defRPr/>
            </a:lvl2pPr>
            <a:lvl3pPr lvl="2" algn="ctr">
              <a:lnSpc>
                <a:spcPct val="115000"/>
              </a:lnSpc>
              <a:spcBef>
                <a:spcPts val="1600"/>
              </a:spcBef>
              <a:spcAft>
                <a:spcPts val="0"/>
              </a:spcAft>
              <a:buSzPts val="1400"/>
              <a:buNone/>
              <a:defRPr/>
            </a:lvl3pPr>
            <a:lvl4pPr lvl="3" algn="ctr">
              <a:lnSpc>
                <a:spcPct val="115000"/>
              </a:lnSpc>
              <a:spcBef>
                <a:spcPts val="1600"/>
              </a:spcBef>
              <a:spcAft>
                <a:spcPts val="0"/>
              </a:spcAft>
              <a:buSzPts val="1400"/>
              <a:buNone/>
              <a:defRPr/>
            </a:lvl4pPr>
            <a:lvl5pPr lvl="4" algn="ctr">
              <a:lnSpc>
                <a:spcPct val="115000"/>
              </a:lnSpc>
              <a:spcBef>
                <a:spcPts val="1600"/>
              </a:spcBef>
              <a:spcAft>
                <a:spcPts val="0"/>
              </a:spcAft>
              <a:buSzPts val="1400"/>
              <a:buNone/>
              <a:defRPr/>
            </a:lvl5pPr>
            <a:lvl6pPr lvl="5" algn="ctr">
              <a:lnSpc>
                <a:spcPct val="115000"/>
              </a:lnSpc>
              <a:spcBef>
                <a:spcPts val="1600"/>
              </a:spcBef>
              <a:spcAft>
                <a:spcPts val="0"/>
              </a:spcAft>
              <a:buSzPts val="1400"/>
              <a:buNone/>
              <a:defRPr/>
            </a:lvl6pPr>
            <a:lvl7pPr lvl="6" algn="ctr">
              <a:lnSpc>
                <a:spcPct val="115000"/>
              </a:lnSpc>
              <a:spcBef>
                <a:spcPts val="1600"/>
              </a:spcBef>
              <a:spcAft>
                <a:spcPts val="0"/>
              </a:spcAft>
              <a:buSzPts val="1400"/>
              <a:buNone/>
              <a:defRPr/>
            </a:lvl7pPr>
            <a:lvl8pPr lvl="7" algn="ctr">
              <a:lnSpc>
                <a:spcPct val="115000"/>
              </a:lnSpc>
              <a:spcBef>
                <a:spcPts val="1600"/>
              </a:spcBef>
              <a:spcAft>
                <a:spcPts val="0"/>
              </a:spcAft>
              <a:buSzPts val="1400"/>
              <a:buNone/>
              <a:defRPr/>
            </a:lvl8pPr>
            <a:lvl9pPr lvl="8" algn="ctr">
              <a:lnSpc>
                <a:spcPct val="115000"/>
              </a:lnSpc>
              <a:spcBef>
                <a:spcPts val="1600"/>
              </a:spcBef>
              <a:spcAft>
                <a:spcPts val="1600"/>
              </a:spcAft>
              <a:buSzPts val="1400"/>
              <a:buNone/>
              <a:defRPr/>
            </a:lvl9pPr>
          </a:lstStyle>
          <a:p>
            <a:endParaRPr/>
          </a:p>
        </p:txBody>
      </p:sp>
    </p:spTree>
    <p:extLst>
      <p:ext uri="{BB962C8B-B14F-4D97-AF65-F5344CB8AC3E}">
        <p14:creationId xmlns:p14="http://schemas.microsoft.com/office/powerpoint/2010/main" val="39270715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ly design ">
  <p:cSld name="Only design ">
    <p:spTree>
      <p:nvGrpSpPr>
        <p:cNvPr id="1" name="Shape 620"/>
        <p:cNvGrpSpPr/>
        <p:nvPr/>
      </p:nvGrpSpPr>
      <p:grpSpPr>
        <a:xfrm>
          <a:off x="0" y="0"/>
          <a:ext cx="0" cy="0"/>
          <a:chOff x="0" y="0"/>
          <a:chExt cx="0" cy="0"/>
        </a:xfrm>
      </p:grpSpPr>
      <p:grpSp>
        <p:nvGrpSpPr>
          <p:cNvPr id="621" name="Google Shape;621;p15"/>
          <p:cNvGrpSpPr/>
          <p:nvPr/>
        </p:nvGrpSpPr>
        <p:grpSpPr>
          <a:xfrm>
            <a:off x="-2172656" y="-172211"/>
            <a:ext cx="13165921" cy="6040050"/>
            <a:chOff x="-2172656" y="-172210"/>
            <a:chExt cx="13165921" cy="6040050"/>
          </a:xfrm>
        </p:grpSpPr>
        <p:grpSp>
          <p:nvGrpSpPr>
            <p:cNvPr id="622" name="Google Shape;622;p15"/>
            <p:cNvGrpSpPr/>
            <p:nvPr/>
          </p:nvGrpSpPr>
          <p:grpSpPr>
            <a:xfrm>
              <a:off x="5141794" y="3209185"/>
              <a:ext cx="5851471" cy="2518692"/>
              <a:chOff x="5141794" y="3209185"/>
              <a:chExt cx="5851471" cy="2518692"/>
            </a:xfrm>
          </p:grpSpPr>
          <p:sp>
            <p:nvSpPr>
              <p:cNvPr id="623" name="Google Shape;623;p15"/>
              <p:cNvSpPr/>
              <p:nvPr/>
            </p:nvSpPr>
            <p:spPr>
              <a:xfrm rot="-731480" flipH="1">
                <a:off x="5219720" y="3795396"/>
                <a:ext cx="5695618" cy="134627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24" name="Google Shape;624;p15"/>
              <p:cNvGrpSpPr/>
              <p:nvPr/>
            </p:nvGrpSpPr>
            <p:grpSpPr>
              <a:xfrm flipH="1">
                <a:off x="7298065" y="4064192"/>
                <a:ext cx="1843078" cy="808698"/>
                <a:chOff x="-25985" y="4224317"/>
                <a:chExt cx="1843078" cy="808698"/>
              </a:xfrm>
            </p:grpSpPr>
            <p:sp>
              <p:nvSpPr>
                <p:cNvPr id="625" name="Google Shape;625;p15"/>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26" name="Google Shape;626;p15"/>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27" name="Google Shape;627;p15"/>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628" name="Google Shape;628;p15"/>
            <p:cNvGrpSpPr/>
            <p:nvPr/>
          </p:nvGrpSpPr>
          <p:grpSpPr>
            <a:xfrm>
              <a:off x="-2172656" y="3349148"/>
              <a:ext cx="5851471" cy="2518692"/>
              <a:chOff x="-2172656" y="3349148"/>
              <a:chExt cx="5851471" cy="2518692"/>
            </a:xfrm>
          </p:grpSpPr>
          <p:sp>
            <p:nvSpPr>
              <p:cNvPr id="629" name="Google Shape;629;p15"/>
              <p:cNvSpPr/>
              <p:nvPr/>
            </p:nvSpPr>
            <p:spPr>
              <a:xfrm rot="731480">
                <a:off x="-2094730" y="3935359"/>
                <a:ext cx="5695618" cy="134627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30" name="Google Shape;630;p15"/>
              <p:cNvGrpSpPr/>
              <p:nvPr/>
            </p:nvGrpSpPr>
            <p:grpSpPr>
              <a:xfrm>
                <a:off x="-722572" y="4132380"/>
                <a:ext cx="3273201" cy="782486"/>
                <a:chOff x="6430928" y="4166042"/>
                <a:chExt cx="3273201" cy="782486"/>
              </a:xfrm>
            </p:grpSpPr>
            <p:grpSp>
              <p:nvGrpSpPr>
                <p:cNvPr id="631" name="Google Shape;631;p15"/>
                <p:cNvGrpSpPr/>
                <p:nvPr/>
              </p:nvGrpSpPr>
              <p:grpSpPr>
                <a:xfrm>
                  <a:off x="7386095" y="4166042"/>
                  <a:ext cx="2318034" cy="773811"/>
                  <a:chOff x="762295" y="4190998"/>
                  <a:chExt cx="2318034" cy="773811"/>
                </a:xfrm>
              </p:grpSpPr>
              <p:sp>
                <p:nvSpPr>
                  <p:cNvPr id="632" name="Google Shape;632;p15"/>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33" name="Google Shape;633;p15"/>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34" name="Google Shape;634;p15"/>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35" name="Google Shape;635;p15"/>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36" name="Google Shape;636;p15"/>
                <p:cNvGrpSpPr/>
                <p:nvPr/>
              </p:nvGrpSpPr>
              <p:grpSpPr>
                <a:xfrm>
                  <a:off x="6430928" y="4341412"/>
                  <a:ext cx="1343761" cy="607116"/>
                  <a:chOff x="2515353" y="4380926"/>
                  <a:chExt cx="1343761" cy="607116"/>
                </a:xfrm>
              </p:grpSpPr>
              <p:sp>
                <p:nvSpPr>
                  <p:cNvPr id="637" name="Google Shape;637;p15"/>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38" name="Google Shape;638;p15"/>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39" name="Google Shape;639;p15"/>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sp>
          <p:nvSpPr>
            <p:cNvPr id="640" name="Google Shape;640;p15"/>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41" name="Google Shape;641;p15"/>
            <p:cNvGrpSpPr/>
            <p:nvPr/>
          </p:nvGrpSpPr>
          <p:grpSpPr>
            <a:xfrm>
              <a:off x="8505035" y="-120529"/>
              <a:ext cx="1462125" cy="723809"/>
              <a:chOff x="2776710" y="2065334"/>
              <a:chExt cx="1462125" cy="723809"/>
            </a:xfrm>
          </p:grpSpPr>
          <p:sp>
            <p:nvSpPr>
              <p:cNvPr id="642" name="Google Shape;642;p15"/>
              <p:cNvSpPr/>
              <p:nvPr/>
            </p:nvSpPr>
            <p:spPr>
              <a:xfrm>
                <a:off x="2776710" y="240650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3" name="Google Shape;643;p15"/>
              <p:cNvSpPr/>
              <p:nvPr/>
            </p:nvSpPr>
            <p:spPr>
              <a:xfrm>
                <a:off x="3311988" y="206533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44" name="Google Shape;644;p15"/>
            <p:cNvSpPr/>
            <p:nvPr/>
          </p:nvSpPr>
          <p:spPr>
            <a:xfrm>
              <a:off x="-494115" y="20947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45" name="Google Shape;645;p15"/>
            <p:cNvGrpSpPr/>
            <p:nvPr/>
          </p:nvGrpSpPr>
          <p:grpSpPr>
            <a:xfrm>
              <a:off x="8561388" y="2281312"/>
              <a:ext cx="461424" cy="732722"/>
              <a:chOff x="177600" y="2303162"/>
              <a:chExt cx="461424" cy="732722"/>
            </a:xfrm>
          </p:grpSpPr>
          <p:grpSp>
            <p:nvGrpSpPr>
              <p:cNvPr id="646" name="Google Shape;646;p15"/>
              <p:cNvGrpSpPr/>
              <p:nvPr/>
            </p:nvGrpSpPr>
            <p:grpSpPr>
              <a:xfrm>
                <a:off x="423441" y="2517507"/>
                <a:ext cx="215583" cy="229700"/>
                <a:chOff x="423441" y="2517507"/>
                <a:chExt cx="215583" cy="229700"/>
              </a:xfrm>
            </p:grpSpPr>
            <p:sp>
              <p:nvSpPr>
                <p:cNvPr id="647" name="Google Shape;647;p15"/>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48" name="Google Shape;648;p15"/>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49" name="Google Shape;649;p15"/>
              <p:cNvGrpSpPr/>
              <p:nvPr/>
            </p:nvGrpSpPr>
            <p:grpSpPr>
              <a:xfrm>
                <a:off x="177600" y="2303162"/>
                <a:ext cx="326056" cy="122381"/>
                <a:chOff x="177600" y="2303162"/>
                <a:chExt cx="326056" cy="122381"/>
              </a:xfrm>
            </p:grpSpPr>
            <p:sp>
              <p:nvSpPr>
                <p:cNvPr id="650" name="Google Shape;650;p15"/>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51" name="Google Shape;651;p15"/>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52" name="Google Shape;652;p15"/>
              <p:cNvGrpSpPr/>
              <p:nvPr/>
            </p:nvGrpSpPr>
            <p:grpSpPr>
              <a:xfrm>
                <a:off x="258394" y="2710176"/>
                <a:ext cx="218639" cy="325708"/>
                <a:chOff x="258394" y="2710176"/>
                <a:chExt cx="218639" cy="325708"/>
              </a:xfrm>
            </p:grpSpPr>
            <p:sp>
              <p:nvSpPr>
                <p:cNvPr id="653" name="Google Shape;653;p15"/>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54" name="Google Shape;654;p15"/>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655" name="Google Shape;655;p15"/>
            <p:cNvGrpSpPr/>
            <p:nvPr/>
          </p:nvGrpSpPr>
          <p:grpSpPr>
            <a:xfrm>
              <a:off x="0" y="4804888"/>
              <a:ext cx="9141155" cy="338622"/>
              <a:chOff x="0" y="4804888"/>
              <a:chExt cx="9141155" cy="338622"/>
            </a:xfrm>
          </p:grpSpPr>
          <p:sp>
            <p:nvSpPr>
              <p:cNvPr id="656" name="Google Shape;656;p15"/>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57" name="Google Shape;657;p15"/>
              <p:cNvGrpSpPr/>
              <p:nvPr/>
            </p:nvGrpSpPr>
            <p:grpSpPr>
              <a:xfrm>
                <a:off x="408984" y="4937484"/>
                <a:ext cx="8326033" cy="113087"/>
                <a:chOff x="408984" y="4937484"/>
                <a:chExt cx="8326033" cy="113087"/>
              </a:xfrm>
            </p:grpSpPr>
            <p:grpSp>
              <p:nvGrpSpPr>
                <p:cNvPr id="658" name="Google Shape;658;p15"/>
                <p:cNvGrpSpPr/>
                <p:nvPr/>
              </p:nvGrpSpPr>
              <p:grpSpPr>
                <a:xfrm flipH="1">
                  <a:off x="3116092" y="4937484"/>
                  <a:ext cx="204708" cy="113087"/>
                  <a:chOff x="4165490" y="4856571"/>
                  <a:chExt cx="204708" cy="113087"/>
                </a:xfrm>
              </p:grpSpPr>
              <p:sp>
                <p:nvSpPr>
                  <p:cNvPr id="659" name="Google Shape;659;p1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0" name="Google Shape;660;p1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1" name="Google Shape;661;p1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62" name="Google Shape;662;p15"/>
                <p:cNvGrpSpPr/>
                <p:nvPr/>
              </p:nvGrpSpPr>
              <p:grpSpPr>
                <a:xfrm>
                  <a:off x="408984" y="4937484"/>
                  <a:ext cx="204708" cy="113087"/>
                  <a:chOff x="4165490" y="4856571"/>
                  <a:chExt cx="204708" cy="113087"/>
                </a:xfrm>
              </p:grpSpPr>
              <p:sp>
                <p:nvSpPr>
                  <p:cNvPr id="663" name="Google Shape;663;p1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4" name="Google Shape;664;p1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5" name="Google Shape;665;p1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66" name="Google Shape;666;p15"/>
                <p:cNvGrpSpPr/>
                <p:nvPr/>
              </p:nvGrpSpPr>
              <p:grpSpPr>
                <a:xfrm>
                  <a:off x="8530309" y="4937484"/>
                  <a:ext cx="204708" cy="113087"/>
                  <a:chOff x="4165490" y="4856571"/>
                  <a:chExt cx="204708" cy="113087"/>
                </a:xfrm>
              </p:grpSpPr>
              <p:sp>
                <p:nvSpPr>
                  <p:cNvPr id="667" name="Google Shape;667;p1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8" name="Google Shape;668;p1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69" name="Google Shape;669;p1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spTree>
    <p:extLst>
      <p:ext uri="{BB962C8B-B14F-4D97-AF65-F5344CB8AC3E}">
        <p14:creationId xmlns:p14="http://schemas.microsoft.com/office/powerpoint/2010/main" val="3044128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70"/>
        <p:cNvGrpSpPr/>
        <p:nvPr/>
      </p:nvGrpSpPr>
      <p:grpSpPr>
        <a:xfrm>
          <a:off x="0" y="0"/>
          <a:ext cx="0" cy="0"/>
          <a:chOff x="0" y="0"/>
          <a:chExt cx="0" cy="0"/>
        </a:xfrm>
      </p:grpSpPr>
      <p:grpSp>
        <p:nvGrpSpPr>
          <p:cNvPr id="671" name="Google Shape;671;p16"/>
          <p:cNvGrpSpPr/>
          <p:nvPr/>
        </p:nvGrpSpPr>
        <p:grpSpPr>
          <a:xfrm>
            <a:off x="-25985" y="270928"/>
            <a:ext cx="9234748" cy="4872582"/>
            <a:chOff x="-25985" y="270928"/>
            <a:chExt cx="9234748" cy="4872582"/>
          </a:xfrm>
        </p:grpSpPr>
        <p:sp>
          <p:nvSpPr>
            <p:cNvPr id="672" name="Google Shape;672;p16"/>
            <p:cNvSpPr/>
            <p:nvPr/>
          </p:nvSpPr>
          <p:spPr>
            <a:xfrm>
              <a:off x="-3602"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73" name="Google Shape;673;p16"/>
            <p:cNvGrpSpPr/>
            <p:nvPr/>
          </p:nvGrpSpPr>
          <p:grpSpPr>
            <a:xfrm>
              <a:off x="-25985" y="4148592"/>
              <a:ext cx="1843078" cy="808698"/>
              <a:chOff x="-25985" y="4224317"/>
              <a:chExt cx="1843078" cy="808698"/>
            </a:xfrm>
          </p:grpSpPr>
          <p:sp>
            <p:nvSpPr>
              <p:cNvPr id="674" name="Google Shape;674;p16"/>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5" name="Google Shape;675;p16"/>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76" name="Google Shape;676;p16"/>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677" name="Google Shape;677;p16"/>
            <p:cNvSpPr/>
            <p:nvPr/>
          </p:nvSpPr>
          <p:spPr>
            <a:xfrm>
              <a:off x="1422"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78" name="Google Shape;678;p16"/>
            <p:cNvGrpSpPr/>
            <p:nvPr/>
          </p:nvGrpSpPr>
          <p:grpSpPr>
            <a:xfrm>
              <a:off x="408984" y="4937484"/>
              <a:ext cx="8326033" cy="113087"/>
              <a:chOff x="408984" y="4937484"/>
              <a:chExt cx="8326033" cy="113087"/>
            </a:xfrm>
          </p:grpSpPr>
          <p:grpSp>
            <p:nvGrpSpPr>
              <p:cNvPr id="679" name="Google Shape;679;p16"/>
              <p:cNvGrpSpPr/>
              <p:nvPr/>
            </p:nvGrpSpPr>
            <p:grpSpPr>
              <a:xfrm flipH="1">
                <a:off x="3116092" y="4937484"/>
                <a:ext cx="204708" cy="113087"/>
                <a:chOff x="4165490" y="4856571"/>
                <a:chExt cx="204708" cy="113087"/>
              </a:xfrm>
            </p:grpSpPr>
            <p:sp>
              <p:nvSpPr>
                <p:cNvPr id="680" name="Google Shape;680;p1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1" name="Google Shape;681;p1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2" name="Google Shape;682;p1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83" name="Google Shape;683;p16"/>
              <p:cNvGrpSpPr/>
              <p:nvPr/>
            </p:nvGrpSpPr>
            <p:grpSpPr>
              <a:xfrm>
                <a:off x="408984" y="4937484"/>
                <a:ext cx="204708" cy="113087"/>
                <a:chOff x="4165490" y="4856571"/>
                <a:chExt cx="204708" cy="113087"/>
              </a:xfrm>
            </p:grpSpPr>
            <p:sp>
              <p:nvSpPr>
                <p:cNvPr id="684" name="Google Shape;684;p1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5" name="Google Shape;685;p1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6" name="Google Shape;686;p1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87" name="Google Shape;687;p16"/>
              <p:cNvGrpSpPr/>
              <p:nvPr/>
            </p:nvGrpSpPr>
            <p:grpSpPr>
              <a:xfrm>
                <a:off x="8530309" y="4937484"/>
                <a:ext cx="204708" cy="113087"/>
                <a:chOff x="4165490" y="4856571"/>
                <a:chExt cx="204708" cy="113087"/>
              </a:xfrm>
            </p:grpSpPr>
            <p:sp>
              <p:nvSpPr>
                <p:cNvPr id="688" name="Google Shape;688;p1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89" name="Google Shape;689;p1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90" name="Google Shape;690;p1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691" name="Google Shape;691;p16"/>
              <p:cNvGrpSpPr/>
              <p:nvPr/>
            </p:nvGrpSpPr>
            <p:grpSpPr>
              <a:xfrm>
                <a:off x="5823200" y="4937484"/>
                <a:ext cx="204708" cy="113087"/>
                <a:chOff x="4165490" y="4856571"/>
                <a:chExt cx="204708" cy="113087"/>
              </a:xfrm>
            </p:grpSpPr>
            <p:sp>
              <p:nvSpPr>
                <p:cNvPr id="692" name="Google Shape;692;p1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93" name="Google Shape;693;p1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94" name="Google Shape;694;p1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695" name="Google Shape;695;p16"/>
            <p:cNvSpPr/>
            <p:nvPr/>
          </p:nvSpPr>
          <p:spPr>
            <a:xfrm>
              <a:off x="8503635" y="270928"/>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696" name="Google Shape;696;p16"/>
            <p:cNvGrpSpPr/>
            <p:nvPr/>
          </p:nvGrpSpPr>
          <p:grpSpPr>
            <a:xfrm>
              <a:off x="102277" y="3373586"/>
              <a:ext cx="461179" cy="461210"/>
              <a:chOff x="2957865" y="5957044"/>
              <a:chExt cx="794178" cy="794231"/>
            </a:xfrm>
          </p:grpSpPr>
          <p:sp>
            <p:nvSpPr>
              <p:cNvPr id="697" name="Google Shape;697;p16"/>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98" name="Google Shape;698;p16"/>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99" name="Google Shape;699;p16"/>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0" name="Google Shape;700;p16"/>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1" name="Google Shape;701;p16"/>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2" name="Google Shape;702;p16"/>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3" name="Google Shape;703;p16"/>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4" name="Google Shape;704;p16"/>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5" name="Google Shape;705;p16"/>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6" name="Google Shape;706;p16"/>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707" name="Google Shape;707;p16"/>
          <p:cNvSpPr txBox="1">
            <a:spLocks noGrp="1"/>
          </p:cNvSpPr>
          <p:nvPr>
            <p:ph type="subTitle" idx="1"/>
          </p:nvPr>
        </p:nvSpPr>
        <p:spPr>
          <a:xfrm>
            <a:off x="715100" y="1020425"/>
            <a:ext cx="7708800" cy="2093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Char char="●"/>
              <a:defRPr/>
            </a:lvl1pPr>
            <a:lvl2pPr lvl="1" algn="ctr">
              <a:lnSpc>
                <a:spcPct val="100000"/>
              </a:lnSpc>
              <a:spcBef>
                <a:spcPts val="1000"/>
              </a:spcBef>
              <a:spcAft>
                <a:spcPts val="0"/>
              </a:spcAft>
              <a:buSzPts val="1400"/>
              <a:buFont typeface="Roboto Condensed Light"/>
              <a:buChar char="○"/>
              <a:defRPr/>
            </a:lvl2pPr>
            <a:lvl3pPr lvl="2" algn="ctr">
              <a:lnSpc>
                <a:spcPct val="100000"/>
              </a:lnSpc>
              <a:spcBef>
                <a:spcPts val="0"/>
              </a:spcBef>
              <a:spcAft>
                <a:spcPts val="0"/>
              </a:spcAft>
              <a:buSzPts val="1400"/>
              <a:buFont typeface="Roboto Condensed Light"/>
              <a:buChar char="■"/>
              <a:defRPr/>
            </a:lvl3pPr>
            <a:lvl4pPr lvl="3" algn="ctr">
              <a:lnSpc>
                <a:spcPct val="100000"/>
              </a:lnSpc>
              <a:spcBef>
                <a:spcPts val="0"/>
              </a:spcBef>
              <a:spcAft>
                <a:spcPts val="0"/>
              </a:spcAft>
              <a:buSzPts val="1400"/>
              <a:buFont typeface="Roboto Condensed Light"/>
              <a:buChar char="●"/>
              <a:defRPr/>
            </a:lvl4pPr>
            <a:lvl5pPr lvl="4" algn="ctr">
              <a:lnSpc>
                <a:spcPct val="100000"/>
              </a:lnSpc>
              <a:spcBef>
                <a:spcPts val="0"/>
              </a:spcBef>
              <a:spcAft>
                <a:spcPts val="0"/>
              </a:spcAft>
              <a:buSzPts val="1400"/>
              <a:buFont typeface="Roboto Condensed Light"/>
              <a:buChar char="○"/>
              <a:defRPr/>
            </a:lvl5pPr>
            <a:lvl6pPr lvl="5" algn="ctr">
              <a:lnSpc>
                <a:spcPct val="100000"/>
              </a:lnSpc>
              <a:spcBef>
                <a:spcPts val="0"/>
              </a:spcBef>
              <a:spcAft>
                <a:spcPts val="0"/>
              </a:spcAft>
              <a:buSzPts val="1400"/>
              <a:buFont typeface="Roboto Condensed Light"/>
              <a:buChar char="■"/>
              <a:defRPr/>
            </a:lvl6pPr>
            <a:lvl7pPr lvl="6" algn="ctr">
              <a:lnSpc>
                <a:spcPct val="100000"/>
              </a:lnSpc>
              <a:spcBef>
                <a:spcPts val="0"/>
              </a:spcBef>
              <a:spcAft>
                <a:spcPts val="0"/>
              </a:spcAft>
              <a:buSzPts val="1400"/>
              <a:buFont typeface="Roboto Condensed Light"/>
              <a:buChar char="●"/>
              <a:defRPr/>
            </a:lvl7pPr>
            <a:lvl8pPr lvl="7" algn="ctr">
              <a:lnSpc>
                <a:spcPct val="100000"/>
              </a:lnSpc>
              <a:spcBef>
                <a:spcPts val="0"/>
              </a:spcBef>
              <a:spcAft>
                <a:spcPts val="0"/>
              </a:spcAft>
              <a:buSzPts val="1400"/>
              <a:buFont typeface="Roboto Condensed Light"/>
              <a:buChar char="○"/>
              <a:defRPr/>
            </a:lvl8pPr>
            <a:lvl9pPr lvl="8" algn="ctr">
              <a:lnSpc>
                <a:spcPct val="100000"/>
              </a:lnSpc>
              <a:spcBef>
                <a:spcPts val="0"/>
              </a:spcBef>
              <a:spcAft>
                <a:spcPts val="0"/>
              </a:spcAft>
              <a:buSzPts val="1400"/>
              <a:buFont typeface="Roboto Condensed Light"/>
              <a:buChar char="■"/>
              <a:defRPr/>
            </a:lvl9pPr>
          </a:lstStyle>
          <a:p>
            <a:endParaRPr/>
          </a:p>
        </p:txBody>
      </p:sp>
      <p:sp>
        <p:nvSpPr>
          <p:cNvPr id="708" name="Google Shape;708;p16"/>
          <p:cNvSpPr txBox="1">
            <a:spLocks noGrp="1"/>
          </p:cNvSpPr>
          <p:nvPr>
            <p:ph type="title"/>
          </p:nvPr>
        </p:nvSpPr>
        <p:spPr>
          <a:xfrm>
            <a:off x="720000" y="445025"/>
            <a:ext cx="7708800" cy="575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5334947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54"/>
        <p:cNvGrpSpPr/>
        <p:nvPr/>
      </p:nvGrpSpPr>
      <p:grpSpPr>
        <a:xfrm>
          <a:off x="0" y="0"/>
          <a:ext cx="0" cy="0"/>
          <a:chOff x="0" y="0"/>
          <a:chExt cx="0" cy="0"/>
        </a:xfrm>
      </p:grpSpPr>
      <p:grpSp>
        <p:nvGrpSpPr>
          <p:cNvPr id="755" name="Google Shape;755;p19"/>
          <p:cNvGrpSpPr/>
          <p:nvPr/>
        </p:nvGrpSpPr>
        <p:grpSpPr>
          <a:xfrm>
            <a:off x="-569554" y="1017737"/>
            <a:ext cx="10273683" cy="4125773"/>
            <a:chOff x="-569554" y="1017737"/>
            <a:chExt cx="10273683" cy="4125773"/>
          </a:xfrm>
        </p:grpSpPr>
        <p:sp>
          <p:nvSpPr>
            <p:cNvPr id="756" name="Google Shape;756;p19"/>
            <p:cNvSpPr/>
            <p:nvPr/>
          </p:nvSpPr>
          <p:spPr>
            <a:xfrm flipH="1">
              <a:off x="-365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757" name="Google Shape;757;p19"/>
            <p:cNvGrpSpPr/>
            <p:nvPr/>
          </p:nvGrpSpPr>
          <p:grpSpPr>
            <a:xfrm flipH="1">
              <a:off x="-569554" y="4166042"/>
              <a:ext cx="3273201" cy="782486"/>
              <a:chOff x="6430928" y="4166042"/>
              <a:chExt cx="3273201" cy="782486"/>
            </a:xfrm>
          </p:grpSpPr>
          <p:grpSp>
            <p:nvGrpSpPr>
              <p:cNvPr id="758" name="Google Shape;758;p19"/>
              <p:cNvGrpSpPr/>
              <p:nvPr/>
            </p:nvGrpSpPr>
            <p:grpSpPr>
              <a:xfrm>
                <a:off x="7386095" y="4166042"/>
                <a:ext cx="2318034" cy="773811"/>
                <a:chOff x="762295" y="4190998"/>
                <a:chExt cx="2318034" cy="773811"/>
              </a:xfrm>
            </p:grpSpPr>
            <p:sp>
              <p:nvSpPr>
                <p:cNvPr id="759" name="Google Shape;759;p19"/>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0" name="Google Shape;760;p19"/>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1" name="Google Shape;761;p19"/>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2" name="Google Shape;762;p19"/>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63" name="Google Shape;763;p19"/>
              <p:cNvGrpSpPr/>
              <p:nvPr/>
            </p:nvGrpSpPr>
            <p:grpSpPr>
              <a:xfrm>
                <a:off x="6430928" y="4341412"/>
                <a:ext cx="1343761" cy="607116"/>
                <a:chOff x="2515353" y="4380926"/>
                <a:chExt cx="1343761" cy="607116"/>
              </a:xfrm>
            </p:grpSpPr>
            <p:sp>
              <p:nvSpPr>
                <p:cNvPr id="764" name="Google Shape;764;p19"/>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5" name="Google Shape;765;p19"/>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6" name="Google Shape;766;p19"/>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767" name="Google Shape;767;p19"/>
            <p:cNvGrpSpPr/>
            <p:nvPr/>
          </p:nvGrpSpPr>
          <p:grpSpPr>
            <a:xfrm flipH="1">
              <a:off x="7393683" y="4148592"/>
              <a:ext cx="1843078" cy="808698"/>
              <a:chOff x="-25985" y="4224317"/>
              <a:chExt cx="1843078" cy="808698"/>
            </a:xfrm>
          </p:grpSpPr>
          <p:sp>
            <p:nvSpPr>
              <p:cNvPr id="768" name="Google Shape;768;p19"/>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69" name="Google Shape;769;p19"/>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0" name="Google Shape;770;p19"/>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71" name="Google Shape;771;p19"/>
            <p:cNvGrpSpPr/>
            <p:nvPr/>
          </p:nvGrpSpPr>
          <p:grpSpPr>
            <a:xfrm flipH="1">
              <a:off x="-6579" y="4804888"/>
              <a:ext cx="9141155" cy="338622"/>
              <a:chOff x="0" y="4804888"/>
              <a:chExt cx="9141155" cy="338622"/>
            </a:xfrm>
          </p:grpSpPr>
          <p:sp>
            <p:nvSpPr>
              <p:cNvPr id="772" name="Google Shape;772;p19"/>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773" name="Google Shape;773;p19"/>
              <p:cNvGrpSpPr/>
              <p:nvPr/>
            </p:nvGrpSpPr>
            <p:grpSpPr>
              <a:xfrm>
                <a:off x="408984" y="4937484"/>
                <a:ext cx="8326033" cy="113087"/>
                <a:chOff x="408984" y="4937484"/>
                <a:chExt cx="8326033" cy="113087"/>
              </a:xfrm>
            </p:grpSpPr>
            <p:grpSp>
              <p:nvGrpSpPr>
                <p:cNvPr id="774" name="Google Shape;774;p19"/>
                <p:cNvGrpSpPr/>
                <p:nvPr/>
              </p:nvGrpSpPr>
              <p:grpSpPr>
                <a:xfrm flipH="1">
                  <a:off x="3116092" y="4937484"/>
                  <a:ext cx="204708" cy="113087"/>
                  <a:chOff x="4165490" y="4856571"/>
                  <a:chExt cx="204708" cy="113087"/>
                </a:xfrm>
              </p:grpSpPr>
              <p:sp>
                <p:nvSpPr>
                  <p:cNvPr id="775" name="Google Shape;775;p1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6" name="Google Shape;776;p1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77" name="Google Shape;777;p1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78" name="Google Shape;778;p19"/>
                <p:cNvGrpSpPr/>
                <p:nvPr/>
              </p:nvGrpSpPr>
              <p:grpSpPr>
                <a:xfrm>
                  <a:off x="408984" y="4937484"/>
                  <a:ext cx="204708" cy="113087"/>
                  <a:chOff x="4165490" y="4856571"/>
                  <a:chExt cx="204708" cy="113087"/>
                </a:xfrm>
              </p:grpSpPr>
              <p:sp>
                <p:nvSpPr>
                  <p:cNvPr id="779" name="Google Shape;779;p1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0" name="Google Shape;780;p1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1" name="Google Shape;781;p1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82" name="Google Shape;782;p19"/>
                <p:cNvGrpSpPr/>
                <p:nvPr/>
              </p:nvGrpSpPr>
              <p:grpSpPr>
                <a:xfrm>
                  <a:off x="8530309" y="4937484"/>
                  <a:ext cx="204708" cy="113087"/>
                  <a:chOff x="4165490" y="4856571"/>
                  <a:chExt cx="204708" cy="113087"/>
                </a:xfrm>
              </p:grpSpPr>
              <p:sp>
                <p:nvSpPr>
                  <p:cNvPr id="783" name="Google Shape;783;p1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4" name="Google Shape;784;p1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5" name="Google Shape;785;p1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86" name="Google Shape;786;p19"/>
                <p:cNvGrpSpPr/>
                <p:nvPr/>
              </p:nvGrpSpPr>
              <p:grpSpPr>
                <a:xfrm>
                  <a:off x="5823200" y="4937484"/>
                  <a:ext cx="204708" cy="113087"/>
                  <a:chOff x="4165490" y="4856571"/>
                  <a:chExt cx="204708" cy="113087"/>
                </a:xfrm>
              </p:grpSpPr>
              <p:sp>
                <p:nvSpPr>
                  <p:cNvPr id="787" name="Google Shape;787;p1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8" name="Google Shape;788;p1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89" name="Google Shape;789;p1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nvGrpSpPr>
            <p:cNvPr id="790" name="Google Shape;790;p19"/>
            <p:cNvGrpSpPr/>
            <p:nvPr/>
          </p:nvGrpSpPr>
          <p:grpSpPr>
            <a:xfrm flipH="1">
              <a:off x="326690" y="1017737"/>
              <a:ext cx="461424" cy="732722"/>
              <a:chOff x="8530900" y="1017737"/>
              <a:chExt cx="461424" cy="732722"/>
            </a:xfrm>
          </p:grpSpPr>
          <p:grpSp>
            <p:nvGrpSpPr>
              <p:cNvPr id="791" name="Google Shape;791;p19"/>
              <p:cNvGrpSpPr/>
              <p:nvPr/>
            </p:nvGrpSpPr>
            <p:grpSpPr>
              <a:xfrm>
                <a:off x="8776741" y="1232082"/>
                <a:ext cx="215583" cy="229700"/>
                <a:chOff x="423441" y="2517507"/>
                <a:chExt cx="215583" cy="229700"/>
              </a:xfrm>
            </p:grpSpPr>
            <p:sp>
              <p:nvSpPr>
                <p:cNvPr id="792" name="Google Shape;792;p19"/>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3" name="Google Shape;793;p19"/>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94" name="Google Shape;794;p19"/>
              <p:cNvGrpSpPr/>
              <p:nvPr/>
            </p:nvGrpSpPr>
            <p:grpSpPr>
              <a:xfrm>
                <a:off x="8530900" y="1017737"/>
                <a:ext cx="326056" cy="122381"/>
                <a:chOff x="177600" y="2303162"/>
                <a:chExt cx="326056" cy="122381"/>
              </a:xfrm>
            </p:grpSpPr>
            <p:sp>
              <p:nvSpPr>
                <p:cNvPr id="795" name="Google Shape;795;p19"/>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6" name="Google Shape;796;p19"/>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797" name="Google Shape;797;p19"/>
              <p:cNvGrpSpPr/>
              <p:nvPr/>
            </p:nvGrpSpPr>
            <p:grpSpPr>
              <a:xfrm>
                <a:off x="8611694" y="1424751"/>
                <a:ext cx="218639" cy="325708"/>
                <a:chOff x="258394" y="2710176"/>
                <a:chExt cx="218639" cy="325708"/>
              </a:xfrm>
            </p:grpSpPr>
            <p:sp>
              <p:nvSpPr>
                <p:cNvPr id="798" name="Google Shape;798;p19"/>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99" name="Google Shape;799;p19"/>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800" name="Google Shape;800;p19"/>
            <p:cNvSpPr/>
            <p:nvPr/>
          </p:nvSpPr>
          <p:spPr>
            <a:xfrm flipH="1">
              <a:off x="8999001" y="1633341"/>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801" name="Google Shape;801;p19"/>
          <p:cNvSpPr txBox="1">
            <a:spLocks noGrp="1"/>
          </p:cNvSpPr>
          <p:nvPr>
            <p:ph type="title"/>
          </p:nvPr>
        </p:nvSpPr>
        <p:spPr>
          <a:xfrm>
            <a:off x="1469500" y="1859525"/>
            <a:ext cx="6189000" cy="543300"/>
          </a:xfrm>
          <a:prstGeom prst="rect">
            <a:avLst/>
          </a:prstGeom>
          <a:noFill/>
          <a:ln>
            <a:noFill/>
          </a:ln>
        </p:spPr>
        <p:txBody>
          <a:bodyPr spcFirstLastPara="1" wrap="square" lIns="91425" tIns="91425" rIns="91425" bIns="91425" anchor="b" anchorCtr="0">
            <a:noAutofit/>
          </a:bodyPr>
          <a:lstStyle>
            <a:lvl1pPr lvl="0" algn="ctr">
              <a:lnSpc>
                <a:spcPct val="115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802" name="Google Shape;802;p19"/>
          <p:cNvSpPr txBox="1">
            <a:spLocks noGrp="1"/>
          </p:cNvSpPr>
          <p:nvPr>
            <p:ph type="title" idx="2"/>
          </p:nvPr>
        </p:nvSpPr>
        <p:spPr>
          <a:xfrm>
            <a:off x="2988525" y="1017725"/>
            <a:ext cx="31509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spTree>
    <p:extLst>
      <p:ext uri="{BB962C8B-B14F-4D97-AF65-F5344CB8AC3E}">
        <p14:creationId xmlns:p14="http://schemas.microsoft.com/office/powerpoint/2010/main" val="2478792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03"/>
        <p:cNvGrpSpPr/>
        <p:nvPr/>
      </p:nvGrpSpPr>
      <p:grpSpPr>
        <a:xfrm>
          <a:off x="0" y="0"/>
          <a:ext cx="0" cy="0"/>
          <a:chOff x="0" y="0"/>
          <a:chExt cx="0" cy="0"/>
        </a:xfrm>
      </p:grpSpPr>
      <p:grpSp>
        <p:nvGrpSpPr>
          <p:cNvPr id="804" name="Google Shape;804;p20"/>
          <p:cNvGrpSpPr/>
          <p:nvPr/>
        </p:nvGrpSpPr>
        <p:grpSpPr>
          <a:xfrm>
            <a:off x="-611191" y="-188804"/>
            <a:ext cx="10689237" cy="5916358"/>
            <a:chOff x="-611191" y="-188804"/>
            <a:chExt cx="10689237" cy="5916358"/>
          </a:xfrm>
        </p:grpSpPr>
        <p:sp>
          <p:nvSpPr>
            <p:cNvPr id="805" name="Google Shape;805;p20"/>
            <p:cNvSpPr/>
            <p:nvPr/>
          </p:nvSpPr>
          <p:spPr>
            <a:xfrm rot="-701863" flipH="1">
              <a:off x="5999699" y="3990970"/>
              <a:ext cx="3983182" cy="1346778"/>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806" name="Google Shape;806;p20"/>
            <p:cNvGrpSpPr/>
            <p:nvPr/>
          </p:nvGrpSpPr>
          <p:grpSpPr>
            <a:xfrm flipH="1">
              <a:off x="7356915" y="4075942"/>
              <a:ext cx="1843078" cy="808698"/>
              <a:chOff x="-25985" y="4224317"/>
              <a:chExt cx="1843078" cy="808698"/>
            </a:xfrm>
          </p:grpSpPr>
          <p:sp>
            <p:nvSpPr>
              <p:cNvPr id="807" name="Google Shape;807;p20"/>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8" name="Google Shape;808;p20"/>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09" name="Google Shape;809;p20"/>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10" name="Google Shape;810;p20"/>
            <p:cNvGrpSpPr/>
            <p:nvPr/>
          </p:nvGrpSpPr>
          <p:grpSpPr>
            <a:xfrm>
              <a:off x="1422" y="4813626"/>
              <a:ext cx="9141155" cy="338622"/>
              <a:chOff x="1422" y="4813626"/>
              <a:chExt cx="9141155" cy="338622"/>
            </a:xfrm>
          </p:grpSpPr>
          <p:sp>
            <p:nvSpPr>
              <p:cNvPr id="811" name="Google Shape;811;p20"/>
              <p:cNvSpPr/>
              <p:nvPr/>
            </p:nvSpPr>
            <p:spPr>
              <a:xfrm>
                <a:off x="1422" y="4813626"/>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812" name="Google Shape;812;p20"/>
              <p:cNvGrpSpPr/>
              <p:nvPr/>
            </p:nvGrpSpPr>
            <p:grpSpPr>
              <a:xfrm>
                <a:off x="408984" y="4937484"/>
                <a:ext cx="8326033" cy="113087"/>
                <a:chOff x="408984" y="4937484"/>
                <a:chExt cx="8326033" cy="113087"/>
              </a:xfrm>
            </p:grpSpPr>
            <p:grpSp>
              <p:nvGrpSpPr>
                <p:cNvPr id="813" name="Google Shape;813;p20"/>
                <p:cNvGrpSpPr/>
                <p:nvPr/>
              </p:nvGrpSpPr>
              <p:grpSpPr>
                <a:xfrm flipH="1">
                  <a:off x="3116092" y="4937484"/>
                  <a:ext cx="204708" cy="113087"/>
                  <a:chOff x="4165490" y="4856571"/>
                  <a:chExt cx="204708" cy="113087"/>
                </a:xfrm>
              </p:grpSpPr>
              <p:sp>
                <p:nvSpPr>
                  <p:cNvPr id="814" name="Google Shape;814;p2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15" name="Google Shape;815;p2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16" name="Google Shape;816;p2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17" name="Google Shape;817;p20"/>
                <p:cNvGrpSpPr/>
                <p:nvPr/>
              </p:nvGrpSpPr>
              <p:grpSpPr>
                <a:xfrm>
                  <a:off x="408984" y="4937484"/>
                  <a:ext cx="204708" cy="113087"/>
                  <a:chOff x="4165490" y="4856571"/>
                  <a:chExt cx="204708" cy="113087"/>
                </a:xfrm>
              </p:grpSpPr>
              <p:sp>
                <p:nvSpPr>
                  <p:cNvPr id="818" name="Google Shape;818;p2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19" name="Google Shape;819;p2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20" name="Google Shape;820;p2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21" name="Google Shape;821;p20"/>
                <p:cNvGrpSpPr/>
                <p:nvPr/>
              </p:nvGrpSpPr>
              <p:grpSpPr>
                <a:xfrm>
                  <a:off x="8530309" y="4937484"/>
                  <a:ext cx="204708" cy="113087"/>
                  <a:chOff x="4165490" y="4856571"/>
                  <a:chExt cx="204708" cy="113087"/>
                </a:xfrm>
              </p:grpSpPr>
              <p:sp>
                <p:nvSpPr>
                  <p:cNvPr id="822" name="Google Shape;822;p2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23" name="Google Shape;823;p2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24" name="Google Shape;824;p2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25" name="Google Shape;825;p20"/>
                <p:cNvGrpSpPr/>
                <p:nvPr/>
              </p:nvGrpSpPr>
              <p:grpSpPr>
                <a:xfrm>
                  <a:off x="5823200" y="4937484"/>
                  <a:ext cx="204708" cy="113087"/>
                  <a:chOff x="4165490" y="4856571"/>
                  <a:chExt cx="204708" cy="113087"/>
                </a:xfrm>
              </p:grpSpPr>
              <p:sp>
                <p:nvSpPr>
                  <p:cNvPr id="826" name="Google Shape;826;p2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27" name="Google Shape;827;p2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28" name="Google Shape;828;p2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nvGrpSpPr>
            <p:cNvPr id="829" name="Google Shape;829;p20"/>
            <p:cNvGrpSpPr/>
            <p:nvPr/>
          </p:nvGrpSpPr>
          <p:grpSpPr>
            <a:xfrm>
              <a:off x="76902" y="2199661"/>
              <a:ext cx="461179" cy="461210"/>
              <a:chOff x="2957865" y="5957044"/>
              <a:chExt cx="794178" cy="794231"/>
            </a:xfrm>
          </p:grpSpPr>
          <p:sp>
            <p:nvSpPr>
              <p:cNvPr id="830" name="Google Shape;830;p20"/>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1" name="Google Shape;831;p20"/>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2" name="Google Shape;832;p20"/>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3" name="Google Shape;833;p20"/>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4" name="Google Shape;834;p20"/>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5" name="Google Shape;835;p20"/>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6" name="Google Shape;836;p20"/>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7" name="Google Shape;837;p20"/>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8" name="Google Shape;838;p20"/>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39" name="Google Shape;839;p20"/>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40" name="Google Shape;840;p20"/>
            <p:cNvGrpSpPr/>
            <p:nvPr/>
          </p:nvGrpSpPr>
          <p:grpSpPr>
            <a:xfrm flipH="1">
              <a:off x="-611191" y="-188804"/>
              <a:ext cx="1462125" cy="723809"/>
              <a:chOff x="5396060" y="1318484"/>
              <a:chExt cx="1462125" cy="723809"/>
            </a:xfrm>
          </p:grpSpPr>
          <p:sp>
            <p:nvSpPr>
              <p:cNvPr id="841" name="Google Shape;841;p20"/>
              <p:cNvSpPr/>
              <p:nvPr/>
            </p:nvSpPr>
            <p:spPr>
              <a:xfrm>
                <a:off x="5396060" y="16596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42" name="Google Shape;842;p20"/>
              <p:cNvSpPr/>
              <p:nvPr/>
            </p:nvSpPr>
            <p:spPr>
              <a:xfrm>
                <a:off x="5931338" y="131848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843" name="Google Shape;843;p20"/>
            <p:cNvSpPr/>
            <p:nvPr/>
          </p:nvSpPr>
          <p:spPr>
            <a:xfrm flipH="1">
              <a:off x="8523110" y="283759"/>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844" name="Google Shape;844;p20"/>
          <p:cNvSpPr txBox="1">
            <a:spLocks noGrp="1"/>
          </p:cNvSpPr>
          <p:nvPr>
            <p:ph type="subTitle" idx="1"/>
          </p:nvPr>
        </p:nvSpPr>
        <p:spPr>
          <a:xfrm>
            <a:off x="720000" y="1182598"/>
            <a:ext cx="7704000" cy="12024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45" name="Google Shape;845;p20"/>
          <p:cNvSpPr txBox="1">
            <a:spLocks noGrp="1"/>
          </p:cNvSpPr>
          <p:nvPr>
            <p:ph type="subTitle" idx="2"/>
          </p:nvPr>
        </p:nvSpPr>
        <p:spPr>
          <a:xfrm>
            <a:off x="715100" y="2466300"/>
            <a:ext cx="7704000" cy="20232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46" name="Google Shape;846;p20"/>
          <p:cNvSpPr txBox="1">
            <a:spLocks noGrp="1"/>
          </p:cNvSpPr>
          <p:nvPr>
            <p:ph type="title"/>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extLst>
      <p:ext uri="{BB962C8B-B14F-4D97-AF65-F5344CB8AC3E}">
        <p14:creationId xmlns:p14="http://schemas.microsoft.com/office/powerpoint/2010/main" val="14883990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47"/>
        <p:cNvGrpSpPr/>
        <p:nvPr/>
      </p:nvGrpSpPr>
      <p:grpSpPr>
        <a:xfrm>
          <a:off x="0" y="0"/>
          <a:ext cx="0" cy="0"/>
          <a:chOff x="0" y="0"/>
          <a:chExt cx="0" cy="0"/>
        </a:xfrm>
      </p:grpSpPr>
      <p:sp>
        <p:nvSpPr>
          <p:cNvPr id="848" name="Google Shape;848;p21"/>
          <p:cNvSpPr txBox="1">
            <a:spLocks noGrp="1"/>
          </p:cNvSpPr>
          <p:nvPr>
            <p:ph type="title"/>
          </p:nvPr>
        </p:nvSpPr>
        <p:spPr>
          <a:xfrm>
            <a:off x="1773000" y="874150"/>
            <a:ext cx="5598000" cy="25293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grpSp>
        <p:nvGrpSpPr>
          <p:cNvPr id="849" name="Google Shape;849;p21"/>
          <p:cNvGrpSpPr/>
          <p:nvPr/>
        </p:nvGrpSpPr>
        <p:grpSpPr>
          <a:xfrm>
            <a:off x="-1547010" y="4004827"/>
            <a:ext cx="12502224" cy="1138683"/>
            <a:chOff x="-1547010" y="4004827"/>
            <a:chExt cx="12502224" cy="1138683"/>
          </a:xfrm>
        </p:grpSpPr>
        <p:sp>
          <p:nvSpPr>
            <p:cNvPr id="850" name="Google Shape;850;p21"/>
            <p:cNvSpPr/>
            <p:nvPr/>
          </p:nvSpPr>
          <p:spPr>
            <a:xfrm>
              <a:off x="-2925" y="4004827"/>
              <a:ext cx="9141155" cy="11274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851" name="Google Shape;851;p21"/>
            <p:cNvGrpSpPr/>
            <p:nvPr/>
          </p:nvGrpSpPr>
          <p:grpSpPr>
            <a:xfrm>
              <a:off x="-1547010" y="4125042"/>
              <a:ext cx="3961299" cy="808699"/>
              <a:chOff x="-102185" y="4148592"/>
              <a:chExt cx="3961299" cy="808699"/>
            </a:xfrm>
          </p:grpSpPr>
          <p:grpSp>
            <p:nvGrpSpPr>
              <p:cNvPr id="852" name="Google Shape;852;p21"/>
              <p:cNvGrpSpPr/>
              <p:nvPr/>
            </p:nvGrpSpPr>
            <p:grpSpPr>
              <a:xfrm>
                <a:off x="762295" y="4183480"/>
                <a:ext cx="2318034" cy="773811"/>
                <a:chOff x="762295" y="4190998"/>
                <a:chExt cx="2318034" cy="773811"/>
              </a:xfrm>
            </p:grpSpPr>
            <p:sp>
              <p:nvSpPr>
                <p:cNvPr id="853" name="Google Shape;853;p21"/>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54" name="Google Shape;854;p21"/>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55" name="Google Shape;855;p21"/>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56" name="Google Shape;856;p21"/>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57" name="Google Shape;857;p21"/>
              <p:cNvGrpSpPr/>
              <p:nvPr/>
            </p:nvGrpSpPr>
            <p:grpSpPr>
              <a:xfrm>
                <a:off x="-102185" y="4148592"/>
                <a:ext cx="1843078" cy="808698"/>
                <a:chOff x="-25985" y="4224317"/>
                <a:chExt cx="1843078" cy="808698"/>
              </a:xfrm>
            </p:grpSpPr>
            <p:sp>
              <p:nvSpPr>
                <p:cNvPr id="858" name="Google Shape;858;p21"/>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59" name="Google Shape;859;p21"/>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60" name="Google Shape;860;p21"/>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61" name="Google Shape;861;p21"/>
              <p:cNvGrpSpPr/>
              <p:nvPr/>
            </p:nvGrpSpPr>
            <p:grpSpPr>
              <a:xfrm>
                <a:off x="2515353" y="4350175"/>
                <a:ext cx="1343761" cy="607116"/>
                <a:chOff x="2515353" y="4380926"/>
                <a:chExt cx="1343761" cy="607116"/>
              </a:xfrm>
            </p:grpSpPr>
            <p:sp>
              <p:nvSpPr>
                <p:cNvPr id="862" name="Google Shape;862;p21"/>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63" name="Google Shape;863;p21"/>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64" name="Google Shape;864;p21"/>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865" name="Google Shape;865;p21"/>
            <p:cNvGrpSpPr/>
            <p:nvPr/>
          </p:nvGrpSpPr>
          <p:grpSpPr>
            <a:xfrm flipH="1">
              <a:off x="6993915" y="4078567"/>
              <a:ext cx="3961299" cy="808699"/>
              <a:chOff x="-102185" y="4148592"/>
              <a:chExt cx="3961299" cy="808699"/>
            </a:xfrm>
          </p:grpSpPr>
          <p:grpSp>
            <p:nvGrpSpPr>
              <p:cNvPr id="866" name="Google Shape;866;p21"/>
              <p:cNvGrpSpPr/>
              <p:nvPr/>
            </p:nvGrpSpPr>
            <p:grpSpPr>
              <a:xfrm>
                <a:off x="762295" y="4183480"/>
                <a:ext cx="2318034" cy="773811"/>
                <a:chOff x="762295" y="4190998"/>
                <a:chExt cx="2318034" cy="773811"/>
              </a:xfrm>
            </p:grpSpPr>
            <p:sp>
              <p:nvSpPr>
                <p:cNvPr id="867" name="Google Shape;867;p21"/>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68" name="Google Shape;868;p21"/>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69" name="Google Shape;869;p21"/>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70" name="Google Shape;870;p21"/>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71" name="Google Shape;871;p21"/>
              <p:cNvGrpSpPr/>
              <p:nvPr/>
            </p:nvGrpSpPr>
            <p:grpSpPr>
              <a:xfrm>
                <a:off x="-102185" y="4148592"/>
                <a:ext cx="1843078" cy="808698"/>
                <a:chOff x="-25985" y="4224317"/>
                <a:chExt cx="1843078" cy="808698"/>
              </a:xfrm>
            </p:grpSpPr>
            <p:sp>
              <p:nvSpPr>
                <p:cNvPr id="872" name="Google Shape;872;p21"/>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73" name="Google Shape;873;p21"/>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74" name="Google Shape;874;p21"/>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75" name="Google Shape;875;p21"/>
              <p:cNvGrpSpPr/>
              <p:nvPr/>
            </p:nvGrpSpPr>
            <p:grpSpPr>
              <a:xfrm>
                <a:off x="2515353" y="4350175"/>
                <a:ext cx="1343761" cy="607116"/>
                <a:chOff x="2515353" y="4380926"/>
                <a:chExt cx="1343761" cy="607116"/>
              </a:xfrm>
            </p:grpSpPr>
            <p:sp>
              <p:nvSpPr>
                <p:cNvPr id="876" name="Google Shape;876;p21"/>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77" name="Google Shape;877;p21"/>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78" name="Google Shape;878;p21"/>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879" name="Google Shape;879;p21"/>
            <p:cNvGrpSpPr/>
            <p:nvPr/>
          </p:nvGrpSpPr>
          <p:grpSpPr>
            <a:xfrm>
              <a:off x="0" y="4804888"/>
              <a:ext cx="9141155" cy="338622"/>
              <a:chOff x="0" y="4804888"/>
              <a:chExt cx="9141155" cy="338622"/>
            </a:xfrm>
          </p:grpSpPr>
          <p:sp>
            <p:nvSpPr>
              <p:cNvPr id="880" name="Google Shape;880;p21"/>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881" name="Google Shape;881;p21"/>
              <p:cNvGrpSpPr/>
              <p:nvPr/>
            </p:nvGrpSpPr>
            <p:grpSpPr>
              <a:xfrm>
                <a:off x="408984" y="4937484"/>
                <a:ext cx="8326033" cy="113087"/>
                <a:chOff x="408984" y="4937484"/>
                <a:chExt cx="8326033" cy="113087"/>
              </a:xfrm>
            </p:grpSpPr>
            <p:grpSp>
              <p:nvGrpSpPr>
                <p:cNvPr id="882" name="Google Shape;882;p21"/>
                <p:cNvGrpSpPr/>
                <p:nvPr/>
              </p:nvGrpSpPr>
              <p:grpSpPr>
                <a:xfrm flipH="1">
                  <a:off x="3116092" y="4937484"/>
                  <a:ext cx="204708" cy="113087"/>
                  <a:chOff x="4165490" y="4856571"/>
                  <a:chExt cx="204708" cy="113087"/>
                </a:xfrm>
              </p:grpSpPr>
              <p:sp>
                <p:nvSpPr>
                  <p:cNvPr id="883" name="Google Shape;883;p2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84" name="Google Shape;884;p2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85" name="Google Shape;885;p2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86" name="Google Shape;886;p21"/>
                <p:cNvGrpSpPr/>
                <p:nvPr/>
              </p:nvGrpSpPr>
              <p:grpSpPr>
                <a:xfrm>
                  <a:off x="408984" y="4937484"/>
                  <a:ext cx="204708" cy="113087"/>
                  <a:chOff x="4165490" y="4856571"/>
                  <a:chExt cx="204708" cy="113087"/>
                </a:xfrm>
              </p:grpSpPr>
              <p:sp>
                <p:nvSpPr>
                  <p:cNvPr id="887" name="Google Shape;887;p2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88" name="Google Shape;888;p2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89" name="Google Shape;889;p2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90" name="Google Shape;890;p21"/>
                <p:cNvGrpSpPr/>
                <p:nvPr/>
              </p:nvGrpSpPr>
              <p:grpSpPr>
                <a:xfrm>
                  <a:off x="8530309" y="4937484"/>
                  <a:ext cx="204708" cy="113087"/>
                  <a:chOff x="4165490" y="4856571"/>
                  <a:chExt cx="204708" cy="113087"/>
                </a:xfrm>
              </p:grpSpPr>
              <p:sp>
                <p:nvSpPr>
                  <p:cNvPr id="891" name="Google Shape;891;p2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2" name="Google Shape;892;p2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3" name="Google Shape;893;p2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894" name="Google Shape;894;p21"/>
                <p:cNvGrpSpPr/>
                <p:nvPr/>
              </p:nvGrpSpPr>
              <p:grpSpPr>
                <a:xfrm>
                  <a:off x="5823200" y="4937484"/>
                  <a:ext cx="204708" cy="113087"/>
                  <a:chOff x="4165490" y="4856571"/>
                  <a:chExt cx="204708" cy="113087"/>
                </a:xfrm>
              </p:grpSpPr>
              <p:sp>
                <p:nvSpPr>
                  <p:cNvPr id="895" name="Google Shape;895;p2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6" name="Google Shape;896;p2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897" name="Google Shape;897;p2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spTree>
    <p:extLst>
      <p:ext uri="{BB962C8B-B14F-4D97-AF65-F5344CB8AC3E}">
        <p14:creationId xmlns:p14="http://schemas.microsoft.com/office/powerpoint/2010/main" val="3549270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7"/>
        <p:cNvGrpSpPr/>
        <p:nvPr/>
      </p:nvGrpSpPr>
      <p:grpSpPr>
        <a:xfrm>
          <a:off x="0" y="0"/>
          <a:ext cx="0" cy="0"/>
          <a:chOff x="0" y="0"/>
          <a:chExt cx="0" cy="0"/>
        </a:xfrm>
      </p:grpSpPr>
      <p:grpSp>
        <p:nvGrpSpPr>
          <p:cNvPr id="158" name="Google Shape;158;p6"/>
          <p:cNvGrpSpPr/>
          <p:nvPr/>
        </p:nvGrpSpPr>
        <p:grpSpPr>
          <a:xfrm>
            <a:off x="-400742" y="-107129"/>
            <a:ext cx="9541897" cy="5250639"/>
            <a:chOff x="-400742" y="-107129"/>
            <a:chExt cx="9541897" cy="5250639"/>
          </a:xfrm>
        </p:grpSpPr>
        <p:grpSp>
          <p:nvGrpSpPr>
            <p:cNvPr id="159" name="Google Shape;159;p6"/>
            <p:cNvGrpSpPr/>
            <p:nvPr/>
          </p:nvGrpSpPr>
          <p:grpSpPr>
            <a:xfrm>
              <a:off x="-102185" y="3374214"/>
              <a:ext cx="9243340" cy="1769296"/>
              <a:chOff x="-102185" y="3374214"/>
              <a:chExt cx="9243340" cy="1769296"/>
            </a:xfrm>
          </p:grpSpPr>
          <p:sp>
            <p:nvSpPr>
              <p:cNvPr id="160" name="Google Shape;160;p6"/>
              <p:cNvSpPr/>
              <p:nvPr/>
            </p:nvSpPr>
            <p:spPr>
              <a:xfrm>
                <a:off x="-292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1" name="Google Shape;161;p6"/>
              <p:cNvGrpSpPr/>
              <p:nvPr/>
            </p:nvGrpSpPr>
            <p:grpSpPr>
              <a:xfrm>
                <a:off x="789520" y="4120930"/>
                <a:ext cx="3096819" cy="773811"/>
                <a:chOff x="762295" y="4183480"/>
                <a:chExt cx="3096819" cy="773811"/>
              </a:xfrm>
            </p:grpSpPr>
            <p:grpSp>
              <p:nvGrpSpPr>
                <p:cNvPr id="162" name="Google Shape;162;p6"/>
                <p:cNvGrpSpPr/>
                <p:nvPr/>
              </p:nvGrpSpPr>
              <p:grpSpPr>
                <a:xfrm>
                  <a:off x="762295" y="4183480"/>
                  <a:ext cx="2318034" cy="773811"/>
                  <a:chOff x="762295" y="4190998"/>
                  <a:chExt cx="2318034" cy="773811"/>
                </a:xfrm>
              </p:grpSpPr>
              <p:sp>
                <p:nvSpPr>
                  <p:cNvPr id="163" name="Google Shape;163;p6"/>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 name="Google Shape;164;p6"/>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 name="Google Shape;165;p6"/>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 name="Google Shape;166;p6"/>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7" name="Google Shape;167;p6"/>
                <p:cNvGrpSpPr/>
                <p:nvPr/>
              </p:nvGrpSpPr>
              <p:grpSpPr>
                <a:xfrm>
                  <a:off x="2515353" y="4350175"/>
                  <a:ext cx="1343761" cy="607116"/>
                  <a:chOff x="2515353" y="4380926"/>
                  <a:chExt cx="1343761" cy="607116"/>
                </a:xfrm>
              </p:grpSpPr>
              <p:sp>
                <p:nvSpPr>
                  <p:cNvPr id="168" name="Google Shape;168;p6"/>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 name="Google Shape;169;p6"/>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 name="Google Shape;170;p6"/>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71" name="Google Shape;171;p6"/>
              <p:cNvGrpSpPr/>
              <p:nvPr/>
            </p:nvGrpSpPr>
            <p:grpSpPr>
              <a:xfrm>
                <a:off x="-102185" y="4148592"/>
                <a:ext cx="1843078" cy="808698"/>
                <a:chOff x="-25985" y="4224317"/>
                <a:chExt cx="1843078" cy="808698"/>
              </a:xfrm>
            </p:grpSpPr>
            <p:sp>
              <p:nvSpPr>
                <p:cNvPr id="172" name="Google Shape;172;p6"/>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 name="Google Shape;173;p6"/>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 name="Google Shape;174;p6"/>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75" name="Google Shape;175;p6"/>
              <p:cNvGrpSpPr/>
              <p:nvPr/>
            </p:nvGrpSpPr>
            <p:grpSpPr>
              <a:xfrm>
                <a:off x="0" y="4804888"/>
                <a:ext cx="9141155" cy="338622"/>
                <a:chOff x="0" y="4804888"/>
                <a:chExt cx="9141155" cy="338622"/>
              </a:xfrm>
            </p:grpSpPr>
            <p:sp>
              <p:nvSpPr>
                <p:cNvPr id="176" name="Google Shape;176;p6"/>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7" name="Google Shape;177;p6"/>
                <p:cNvGrpSpPr/>
                <p:nvPr/>
              </p:nvGrpSpPr>
              <p:grpSpPr>
                <a:xfrm>
                  <a:off x="408984" y="4937484"/>
                  <a:ext cx="8326033" cy="113087"/>
                  <a:chOff x="408984" y="4937484"/>
                  <a:chExt cx="8326033" cy="113087"/>
                </a:xfrm>
              </p:grpSpPr>
              <p:grpSp>
                <p:nvGrpSpPr>
                  <p:cNvPr id="178" name="Google Shape;178;p6"/>
                  <p:cNvGrpSpPr/>
                  <p:nvPr/>
                </p:nvGrpSpPr>
                <p:grpSpPr>
                  <a:xfrm flipH="1">
                    <a:off x="3116092" y="4937484"/>
                    <a:ext cx="204708" cy="113087"/>
                    <a:chOff x="4165490" y="4856571"/>
                    <a:chExt cx="204708" cy="113087"/>
                  </a:xfrm>
                </p:grpSpPr>
                <p:sp>
                  <p:nvSpPr>
                    <p:cNvPr id="179" name="Google Shape;179;p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0" name="Google Shape;180;p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1" name="Google Shape;181;p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2" name="Google Shape;182;p6"/>
                  <p:cNvGrpSpPr/>
                  <p:nvPr/>
                </p:nvGrpSpPr>
                <p:grpSpPr>
                  <a:xfrm>
                    <a:off x="408984" y="4937484"/>
                    <a:ext cx="204708" cy="113087"/>
                    <a:chOff x="4165490" y="4856571"/>
                    <a:chExt cx="204708" cy="113087"/>
                  </a:xfrm>
                </p:grpSpPr>
                <p:sp>
                  <p:nvSpPr>
                    <p:cNvPr id="183" name="Google Shape;183;p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 name="Google Shape;184;p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 name="Google Shape;185;p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6" name="Google Shape;186;p6"/>
                  <p:cNvGrpSpPr/>
                  <p:nvPr/>
                </p:nvGrpSpPr>
                <p:grpSpPr>
                  <a:xfrm>
                    <a:off x="8530309" y="4937484"/>
                    <a:ext cx="204708" cy="113087"/>
                    <a:chOff x="4165490" y="4856571"/>
                    <a:chExt cx="204708" cy="113087"/>
                  </a:xfrm>
                </p:grpSpPr>
                <p:sp>
                  <p:nvSpPr>
                    <p:cNvPr id="187" name="Google Shape;187;p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 name="Google Shape;188;p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 name="Google Shape;189;p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90" name="Google Shape;190;p6"/>
                  <p:cNvGrpSpPr/>
                  <p:nvPr/>
                </p:nvGrpSpPr>
                <p:grpSpPr>
                  <a:xfrm>
                    <a:off x="5823200" y="4937484"/>
                    <a:ext cx="204708" cy="113087"/>
                    <a:chOff x="4165490" y="4856571"/>
                    <a:chExt cx="204708" cy="113087"/>
                  </a:xfrm>
                </p:grpSpPr>
                <p:sp>
                  <p:nvSpPr>
                    <p:cNvPr id="191" name="Google Shape;191;p6"/>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 name="Google Shape;192;p6"/>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 name="Google Shape;193;p6"/>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194" name="Google Shape;194;p6"/>
            <p:cNvSpPr/>
            <p:nvPr/>
          </p:nvSpPr>
          <p:spPr>
            <a:xfrm>
              <a:off x="-400742" y="-107129"/>
              <a:ext cx="1015397" cy="1015397"/>
            </a:xfrm>
            <a:custGeom>
              <a:avLst/>
              <a:gdLst/>
              <a:ahLst/>
              <a:cxnLst/>
              <a:rect l="l" t="t" r="r" b="b"/>
              <a:pathLst>
                <a:path w="544449" h="544449" extrusionOk="0">
                  <a:moveTo>
                    <a:pt x="544449" y="272225"/>
                  </a:moveTo>
                  <a:cubicBezTo>
                    <a:pt x="544449" y="422570"/>
                    <a:pt x="422570" y="544449"/>
                    <a:pt x="272225" y="544449"/>
                  </a:cubicBezTo>
                  <a:cubicBezTo>
                    <a:pt x="121879" y="544449"/>
                    <a:pt x="0" y="422570"/>
                    <a:pt x="0" y="272225"/>
                  </a:cubicBezTo>
                  <a:cubicBezTo>
                    <a:pt x="0" y="121879"/>
                    <a:pt x="121879" y="0"/>
                    <a:pt x="272225" y="0"/>
                  </a:cubicBezTo>
                  <a:cubicBezTo>
                    <a:pt x="422570" y="0"/>
                    <a:pt x="544449" y="121879"/>
                    <a:pt x="544449" y="2722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5" name="Google Shape;195;p6"/>
            <p:cNvGrpSpPr/>
            <p:nvPr/>
          </p:nvGrpSpPr>
          <p:grpSpPr>
            <a:xfrm>
              <a:off x="177600" y="1578623"/>
              <a:ext cx="461424" cy="1457261"/>
              <a:chOff x="177600" y="1578623"/>
              <a:chExt cx="461424" cy="1457261"/>
            </a:xfrm>
          </p:grpSpPr>
          <p:grpSp>
            <p:nvGrpSpPr>
              <p:cNvPr id="196" name="Google Shape;196;p6"/>
              <p:cNvGrpSpPr/>
              <p:nvPr/>
            </p:nvGrpSpPr>
            <p:grpSpPr>
              <a:xfrm>
                <a:off x="177727" y="1578623"/>
                <a:ext cx="461179" cy="461210"/>
                <a:chOff x="2957865" y="5957044"/>
                <a:chExt cx="794178" cy="794231"/>
              </a:xfrm>
            </p:grpSpPr>
            <p:sp>
              <p:nvSpPr>
                <p:cNvPr id="197" name="Google Shape;197;p6"/>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 name="Google Shape;198;p6"/>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 name="Google Shape;199;p6"/>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 name="Google Shape;200;p6"/>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 name="Google Shape;201;p6"/>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2" name="Google Shape;202;p6"/>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3" name="Google Shape;203;p6"/>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4" name="Google Shape;204;p6"/>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5" name="Google Shape;205;p6"/>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 name="Google Shape;206;p6"/>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7" name="Google Shape;207;p6"/>
              <p:cNvGrpSpPr/>
              <p:nvPr/>
            </p:nvGrpSpPr>
            <p:grpSpPr>
              <a:xfrm>
                <a:off x="177600" y="2303162"/>
                <a:ext cx="461424" cy="732722"/>
                <a:chOff x="177600" y="2303162"/>
                <a:chExt cx="461424" cy="732722"/>
              </a:xfrm>
            </p:grpSpPr>
            <p:grpSp>
              <p:nvGrpSpPr>
                <p:cNvPr id="208" name="Google Shape;208;p6"/>
                <p:cNvGrpSpPr/>
                <p:nvPr/>
              </p:nvGrpSpPr>
              <p:grpSpPr>
                <a:xfrm>
                  <a:off x="423441" y="2517507"/>
                  <a:ext cx="215583" cy="229700"/>
                  <a:chOff x="423441" y="2517507"/>
                  <a:chExt cx="215583" cy="229700"/>
                </a:xfrm>
              </p:grpSpPr>
              <p:sp>
                <p:nvSpPr>
                  <p:cNvPr id="209" name="Google Shape;209;p6"/>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 name="Google Shape;210;p6"/>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11" name="Google Shape;211;p6"/>
                <p:cNvGrpSpPr/>
                <p:nvPr/>
              </p:nvGrpSpPr>
              <p:grpSpPr>
                <a:xfrm>
                  <a:off x="177600" y="2303162"/>
                  <a:ext cx="326056" cy="122381"/>
                  <a:chOff x="177600" y="2303162"/>
                  <a:chExt cx="326056" cy="122381"/>
                </a:xfrm>
              </p:grpSpPr>
              <p:sp>
                <p:nvSpPr>
                  <p:cNvPr id="212" name="Google Shape;212;p6"/>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3" name="Google Shape;213;p6"/>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14" name="Google Shape;214;p6"/>
                <p:cNvGrpSpPr/>
                <p:nvPr/>
              </p:nvGrpSpPr>
              <p:grpSpPr>
                <a:xfrm>
                  <a:off x="258394" y="2710176"/>
                  <a:ext cx="218639" cy="325708"/>
                  <a:chOff x="258394" y="2710176"/>
                  <a:chExt cx="218639" cy="325708"/>
                </a:xfrm>
              </p:grpSpPr>
              <p:sp>
                <p:nvSpPr>
                  <p:cNvPr id="215" name="Google Shape;215;p6"/>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6" name="Google Shape;216;p6"/>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217" name="Google Shape;217;p6"/>
          <p:cNvSpPr txBox="1">
            <a:spLocks noGrp="1"/>
          </p:cNvSpPr>
          <p:nvPr>
            <p:ph type="ctrTitle"/>
          </p:nvPr>
        </p:nvSpPr>
        <p:spPr>
          <a:xfrm>
            <a:off x="1766400" y="643775"/>
            <a:ext cx="5611200" cy="22860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4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8"/>
        <p:cNvGrpSpPr/>
        <p:nvPr/>
      </p:nvGrpSpPr>
      <p:grpSpPr>
        <a:xfrm>
          <a:off x="0" y="0"/>
          <a:ext cx="0" cy="0"/>
          <a:chOff x="0" y="0"/>
          <a:chExt cx="0" cy="0"/>
        </a:xfrm>
      </p:grpSpPr>
      <p:grpSp>
        <p:nvGrpSpPr>
          <p:cNvPr id="899" name="Google Shape;899;p22"/>
          <p:cNvGrpSpPr/>
          <p:nvPr/>
        </p:nvGrpSpPr>
        <p:grpSpPr>
          <a:xfrm>
            <a:off x="-569554" y="1017737"/>
            <a:ext cx="10273683" cy="4125773"/>
            <a:chOff x="-569554" y="1017737"/>
            <a:chExt cx="10273683" cy="4125773"/>
          </a:xfrm>
        </p:grpSpPr>
        <p:sp>
          <p:nvSpPr>
            <p:cNvPr id="900" name="Google Shape;900;p22"/>
            <p:cNvSpPr/>
            <p:nvPr/>
          </p:nvSpPr>
          <p:spPr>
            <a:xfrm flipH="1">
              <a:off x="-365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901" name="Google Shape;901;p22"/>
            <p:cNvGrpSpPr/>
            <p:nvPr/>
          </p:nvGrpSpPr>
          <p:grpSpPr>
            <a:xfrm flipH="1">
              <a:off x="7393683" y="4148592"/>
              <a:ext cx="1843078" cy="808698"/>
              <a:chOff x="-25985" y="4224317"/>
              <a:chExt cx="1843078" cy="808698"/>
            </a:xfrm>
          </p:grpSpPr>
          <p:sp>
            <p:nvSpPr>
              <p:cNvPr id="902" name="Google Shape;902;p22"/>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03" name="Google Shape;903;p22"/>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04" name="Google Shape;904;p22"/>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05" name="Google Shape;905;p22"/>
            <p:cNvGrpSpPr/>
            <p:nvPr/>
          </p:nvGrpSpPr>
          <p:grpSpPr>
            <a:xfrm flipH="1">
              <a:off x="-569554" y="4166042"/>
              <a:ext cx="3273201" cy="782486"/>
              <a:chOff x="6430928" y="4166042"/>
              <a:chExt cx="3273201" cy="782486"/>
            </a:xfrm>
          </p:grpSpPr>
          <p:grpSp>
            <p:nvGrpSpPr>
              <p:cNvPr id="906" name="Google Shape;906;p22"/>
              <p:cNvGrpSpPr/>
              <p:nvPr/>
            </p:nvGrpSpPr>
            <p:grpSpPr>
              <a:xfrm>
                <a:off x="7386095" y="4166042"/>
                <a:ext cx="2318034" cy="773811"/>
                <a:chOff x="762295" y="4190998"/>
                <a:chExt cx="2318034" cy="773811"/>
              </a:xfrm>
            </p:grpSpPr>
            <p:sp>
              <p:nvSpPr>
                <p:cNvPr id="907" name="Google Shape;907;p22"/>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08" name="Google Shape;908;p22"/>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09" name="Google Shape;909;p22"/>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0" name="Google Shape;910;p22"/>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11" name="Google Shape;911;p22"/>
              <p:cNvGrpSpPr/>
              <p:nvPr/>
            </p:nvGrpSpPr>
            <p:grpSpPr>
              <a:xfrm>
                <a:off x="6430928" y="4341412"/>
                <a:ext cx="1343761" cy="607116"/>
                <a:chOff x="2515353" y="4380926"/>
                <a:chExt cx="1343761" cy="607116"/>
              </a:xfrm>
            </p:grpSpPr>
            <p:sp>
              <p:nvSpPr>
                <p:cNvPr id="912" name="Google Shape;912;p22"/>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3" name="Google Shape;913;p22"/>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14" name="Google Shape;914;p22"/>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915" name="Google Shape;915;p22"/>
            <p:cNvGrpSpPr/>
            <p:nvPr/>
          </p:nvGrpSpPr>
          <p:grpSpPr>
            <a:xfrm flipH="1">
              <a:off x="-6579" y="4804888"/>
              <a:ext cx="9141155" cy="338622"/>
              <a:chOff x="0" y="4804888"/>
              <a:chExt cx="9141155" cy="338622"/>
            </a:xfrm>
          </p:grpSpPr>
          <p:sp>
            <p:nvSpPr>
              <p:cNvPr id="916" name="Google Shape;916;p22"/>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917" name="Google Shape;917;p22"/>
              <p:cNvGrpSpPr/>
              <p:nvPr/>
            </p:nvGrpSpPr>
            <p:grpSpPr>
              <a:xfrm>
                <a:off x="408984" y="4937484"/>
                <a:ext cx="8326033" cy="113087"/>
                <a:chOff x="408984" y="4937484"/>
                <a:chExt cx="8326033" cy="113087"/>
              </a:xfrm>
            </p:grpSpPr>
            <p:grpSp>
              <p:nvGrpSpPr>
                <p:cNvPr id="918" name="Google Shape;918;p22"/>
                <p:cNvGrpSpPr/>
                <p:nvPr/>
              </p:nvGrpSpPr>
              <p:grpSpPr>
                <a:xfrm flipH="1">
                  <a:off x="3116092" y="4937484"/>
                  <a:ext cx="204708" cy="113087"/>
                  <a:chOff x="4165490" y="4856571"/>
                  <a:chExt cx="204708" cy="113087"/>
                </a:xfrm>
              </p:grpSpPr>
              <p:sp>
                <p:nvSpPr>
                  <p:cNvPr id="919" name="Google Shape;919;p2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0" name="Google Shape;920;p2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1" name="Google Shape;921;p2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22" name="Google Shape;922;p22"/>
                <p:cNvGrpSpPr/>
                <p:nvPr/>
              </p:nvGrpSpPr>
              <p:grpSpPr>
                <a:xfrm>
                  <a:off x="408984" y="4937484"/>
                  <a:ext cx="204708" cy="113087"/>
                  <a:chOff x="4165490" y="4856571"/>
                  <a:chExt cx="204708" cy="113087"/>
                </a:xfrm>
              </p:grpSpPr>
              <p:sp>
                <p:nvSpPr>
                  <p:cNvPr id="923" name="Google Shape;923;p2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4" name="Google Shape;924;p2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5" name="Google Shape;925;p2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26" name="Google Shape;926;p22"/>
                <p:cNvGrpSpPr/>
                <p:nvPr/>
              </p:nvGrpSpPr>
              <p:grpSpPr>
                <a:xfrm>
                  <a:off x="8530309" y="4937484"/>
                  <a:ext cx="204708" cy="113087"/>
                  <a:chOff x="4165490" y="4856571"/>
                  <a:chExt cx="204708" cy="113087"/>
                </a:xfrm>
              </p:grpSpPr>
              <p:sp>
                <p:nvSpPr>
                  <p:cNvPr id="927" name="Google Shape;927;p2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8" name="Google Shape;928;p2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9" name="Google Shape;929;p2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30" name="Google Shape;930;p22"/>
                <p:cNvGrpSpPr/>
                <p:nvPr/>
              </p:nvGrpSpPr>
              <p:grpSpPr>
                <a:xfrm>
                  <a:off x="5823200" y="4937484"/>
                  <a:ext cx="204708" cy="113087"/>
                  <a:chOff x="4165490" y="4856571"/>
                  <a:chExt cx="204708" cy="113087"/>
                </a:xfrm>
              </p:grpSpPr>
              <p:sp>
                <p:nvSpPr>
                  <p:cNvPr id="931" name="Google Shape;931;p22"/>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2" name="Google Shape;932;p22"/>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3" name="Google Shape;933;p22"/>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nvGrpSpPr>
            <p:cNvPr id="934" name="Google Shape;934;p22"/>
            <p:cNvGrpSpPr/>
            <p:nvPr/>
          </p:nvGrpSpPr>
          <p:grpSpPr>
            <a:xfrm flipH="1">
              <a:off x="326690" y="1017737"/>
              <a:ext cx="461424" cy="732722"/>
              <a:chOff x="8530900" y="1017737"/>
              <a:chExt cx="461424" cy="732722"/>
            </a:xfrm>
          </p:grpSpPr>
          <p:grpSp>
            <p:nvGrpSpPr>
              <p:cNvPr id="935" name="Google Shape;935;p22"/>
              <p:cNvGrpSpPr/>
              <p:nvPr/>
            </p:nvGrpSpPr>
            <p:grpSpPr>
              <a:xfrm>
                <a:off x="8776741" y="1232082"/>
                <a:ext cx="215583" cy="229700"/>
                <a:chOff x="423441" y="2517507"/>
                <a:chExt cx="215583" cy="229700"/>
              </a:xfrm>
            </p:grpSpPr>
            <p:sp>
              <p:nvSpPr>
                <p:cNvPr id="936" name="Google Shape;936;p22"/>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37" name="Google Shape;937;p22"/>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38" name="Google Shape;938;p22"/>
              <p:cNvGrpSpPr/>
              <p:nvPr/>
            </p:nvGrpSpPr>
            <p:grpSpPr>
              <a:xfrm>
                <a:off x="8530900" y="1017737"/>
                <a:ext cx="326056" cy="122381"/>
                <a:chOff x="177600" y="2303162"/>
                <a:chExt cx="326056" cy="122381"/>
              </a:xfrm>
            </p:grpSpPr>
            <p:sp>
              <p:nvSpPr>
                <p:cNvPr id="939" name="Google Shape;939;p22"/>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40" name="Google Shape;940;p22"/>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41" name="Google Shape;941;p22"/>
              <p:cNvGrpSpPr/>
              <p:nvPr/>
            </p:nvGrpSpPr>
            <p:grpSpPr>
              <a:xfrm>
                <a:off x="8611694" y="1424751"/>
                <a:ext cx="218639" cy="325708"/>
                <a:chOff x="258394" y="2710176"/>
                <a:chExt cx="218639" cy="325708"/>
              </a:xfrm>
            </p:grpSpPr>
            <p:sp>
              <p:nvSpPr>
                <p:cNvPr id="942" name="Google Shape;942;p22"/>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43" name="Google Shape;943;p22"/>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944" name="Google Shape;944;p22"/>
            <p:cNvSpPr/>
            <p:nvPr/>
          </p:nvSpPr>
          <p:spPr>
            <a:xfrm flipH="1">
              <a:off x="8999001" y="1633341"/>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945" name="Google Shape;945;p22"/>
          <p:cNvSpPr txBox="1">
            <a:spLocks noGrp="1"/>
          </p:cNvSpPr>
          <p:nvPr>
            <p:ph type="title" hasCustomPrompt="1"/>
          </p:nvPr>
        </p:nvSpPr>
        <p:spPr>
          <a:xfrm>
            <a:off x="2346600" y="1884540"/>
            <a:ext cx="4450800" cy="1090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r>
              <a:t>xx%</a:t>
            </a:r>
          </a:p>
        </p:txBody>
      </p:sp>
      <p:sp>
        <p:nvSpPr>
          <p:cNvPr id="946" name="Google Shape;946;p22"/>
          <p:cNvSpPr txBox="1">
            <a:spLocks noGrp="1"/>
          </p:cNvSpPr>
          <p:nvPr>
            <p:ph type="subTitle" idx="1"/>
          </p:nvPr>
        </p:nvSpPr>
        <p:spPr>
          <a:xfrm>
            <a:off x="2346600" y="2974860"/>
            <a:ext cx="4450800" cy="28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34346692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47"/>
        <p:cNvGrpSpPr/>
        <p:nvPr/>
      </p:nvGrpSpPr>
      <p:grpSpPr>
        <a:xfrm>
          <a:off x="0" y="0"/>
          <a:ext cx="0" cy="0"/>
          <a:chOff x="0" y="0"/>
          <a:chExt cx="0" cy="0"/>
        </a:xfrm>
      </p:grpSpPr>
      <p:grpSp>
        <p:nvGrpSpPr>
          <p:cNvPr id="948" name="Google Shape;948;p23"/>
          <p:cNvGrpSpPr/>
          <p:nvPr/>
        </p:nvGrpSpPr>
        <p:grpSpPr>
          <a:xfrm>
            <a:off x="-385115" y="1017737"/>
            <a:ext cx="10089244" cy="4125773"/>
            <a:chOff x="-385115" y="1017737"/>
            <a:chExt cx="10089244" cy="4125773"/>
          </a:xfrm>
        </p:grpSpPr>
        <p:sp>
          <p:nvSpPr>
            <p:cNvPr id="949" name="Google Shape;949;p23"/>
            <p:cNvSpPr/>
            <p:nvPr/>
          </p:nvSpPr>
          <p:spPr>
            <a:xfrm>
              <a:off x="-292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950" name="Google Shape;950;p23"/>
            <p:cNvGrpSpPr/>
            <p:nvPr/>
          </p:nvGrpSpPr>
          <p:grpSpPr>
            <a:xfrm>
              <a:off x="6430928" y="4166042"/>
              <a:ext cx="3273201" cy="782486"/>
              <a:chOff x="6430928" y="4166042"/>
              <a:chExt cx="3273201" cy="782486"/>
            </a:xfrm>
          </p:grpSpPr>
          <p:grpSp>
            <p:nvGrpSpPr>
              <p:cNvPr id="951" name="Google Shape;951;p23"/>
              <p:cNvGrpSpPr/>
              <p:nvPr/>
            </p:nvGrpSpPr>
            <p:grpSpPr>
              <a:xfrm>
                <a:off x="7386095" y="4166042"/>
                <a:ext cx="2318034" cy="773811"/>
                <a:chOff x="762295" y="4190998"/>
                <a:chExt cx="2318034" cy="773811"/>
              </a:xfrm>
            </p:grpSpPr>
            <p:sp>
              <p:nvSpPr>
                <p:cNvPr id="952" name="Google Shape;952;p23"/>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3" name="Google Shape;953;p23"/>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4" name="Google Shape;954;p23"/>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5" name="Google Shape;955;p23"/>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56" name="Google Shape;956;p23"/>
              <p:cNvGrpSpPr/>
              <p:nvPr/>
            </p:nvGrpSpPr>
            <p:grpSpPr>
              <a:xfrm>
                <a:off x="6430928" y="4341412"/>
                <a:ext cx="1343761" cy="607116"/>
                <a:chOff x="2515353" y="4380926"/>
                <a:chExt cx="1343761" cy="607116"/>
              </a:xfrm>
            </p:grpSpPr>
            <p:sp>
              <p:nvSpPr>
                <p:cNvPr id="957" name="Google Shape;957;p23"/>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8" name="Google Shape;958;p23"/>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59" name="Google Shape;959;p23"/>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960" name="Google Shape;960;p23"/>
            <p:cNvGrpSpPr/>
            <p:nvPr/>
          </p:nvGrpSpPr>
          <p:grpSpPr>
            <a:xfrm>
              <a:off x="-102185" y="4148592"/>
              <a:ext cx="1843078" cy="808698"/>
              <a:chOff x="-25985" y="4224317"/>
              <a:chExt cx="1843078" cy="808698"/>
            </a:xfrm>
          </p:grpSpPr>
          <p:sp>
            <p:nvSpPr>
              <p:cNvPr id="961" name="Google Shape;961;p23"/>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2" name="Google Shape;962;p23"/>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3" name="Google Shape;963;p23"/>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64" name="Google Shape;964;p23"/>
            <p:cNvGrpSpPr/>
            <p:nvPr/>
          </p:nvGrpSpPr>
          <p:grpSpPr>
            <a:xfrm>
              <a:off x="0" y="4804888"/>
              <a:ext cx="9141155" cy="338622"/>
              <a:chOff x="0" y="4804888"/>
              <a:chExt cx="9141155" cy="338622"/>
            </a:xfrm>
          </p:grpSpPr>
          <p:sp>
            <p:nvSpPr>
              <p:cNvPr id="965" name="Google Shape;965;p23"/>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966" name="Google Shape;966;p23"/>
              <p:cNvGrpSpPr/>
              <p:nvPr/>
            </p:nvGrpSpPr>
            <p:grpSpPr>
              <a:xfrm>
                <a:off x="408984" y="4937484"/>
                <a:ext cx="8326033" cy="113087"/>
                <a:chOff x="408984" y="4937484"/>
                <a:chExt cx="8326033" cy="113087"/>
              </a:xfrm>
            </p:grpSpPr>
            <p:grpSp>
              <p:nvGrpSpPr>
                <p:cNvPr id="967" name="Google Shape;967;p23"/>
                <p:cNvGrpSpPr/>
                <p:nvPr/>
              </p:nvGrpSpPr>
              <p:grpSpPr>
                <a:xfrm flipH="1">
                  <a:off x="3116092" y="4937484"/>
                  <a:ext cx="204708" cy="113087"/>
                  <a:chOff x="4165490" y="4856571"/>
                  <a:chExt cx="204708" cy="113087"/>
                </a:xfrm>
              </p:grpSpPr>
              <p:sp>
                <p:nvSpPr>
                  <p:cNvPr id="968" name="Google Shape;968;p2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69" name="Google Shape;969;p2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0" name="Google Shape;970;p2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71" name="Google Shape;971;p23"/>
                <p:cNvGrpSpPr/>
                <p:nvPr/>
              </p:nvGrpSpPr>
              <p:grpSpPr>
                <a:xfrm>
                  <a:off x="408984" y="4937484"/>
                  <a:ext cx="204708" cy="113087"/>
                  <a:chOff x="4165490" y="4856571"/>
                  <a:chExt cx="204708" cy="113087"/>
                </a:xfrm>
              </p:grpSpPr>
              <p:sp>
                <p:nvSpPr>
                  <p:cNvPr id="972" name="Google Shape;972;p2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3" name="Google Shape;973;p2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4" name="Google Shape;974;p2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75" name="Google Shape;975;p23"/>
                <p:cNvGrpSpPr/>
                <p:nvPr/>
              </p:nvGrpSpPr>
              <p:grpSpPr>
                <a:xfrm>
                  <a:off x="8530309" y="4937484"/>
                  <a:ext cx="204708" cy="113087"/>
                  <a:chOff x="4165490" y="4856571"/>
                  <a:chExt cx="204708" cy="113087"/>
                </a:xfrm>
              </p:grpSpPr>
              <p:sp>
                <p:nvSpPr>
                  <p:cNvPr id="976" name="Google Shape;976;p2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7" name="Google Shape;977;p2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78" name="Google Shape;978;p2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79" name="Google Shape;979;p23"/>
                <p:cNvGrpSpPr/>
                <p:nvPr/>
              </p:nvGrpSpPr>
              <p:grpSpPr>
                <a:xfrm>
                  <a:off x="5823200" y="4937484"/>
                  <a:ext cx="204708" cy="113087"/>
                  <a:chOff x="4165490" y="4856571"/>
                  <a:chExt cx="204708" cy="113087"/>
                </a:xfrm>
              </p:grpSpPr>
              <p:sp>
                <p:nvSpPr>
                  <p:cNvPr id="980" name="Google Shape;980;p23"/>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81" name="Google Shape;981;p23"/>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82" name="Google Shape;982;p23"/>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nvGrpSpPr>
            <p:cNvPr id="983" name="Google Shape;983;p23"/>
            <p:cNvGrpSpPr/>
            <p:nvPr/>
          </p:nvGrpSpPr>
          <p:grpSpPr>
            <a:xfrm>
              <a:off x="8530900" y="1017737"/>
              <a:ext cx="461424" cy="732722"/>
              <a:chOff x="8530900" y="1017737"/>
              <a:chExt cx="461424" cy="732722"/>
            </a:xfrm>
          </p:grpSpPr>
          <p:grpSp>
            <p:nvGrpSpPr>
              <p:cNvPr id="984" name="Google Shape;984;p23"/>
              <p:cNvGrpSpPr/>
              <p:nvPr/>
            </p:nvGrpSpPr>
            <p:grpSpPr>
              <a:xfrm>
                <a:off x="8776741" y="1232082"/>
                <a:ext cx="215583" cy="229700"/>
                <a:chOff x="423441" y="2517507"/>
                <a:chExt cx="215583" cy="229700"/>
              </a:xfrm>
            </p:grpSpPr>
            <p:sp>
              <p:nvSpPr>
                <p:cNvPr id="985" name="Google Shape;985;p23"/>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86" name="Google Shape;986;p23"/>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87" name="Google Shape;987;p23"/>
              <p:cNvGrpSpPr/>
              <p:nvPr/>
            </p:nvGrpSpPr>
            <p:grpSpPr>
              <a:xfrm>
                <a:off x="8530900" y="1017737"/>
                <a:ext cx="326056" cy="122381"/>
                <a:chOff x="177600" y="2303162"/>
                <a:chExt cx="326056" cy="122381"/>
              </a:xfrm>
            </p:grpSpPr>
            <p:sp>
              <p:nvSpPr>
                <p:cNvPr id="988" name="Google Shape;988;p23"/>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89" name="Google Shape;989;p23"/>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990" name="Google Shape;990;p23"/>
              <p:cNvGrpSpPr/>
              <p:nvPr/>
            </p:nvGrpSpPr>
            <p:grpSpPr>
              <a:xfrm>
                <a:off x="8611694" y="1424751"/>
                <a:ext cx="218639" cy="325708"/>
                <a:chOff x="258394" y="2710176"/>
                <a:chExt cx="218639" cy="325708"/>
              </a:xfrm>
            </p:grpSpPr>
            <p:sp>
              <p:nvSpPr>
                <p:cNvPr id="991" name="Google Shape;991;p23"/>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92" name="Google Shape;992;p23"/>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993" name="Google Shape;993;p23"/>
            <p:cNvSpPr/>
            <p:nvPr/>
          </p:nvSpPr>
          <p:spPr>
            <a:xfrm>
              <a:off x="-385115" y="1633341"/>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994" name="Google Shape;994;p23"/>
          <p:cNvSpPr txBox="1">
            <a:spLocks noGrp="1"/>
          </p:cNvSpPr>
          <p:nvPr>
            <p:ph type="title"/>
          </p:nvPr>
        </p:nvSpPr>
        <p:spPr>
          <a:xfrm>
            <a:off x="3121950" y="2758025"/>
            <a:ext cx="4563900" cy="5319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3000"/>
              <a:buNone/>
              <a:defRPr sz="3000"/>
            </a:lvl1pPr>
            <a:lvl2pPr lvl="1" algn="r">
              <a:lnSpc>
                <a:spcPct val="100000"/>
              </a:lnSpc>
              <a:spcBef>
                <a:spcPts val="0"/>
              </a:spcBef>
              <a:spcAft>
                <a:spcPts val="0"/>
              </a:spcAft>
              <a:buSzPts val="3000"/>
              <a:buNone/>
              <a:defRPr sz="3000"/>
            </a:lvl2pPr>
            <a:lvl3pPr lvl="2" algn="r">
              <a:lnSpc>
                <a:spcPct val="100000"/>
              </a:lnSpc>
              <a:spcBef>
                <a:spcPts val="0"/>
              </a:spcBef>
              <a:spcAft>
                <a:spcPts val="0"/>
              </a:spcAft>
              <a:buSzPts val="3000"/>
              <a:buNone/>
              <a:defRPr sz="3000"/>
            </a:lvl3pPr>
            <a:lvl4pPr lvl="3" algn="r">
              <a:lnSpc>
                <a:spcPct val="100000"/>
              </a:lnSpc>
              <a:spcBef>
                <a:spcPts val="0"/>
              </a:spcBef>
              <a:spcAft>
                <a:spcPts val="0"/>
              </a:spcAft>
              <a:buSzPts val="3000"/>
              <a:buNone/>
              <a:defRPr sz="3000"/>
            </a:lvl4pPr>
            <a:lvl5pPr lvl="4" algn="r">
              <a:lnSpc>
                <a:spcPct val="100000"/>
              </a:lnSpc>
              <a:spcBef>
                <a:spcPts val="0"/>
              </a:spcBef>
              <a:spcAft>
                <a:spcPts val="0"/>
              </a:spcAft>
              <a:buSzPts val="3000"/>
              <a:buNone/>
              <a:defRPr sz="3000"/>
            </a:lvl5pPr>
            <a:lvl6pPr lvl="5" algn="r">
              <a:lnSpc>
                <a:spcPct val="100000"/>
              </a:lnSpc>
              <a:spcBef>
                <a:spcPts val="0"/>
              </a:spcBef>
              <a:spcAft>
                <a:spcPts val="0"/>
              </a:spcAft>
              <a:buSzPts val="3000"/>
              <a:buNone/>
              <a:defRPr sz="3000"/>
            </a:lvl6pPr>
            <a:lvl7pPr lvl="6" algn="r">
              <a:lnSpc>
                <a:spcPct val="100000"/>
              </a:lnSpc>
              <a:spcBef>
                <a:spcPts val="0"/>
              </a:spcBef>
              <a:spcAft>
                <a:spcPts val="0"/>
              </a:spcAft>
              <a:buSzPts val="3000"/>
              <a:buNone/>
              <a:defRPr sz="3000"/>
            </a:lvl7pPr>
            <a:lvl8pPr lvl="7" algn="r">
              <a:lnSpc>
                <a:spcPct val="100000"/>
              </a:lnSpc>
              <a:spcBef>
                <a:spcPts val="0"/>
              </a:spcBef>
              <a:spcAft>
                <a:spcPts val="0"/>
              </a:spcAft>
              <a:buSzPts val="3000"/>
              <a:buNone/>
              <a:defRPr sz="3000"/>
            </a:lvl8pPr>
            <a:lvl9pPr lvl="8" algn="r">
              <a:lnSpc>
                <a:spcPct val="100000"/>
              </a:lnSpc>
              <a:spcBef>
                <a:spcPts val="0"/>
              </a:spcBef>
              <a:spcAft>
                <a:spcPts val="0"/>
              </a:spcAft>
              <a:buSzPts val="3000"/>
              <a:buNone/>
              <a:defRPr sz="3000"/>
            </a:lvl9pPr>
          </a:lstStyle>
          <a:p>
            <a:endParaRPr/>
          </a:p>
        </p:txBody>
      </p:sp>
      <p:sp>
        <p:nvSpPr>
          <p:cNvPr id="995" name="Google Shape;995;p23"/>
          <p:cNvSpPr txBox="1">
            <a:spLocks noGrp="1"/>
          </p:cNvSpPr>
          <p:nvPr>
            <p:ph type="subTitle" idx="1"/>
          </p:nvPr>
        </p:nvSpPr>
        <p:spPr>
          <a:xfrm>
            <a:off x="1458150" y="1017725"/>
            <a:ext cx="6227700" cy="1740300"/>
          </a:xfrm>
          <a:prstGeom prst="rect">
            <a:avLst/>
          </a:prstGeom>
          <a:noFill/>
          <a:ln>
            <a:noFill/>
          </a:ln>
        </p:spPr>
        <p:txBody>
          <a:bodyPr spcFirstLastPara="1" wrap="square" lIns="91425" tIns="91425" rIns="91425" bIns="91425" anchor="ctr" anchorCtr="0">
            <a:noAutofit/>
          </a:bodyPr>
          <a:lstStyle>
            <a:lvl1pPr lvl="0" algn="r">
              <a:lnSpc>
                <a:spcPct val="100000"/>
              </a:lnSpc>
              <a:spcBef>
                <a:spcPts val="0"/>
              </a:spcBef>
              <a:spcAft>
                <a:spcPts val="0"/>
              </a:spcAft>
              <a:buSzPts val="2500"/>
              <a:buNone/>
              <a:defRPr sz="2500"/>
            </a:lvl1pPr>
            <a:lvl2pPr lvl="1" algn="r">
              <a:lnSpc>
                <a:spcPct val="100000"/>
              </a:lnSpc>
              <a:spcBef>
                <a:spcPts val="0"/>
              </a:spcBef>
              <a:spcAft>
                <a:spcPts val="0"/>
              </a:spcAft>
              <a:buSzPts val="2500"/>
              <a:buNone/>
              <a:defRPr sz="2500"/>
            </a:lvl2pPr>
            <a:lvl3pPr lvl="2" algn="r">
              <a:lnSpc>
                <a:spcPct val="100000"/>
              </a:lnSpc>
              <a:spcBef>
                <a:spcPts val="0"/>
              </a:spcBef>
              <a:spcAft>
                <a:spcPts val="0"/>
              </a:spcAft>
              <a:buSzPts val="2500"/>
              <a:buNone/>
              <a:defRPr sz="2500"/>
            </a:lvl3pPr>
            <a:lvl4pPr lvl="3" algn="r">
              <a:lnSpc>
                <a:spcPct val="100000"/>
              </a:lnSpc>
              <a:spcBef>
                <a:spcPts val="0"/>
              </a:spcBef>
              <a:spcAft>
                <a:spcPts val="0"/>
              </a:spcAft>
              <a:buSzPts val="2500"/>
              <a:buNone/>
              <a:defRPr sz="2500"/>
            </a:lvl4pPr>
            <a:lvl5pPr lvl="4" algn="r">
              <a:lnSpc>
                <a:spcPct val="100000"/>
              </a:lnSpc>
              <a:spcBef>
                <a:spcPts val="0"/>
              </a:spcBef>
              <a:spcAft>
                <a:spcPts val="0"/>
              </a:spcAft>
              <a:buSzPts val="2500"/>
              <a:buNone/>
              <a:defRPr sz="2500"/>
            </a:lvl5pPr>
            <a:lvl6pPr lvl="5" algn="r">
              <a:lnSpc>
                <a:spcPct val="100000"/>
              </a:lnSpc>
              <a:spcBef>
                <a:spcPts val="0"/>
              </a:spcBef>
              <a:spcAft>
                <a:spcPts val="0"/>
              </a:spcAft>
              <a:buSzPts val="2500"/>
              <a:buNone/>
              <a:defRPr sz="2500"/>
            </a:lvl6pPr>
            <a:lvl7pPr lvl="6" algn="r">
              <a:lnSpc>
                <a:spcPct val="100000"/>
              </a:lnSpc>
              <a:spcBef>
                <a:spcPts val="0"/>
              </a:spcBef>
              <a:spcAft>
                <a:spcPts val="0"/>
              </a:spcAft>
              <a:buSzPts val="2500"/>
              <a:buNone/>
              <a:defRPr sz="2500"/>
            </a:lvl7pPr>
            <a:lvl8pPr lvl="7" algn="r">
              <a:lnSpc>
                <a:spcPct val="100000"/>
              </a:lnSpc>
              <a:spcBef>
                <a:spcPts val="0"/>
              </a:spcBef>
              <a:spcAft>
                <a:spcPts val="0"/>
              </a:spcAft>
              <a:buSzPts val="2500"/>
              <a:buNone/>
              <a:defRPr sz="2500"/>
            </a:lvl8pPr>
            <a:lvl9pPr lvl="8" algn="r">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22484816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996"/>
        <p:cNvGrpSpPr/>
        <p:nvPr/>
      </p:nvGrpSpPr>
      <p:grpSpPr>
        <a:xfrm>
          <a:off x="0" y="0"/>
          <a:ext cx="0" cy="0"/>
          <a:chOff x="0" y="0"/>
          <a:chExt cx="0" cy="0"/>
        </a:xfrm>
      </p:grpSpPr>
      <p:grpSp>
        <p:nvGrpSpPr>
          <p:cNvPr id="997" name="Google Shape;997;p24"/>
          <p:cNvGrpSpPr/>
          <p:nvPr/>
        </p:nvGrpSpPr>
        <p:grpSpPr>
          <a:xfrm>
            <a:off x="-2172656" y="-172211"/>
            <a:ext cx="13165921" cy="6040050"/>
            <a:chOff x="-2172656" y="-172210"/>
            <a:chExt cx="13165921" cy="6040050"/>
          </a:xfrm>
        </p:grpSpPr>
        <p:grpSp>
          <p:nvGrpSpPr>
            <p:cNvPr id="998" name="Google Shape;998;p24"/>
            <p:cNvGrpSpPr/>
            <p:nvPr/>
          </p:nvGrpSpPr>
          <p:grpSpPr>
            <a:xfrm>
              <a:off x="5141794" y="3209185"/>
              <a:ext cx="5851471" cy="2518692"/>
              <a:chOff x="5141794" y="3209185"/>
              <a:chExt cx="5851471" cy="2518692"/>
            </a:xfrm>
          </p:grpSpPr>
          <p:sp>
            <p:nvSpPr>
              <p:cNvPr id="999" name="Google Shape;999;p24"/>
              <p:cNvSpPr/>
              <p:nvPr/>
            </p:nvSpPr>
            <p:spPr>
              <a:xfrm rot="-731480" flipH="1">
                <a:off x="5219720" y="3795396"/>
                <a:ext cx="5695618" cy="134627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000" name="Google Shape;1000;p24"/>
              <p:cNvGrpSpPr/>
              <p:nvPr/>
            </p:nvGrpSpPr>
            <p:grpSpPr>
              <a:xfrm flipH="1">
                <a:off x="7298065" y="4064192"/>
                <a:ext cx="1843078" cy="808698"/>
                <a:chOff x="-25985" y="4224317"/>
                <a:chExt cx="1843078" cy="808698"/>
              </a:xfrm>
            </p:grpSpPr>
            <p:sp>
              <p:nvSpPr>
                <p:cNvPr id="1001" name="Google Shape;1001;p24"/>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2" name="Google Shape;1002;p24"/>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3" name="Google Shape;1003;p24"/>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1004" name="Google Shape;1004;p24"/>
            <p:cNvGrpSpPr/>
            <p:nvPr/>
          </p:nvGrpSpPr>
          <p:grpSpPr>
            <a:xfrm>
              <a:off x="-2172656" y="3349148"/>
              <a:ext cx="5851471" cy="2518692"/>
              <a:chOff x="-2172656" y="3349148"/>
              <a:chExt cx="5851471" cy="2518692"/>
            </a:xfrm>
          </p:grpSpPr>
          <p:sp>
            <p:nvSpPr>
              <p:cNvPr id="1005" name="Google Shape;1005;p24"/>
              <p:cNvSpPr/>
              <p:nvPr/>
            </p:nvSpPr>
            <p:spPr>
              <a:xfrm rot="731480">
                <a:off x="-2094730" y="3935359"/>
                <a:ext cx="5695618" cy="1346270"/>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006" name="Google Shape;1006;p24"/>
              <p:cNvGrpSpPr/>
              <p:nvPr/>
            </p:nvGrpSpPr>
            <p:grpSpPr>
              <a:xfrm>
                <a:off x="-722572" y="4132380"/>
                <a:ext cx="3273201" cy="782486"/>
                <a:chOff x="6430928" y="4166042"/>
                <a:chExt cx="3273201" cy="782486"/>
              </a:xfrm>
            </p:grpSpPr>
            <p:grpSp>
              <p:nvGrpSpPr>
                <p:cNvPr id="1007" name="Google Shape;1007;p24"/>
                <p:cNvGrpSpPr/>
                <p:nvPr/>
              </p:nvGrpSpPr>
              <p:grpSpPr>
                <a:xfrm>
                  <a:off x="7386095" y="4166042"/>
                  <a:ext cx="2318034" cy="773811"/>
                  <a:chOff x="762295" y="4190998"/>
                  <a:chExt cx="2318034" cy="773811"/>
                </a:xfrm>
              </p:grpSpPr>
              <p:sp>
                <p:nvSpPr>
                  <p:cNvPr id="1008" name="Google Shape;1008;p24"/>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09" name="Google Shape;1009;p24"/>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10" name="Google Shape;1010;p24"/>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11" name="Google Shape;1011;p24"/>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12" name="Google Shape;1012;p24"/>
                <p:cNvGrpSpPr/>
                <p:nvPr/>
              </p:nvGrpSpPr>
              <p:grpSpPr>
                <a:xfrm>
                  <a:off x="6430928" y="4341412"/>
                  <a:ext cx="1343761" cy="607116"/>
                  <a:chOff x="2515353" y="4380926"/>
                  <a:chExt cx="1343761" cy="607116"/>
                </a:xfrm>
              </p:grpSpPr>
              <p:sp>
                <p:nvSpPr>
                  <p:cNvPr id="1013" name="Google Shape;1013;p24"/>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14" name="Google Shape;1014;p24"/>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15" name="Google Shape;1015;p24"/>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nvGrpSpPr>
            <p:cNvPr id="1016" name="Google Shape;1016;p24"/>
            <p:cNvGrpSpPr/>
            <p:nvPr/>
          </p:nvGrpSpPr>
          <p:grpSpPr>
            <a:xfrm>
              <a:off x="1422" y="4813626"/>
              <a:ext cx="9141155" cy="338622"/>
              <a:chOff x="1422" y="4813626"/>
              <a:chExt cx="9141155" cy="338622"/>
            </a:xfrm>
          </p:grpSpPr>
          <p:sp>
            <p:nvSpPr>
              <p:cNvPr id="1017" name="Google Shape;1017;p24"/>
              <p:cNvSpPr/>
              <p:nvPr/>
            </p:nvSpPr>
            <p:spPr>
              <a:xfrm>
                <a:off x="1422" y="4813626"/>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018" name="Google Shape;1018;p24"/>
              <p:cNvGrpSpPr/>
              <p:nvPr/>
            </p:nvGrpSpPr>
            <p:grpSpPr>
              <a:xfrm>
                <a:off x="408984" y="4937484"/>
                <a:ext cx="8326033" cy="113087"/>
                <a:chOff x="408984" y="4937484"/>
                <a:chExt cx="8326033" cy="113087"/>
              </a:xfrm>
            </p:grpSpPr>
            <p:grpSp>
              <p:nvGrpSpPr>
                <p:cNvPr id="1019" name="Google Shape;1019;p24"/>
                <p:cNvGrpSpPr/>
                <p:nvPr/>
              </p:nvGrpSpPr>
              <p:grpSpPr>
                <a:xfrm flipH="1">
                  <a:off x="3116092" y="4937484"/>
                  <a:ext cx="204708" cy="113087"/>
                  <a:chOff x="4165490" y="4856571"/>
                  <a:chExt cx="204708" cy="113087"/>
                </a:xfrm>
              </p:grpSpPr>
              <p:sp>
                <p:nvSpPr>
                  <p:cNvPr id="1020" name="Google Shape;1020;p2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21" name="Google Shape;1021;p2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22" name="Google Shape;1022;p2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23" name="Google Shape;1023;p24"/>
                <p:cNvGrpSpPr/>
                <p:nvPr/>
              </p:nvGrpSpPr>
              <p:grpSpPr>
                <a:xfrm>
                  <a:off x="408984" y="4937484"/>
                  <a:ext cx="204708" cy="113087"/>
                  <a:chOff x="4165490" y="4856571"/>
                  <a:chExt cx="204708" cy="113087"/>
                </a:xfrm>
              </p:grpSpPr>
              <p:sp>
                <p:nvSpPr>
                  <p:cNvPr id="1024" name="Google Shape;1024;p2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25" name="Google Shape;1025;p2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26" name="Google Shape;1026;p2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27" name="Google Shape;1027;p24"/>
                <p:cNvGrpSpPr/>
                <p:nvPr/>
              </p:nvGrpSpPr>
              <p:grpSpPr>
                <a:xfrm>
                  <a:off x="8530309" y="4937484"/>
                  <a:ext cx="204708" cy="113087"/>
                  <a:chOff x="4165490" y="4856571"/>
                  <a:chExt cx="204708" cy="113087"/>
                </a:xfrm>
              </p:grpSpPr>
              <p:sp>
                <p:nvSpPr>
                  <p:cNvPr id="1028" name="Google Shape;1028;p2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29" name="Google Shape;1029;p2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30" name="Google Shape;1030;p2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31" name="Google Shape;1031;p24"/>
                <p:cNvGrpSpPr/>
                <p:nvPr/>
              </p:nvGrpSpPr>
              <p:grpSpPr>
                <a:xfrm>
                  <a:off x="5823200" y="4937484"/>
                  <a:ext cx="204708" cy="113087"/>
                  <a:chOff x="4165490" y="4856571"/>
                  <a:chExt cx="204708" cy="113087"/>
                </a:xfrm>
              </p:grpSpPr>
              <p:sp>
                <p:nvSpPr>
                  <p:cNvPr id="1032" name="Google Shape;1032;p24"/>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33" name="Google Shape;1033;p24"/>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34" name="Google Shape;1034;p24"/>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sp>
          <p:nvSpPr>
            <p:cNvPr id="1035" name="Google Shape;1035;p24"/>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036" name="Google Shape;1036;p24"/>
            <p:cNvGrpSpPr/>
            <p:nvPr/>
          </p:nvGrpSpPr>
          <p:grpSpPr>
            <a:xfrm>
              <a:off x="8505035" y="-120529"/>
              <a:ext cx="1462125" cy="723809"/>
              <a:chOff x="2776710" y="2065334"/>
              <a:chExt cx="1462125" cy="723809"/>
            </a:xfrm>
          </p:grpSpPr>
          <p:sp>
            <p:nvSpPr>
              <p:cNvPr id="1037" name="Google Shape;1037;p24"/>
              <p:cNvSpPr/>
              <p:nvPr/>
            </p:nvSpPr>
            <p:spPr>
              <a:xfrm>
                <a:off x="2776710" y="240650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38" name="Google Shape;1038;p24"/>
              <p:cNvSpPr/>
              <p:nvPr/>
            </p:nvSpPr>
            <p:spPr>
              <a:xfrm>
                <a:off x="3311988" y="206533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1039" name="Google Shape;1039;p24"/>
            <p:cNvSpPr/>
            <p:nvPr/>
          </p:nvSpPr>
          <p:spPr>
            <a:xfrm>
              <a:off x="-494115" y="20947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040" name="Google Shape;1040;p24"/>
            <p:cNvGrpSpPr/>
            <p:nvPr/>
          </p:nvGrpSpPr>
          <p:grpSpPr>
            <a:xfrm>
              <a:off x="8561388" y="2281312"/>
              <a:ext cx="461424" cy="732722"/>
              <a:chOff x="177600" y="2303162"/>
              <a:chExt cx="461424" cy="732722"/>
            </a:xfrm>
          </p:grpSpPr>
          <p:grpSp>
            <p:nvGrpSpPr>
              <p:cNvPr id="1041" name="Google Shape;1041;p24"/>
              <p:cNvGrpSpPr/>
              <p:nvPr/>
            </p:nvGrpSpPr>
            <p:grpSpPr>
              <a:xfrm>
                <a:off x="423441" y="2517507"/>
                <a:ext cx="215583" cy="229700"/>
                <a:chOff x="423441" y="2517507"/>
                <a:chExt cx="215583" cy="229700"/>
              </a:xfrm>
            </p:grpSpPr>
            <p:sp>
              <p:nvSpPr>
                <p:cNvPr id="1042" name="Google Shape;1042;p24"/>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3" name="Google Shape;1043;p24"/>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44" name="Google Shape;1044;p24"/>
              <p:cNvGrpSpPr/>
              <p:nvPr/>
            </p:nvGrpSpPr>
            <p:grpSpPr>
              <a:xfrm>
                <a:off x="177600" y="2303162"/>
                <a:ext cx="326056" cy="122381"/>
                <a:chOff x="177600" y="2303162"/>
                <a:chExt cx="326056" cy="122381"/>
              </a:xfrm>
            </p:grpSpPr>
            <p:sp>
              <p:nvSpPr>
                <p:cNvPr id="1045" name="Google Shape;1045;p24"/>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6" name="Google Shape;1046;p24"/>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47" name="Google Shape;1047;p24"/>
              <p:cNvGrpSpPr/>
              <p:nvPr/>
            </p:nvGrpSpPr>
            <p:grpSpPr>
              <a:xfrm>
                <a:off x="258394" y="2710176"/>
                <a:ext cx="218639" cy="325708"/>
                <a:chOff x="258394" y="2710176"/>
                <a:chExt cx="218639" cy="325708"/>
              </a:xfrm>
            </p:grpSpPr>
            <p:sp>
              <p:nvSpPr>
                <p:cNvPr id="1048" name="Google Shape;1048;p24"/>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49" name="Google Shape;1049;p24"/>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spTree>
    <p:extLst>
      <p:ext uri="{BB962C8B-B14F-4D97-AF65-F5344CB8AC3E}">
        <p14:creationId xmlns:p14="http://schemas.microsoft.com/office/powerpoint/2010/main" val="3734735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050"/>
        <p:cNvGrpSpPr/>
        <p:nvPr/>
      </p:nvGrpSpPr>
      <p:grpSpPr>
        <a:xfrm>
          <a:off x="0" y="0"/>
          <a:ext cx="0" cy="0"/>
          <a:chOff x="0" y="0"/>
          <a:chExt cx="0" cy="0"/>
        </a:xfrm>
      </p:grpSpPr>
      <p:grpSp>
        <p:nvGrpSpPr>
          <p:cNvPr id="1051" name="Google Shape;1051;p25"/>
          <p:cNvGrpSpPr/>
          <p:nvPr/>
        </p:nvGrpSpPr>
        <p:grpSpPr>
          <a:xfrm>
            <a:off x="-569554" y="1017737"/>
            <a:ext cx="10273683" cy="4125773"/>
            <a:chOff x="-569554" y="1017737"/>
            <a:chExt cx="10273683" cy="4125773"/>
          </a:xfrm>
        </p:grpSpPr>
        <p:sp>
          <p:nvSpPr>
            <p:cNvPr id="1052" name="Google Shape;1052;p25"/>
            <p:cNvSpPr/>
            <p:nvPr/>
          </p:nvSpPr>
          <p:spPr>
            <a:xfrm flipH="1">
              <a:off x="-365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053" name="Google Shape;1053;p25"/>
            <p:cNvGrpSpPr/>
            <p:nvPr/>
          </p:nvGrpSpPr>
          <p:grpSpPr>
            <a:xfrm flipH="1">
              <a:off x="-569554" y="4166042"/>
              <a:ext cx="3273201" cy="782486"/>
              <a:chOff x="6430928" y="4166042"/>
              <a:chExt cx="3273201" cy="782486"/>
            </a:xfrm>
          </p:grpSpPr>
          <p:grpSp>
            <p:nvGrpSpPr>
              <p:cNvPr id="1054" name="Google Shape;1054;p25"/>
              <p:cNvGrpSpPr/>
              <p:nvPr/>
            </p:nvGrpSpPr>
            <p:grpSpPr>
              <a:xfrm>
                <a:off x="7386095" y="4166042"/>
                <a:ext cx="2318034" cy="773811"/>
                <a:chOff x="762295" y="4190998"/>
                <a:chExt cx="2318034" cy="773811"/>
              </a:xfrm>
            </p:grpSpPr>
            <p:sp>
              <p:nvSpPr>
                <p:cNvPr id="1055" name="Google Shape;1055;p25"/>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56" name="Google Shape;1056;p25"/>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57" name="Google Shape;1057;p25"/>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58" name="Google Shape;1058;p25"/>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59" name="Google Shape;1059;p25"/>
              <p:cNvGrpSpPr/>
              <p:nvPr/>
            </p:nvGrpSpPr>
            <p:grpSpPr>
              <a:xfrm>
                <a:off x="6430928" y="4341412"/>
                <a:ext cx="1343761" cy="607116"/>
                <a:chOff x="2515353" y="4380926"/>
                <a:chExt cx="1343761" cy="607116"/>
              </a:xfrm>
            </p:grpSpPr>
            <p:sp>
              <p:nvSpPr>
                <p:cNvPr id="1060" name="Google Shape;1060;p25"/>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61" name="Google Shape;1061;p25"/>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62" name="Google Shape;1062;p25"/>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nvGrpSpPr>
            <p:cNvPr id="1063" name="Google Shape;1063;p25"/>
            <p:cNvGrpSpPr/>
            <p:nvPr/>
          </p:nvGrpSpPr>
          <p:grpSpPr>
            <a:xfrm flipH="1">
              <a:off x="7393683" y="4148592"/>
              <a:ext cx="1843078" cy="808698"/>
              <a:chOff x="-25985" y="4224317"/>
              <a:chExt cx="1843078" cy="808698"/>
            </a:xfrm>
          </p:grpSpPr>
          <p:sp>
            <p:nvSpPr>
              <p:cNvPr id="1064" name="Google Shape;1064;p25"/>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65" name="Google Shape;1065;p25"/>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66" name="Google Shape;1066;p25"/>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67" name="Google Shape;1067;p25"/>
            <p:cNvGrpSpPr/>
            <p:nvPr/>
          </p:nvGrpSpPr>
          <p:grpSpPr>
            <a:xfrm flipH="1">
              <a:off x="-6579" y="4804888"/>
              <a:ext cx="9141155" cy="338622"/>
              <a:chOff x="0" y="4804888"/>
              <a:chExt cx="9141155" cy="338622"/>
            </a:xfrm>
          </p:grpSpPr>
          <p:sp>
            <p:nvSpPr>
              <p:cNvPr id="1068" name="Google Shape;1068;p25"/>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nvGrpSpPr>
              <p:cNvPr id="1069" name="Google Shape;1069;p25"/>
              <p:cNvGrpSpPr/>
              <p:nvPr/>
            </p:nvGrpSpPr>
            <p:grpSpPr>
              <a:xfrm>
                <a:off x="408984" y="4937484"/>
                <a:ext cx="8326033" cy="113087"/>
                <a:chOff x="408984" y="4937484"/>
                <a:chExt cx="8326033" cy="113087"/>
              </a:xfrm>
            </p:grpSpPr>
            <p:grpSp>
              <p:nvGrpSpPr>
                <p:cNvPr id="1070" name="Google Shape;1070;p25"/>
                <p:cNvGrpSpPr/>
                <p:nvPr/>
              </p:nvGrpSpPr>
              <p:grpSpPr>
                <a:xfrm flipH="1">
                  <a:off x="3116092" y="4937484"/>
                  <a:ext cx="204708" cy="113087"/>
                  <a:chOff x="4165490" y="4856571"/>
                  <a:chExt cx="204708" cy="113087"/>
                </a:xfrm>
              </p:grpSpPr>
              <p:sp>
                <p:nvSpPr>
                  <p:cNvPr id="1071" name="Google Shape;1071;p2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72" name="Google Shape;1072;p2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73" name="Google Shape;1073;p2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74" name="Google Shape;1074;p25"/>
                <p:cNvGrpSpPr/>
                <p:nvPr/>
              </p:nvGrpSpPr>
              <p:grpSpPr>
                <a:xfrm>
                  <a:off x="408984" y="4937484"/>
                  <a:ext cx="204708" cy="113087"/>
                  <a:chOff x="4165490" y="4856571"/>
                  <a:chExt cx="204708" cy="113087"/>
                </a:xfrm>
              </p:grpSpPr>
              <p:sp>
                <p:nvSpPr>
                  <p:cNvPr id="1075" name="Google Shape;1075;p2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76" name="Google Shape;1076;p2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77" name="Google Shape;1077;p2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78" name="Google Shape;1078;p25"/>
                <p:cNvGrpSpPr/>
                <p:nvPr/>
              </p:nvGrpSpPr>
              <p:grpSpPr>
                <a:xfrm>
                  <a:off x="8530309" y="4937484"/>
                  <a:ext cx="204708" cy="113087"/>
                  <a:chOff x="4165490" y="4856571"/>
                  <a:chExt cx="204708" cy="113087"/>
                </a:xfrm>
              </p:grpSpPr>
              <p:sp>
                <p:nvSpPr>
                  <p:cNvPr id="1079" name="Google Shape;1079;p2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80" name="Google Shape;1080;p2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81" name="Google Shape;1081;p2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82" name="Google Shape;1082;p25"/>
                <p:cNvGrpSpPr/>
                <p:nvPr/>
              </p:nvGrpSpPr>
              <p:grpSpPr>
                <a:xfrm>
                  <a:off x="5823200" y="4937484"/>
                  <a:ext cx="204708" cy="113087"/>
                  <a:chOff x="4165490" y="4856571"/>
                  <a:chExt cx="204708" cy="113087"/>
                </a:xfrm>
              </p:grpSpPr>
              <p:sp>
                <p:nvSpPr>
                  <p:cNvPr id="1083" name="Google Shape;1083;p25"/>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84" name="Google Shape;1084;p25"/>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85" name="Google Shape;1085;p25"/>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grpSp>
        <p:grpSp>
          <p:nvGrpSpPr>
            <p:cNvPr id="1086" name="Google Shape;1086;p25"/>
            <p:cNvGrpSpPr/>
            <p:nvPr/>
          </p:nvGrpSpPr>
          <p:grpSpPr>
            <a:xfrm flipH="1">
              <a:off x="326690" y="1017737"/>
              <a:ext cx="461424" cy="732722"/>
              <a:chOff x="8530900" y="1017737"/>
              <a:chExt cx="461424" cy="732722"/>
            </a:xfrm>
          </p:grpSpPr>
          <p:grpSp>
            <p:nvGrpSpPr>
              <p:cNvPr id="1087" name="Google Shape;1087;p25"/>
              <p:cNvGrpSpPr/>
              <p:nvPr/>
            </p:nvGrpSpPr>
            <p:grpSpPr>
              <a:xfrm>
                <a:off x="8776741" y="1232082"/>
                <a:ext cx="215583" cy="229700"/>
                <a:chOff x="423441" y="2517507"/>
                <a:chExt cx="215583" cy="229700"/>
              </a:xfrm>
            </p:grpSpPr>
            <p:sp>
              <p:nvSpPr>
                <p:cNvPr id="1088" name="Google Shape;1088;p25"/>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89" name="Google Shape;1089;p25"/>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90" name="Google Shape;1090;p25"/>
              <p:cNvGrpSpPr/>
              <p:nvPr/>
            </p:nvGrpSpPr>
            <p:grpSpPr>
              <a:xfrm>
                <a:off x="8530900" y="1017737"/>
                <a:ext cx="326056" cy="122381"/>
                <a:chOff x="177600" y="2303162"/>
                <a:chExt cx="326056" cy="122381"/>
              </a:xfrm>
            </p:grpSpPr>
            <p:sp>
              <p:nvSpPr>
                <p:cNvPr id="1091" name="Google Shape;1091;p25"/>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2" name="Google Shape;1092;p25"/>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093" name="Google Shape;1093;p25"/>
              <p:cNvGrpSpPr/>
              <p:nvPr/>
            </p:nvGrpSpPr>
            <p:grpSpPr>
              <a:xfrm>
                <a:off x="8611694" y="1424751"/>
                <a:ext cx="218639" cy="325708"/>
                <a:chOff x="258394" y="2710176"/>
                <a:chExt cx="218639" cy="325708"/>
              </a:xfrm>
            </p:grpSpPr>
            <p:sp>
              <p:nvSpPr>
                <p:cNvPr id="1094" name="Google Shape;1094;p25"/>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095" name="Google Shape;1095;p25"/>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sp>
          <p:nvSpPr>
            <p:cNvPr id="1096" name="Google Shape;1096;p25"/>
            <p:cNvSpPr/>
            <p:nvPr/>
          </p:nvSpPr>
          <p:spPr>
            <a:xfrm flipH="1">
              <a:off x="8999001" y="1633341"/>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61836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18"/>
        <p:cNvGrpSpPr/>
        <p:nvPr/>
      </p:nvGrpSpPr>
      <p:grpSpPr>
        <a:xfrm>
          <a:off x="0" y="0"/>
          <a:ext cx="0" cy="0"/>
          <a:chOff x="0" y="0"/>
          <a:chExt cx="0" cy="0"/>
        </a:xfrm>
      </p:grpSpPr>
      <p:grpSp>
        <p:nvGrpSpPr>
          <p:cNvPr id="219" name="Google Shape;219;p7"/>
          <p:cNvGrpSpPr/>
          <p:nvPr/>
        </p:nvGrpSpPr>
        <p:grpSpPr>
          <a:xfrm>
            <a:off x="-102185" y="2513032"/>
            <a:ext cx="10429839" cy="2630478"/>
            <a:chOff x="-102185" y="2513032"/>
            <a:chExt cx="10429839" cy="2630478"/>
          </a:xfrm>
        </p:grpSpPr>
        <p:sp>
          <p:nvSpPr>
            <p:cNvPr id="220" name="Google Shape;220;p7"/>
            <p:cNvSpPr/>
            <p:nvPr/>
          </p:nvSpPr>
          <p:spPr>
            <a:xfrm>
              <a:off x="-2925" y="3908749"/>
              <a:ext cx="9141155" cy="1223325"/>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21" name="Google Shape;221;p7"/>
            <p:cNvGrpSpPr/>
            <p:nvPr/>
          </p:nvGrpSpPr>
          <p:grpSpPr>
            <a:xfrm>
              <a:off x="7054453" y="4287180"/>
              <a:ext cx="3273201" cy="782486"/>
              <a:chOff x="6430928" y="4166042"/>
              <a:chExt cx="3273201" cy="782486"/>
            </a:xfrm>
          </p:grpSpPr>
          <p:grpSp>
            <p:nvGrpSpPr>
              <p:cNvPr id="222" name="Google Shape;222;p7"/>
              <p:cNvGrpSpPr/>
              <p:nvPr/>
            </p:nvGrpSpPr>
            <p:grpSpPr>
              <a:xfrm>
                <a:off x="7386095" y="4166042"/>
                <a:ext cx="2318034" cy="773811"/>
                <a:chOff x="762295" y="4190998"/>
                <a:chExt cx="2318034" cy="773811"/>
              </a:xfrm>
            </p:grpSpPr>
            <p:sp>
              <p:nvSpPr>
                <p:cNvPr id="223" name="Google Shape;223;p7"/>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4" name="Google Shape;224;p7"/>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5" name="Google Shape;225;p7"/>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6" name="Google Shape;226;p7"/>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7" name="Google Shape;227;p7"/>
              <p:cNvGrpSpPr/>
              <p:nvPr/>
            </p:nvGrpSpPr>
            <p:grpSpPr>
              <a:xfrm>
                <a:off x="6430928" y="4341412"/>
                <a:ext cx="1343761" cy="607116"/>
                <a:chOff x="2515353" y="4380926"/>
                <a:chExt cx="1343761" cy="607116"/>
              </a:xfrm>
            </p:grpSpPr>
            <p:sp>
              <p:nvSpPr>
                <p:cNvPr id="228" name="Google Shape;228;p7"/>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29" name="Google Shape;229;p7"/>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0" name="Google Shape;230;p7"/>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231" name="Google Shape;231;p7"/>
            <p:cNvGrpSpPr/>
            <p:nvPr/>
          </p:nvGrpSpPr>
          <p:grpSpPr>
            <a:xfrm>
              <a:off x="-102185" y="4148592"/>
              <a:ext cx="1843078" cy="808698"/>
              <a:chOff x="-25985" y="4224317"/>
              <a:chExt cx="1843078" cy="808698"/>
            </a:xfrm>
          </p:grpSpPr>
          <p:sp>
            <p:nvSpPr>
              <p:cNvPr id="232" name="Google Shape;232;p7"/>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3" name="Google Shape;233;p7"/>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4" name="Google Shape;234;p7"/>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35" name="Google Shape;235;p7"/>
            <p:cNvGrpSpPr/>
            <p:nvPr/>
          </p:nvGrpSpPr>
          <p:grpSpPr>
            <a:xfrm>
              <a:off x="8618919" y="2513032"/>
              <a:ext cx="380630" cy="518377"/>
              <a:chOff x="4172519" y="4056020"/>
              <a:chExt cx="380630" cy="518377"/>
            </a:xfrm>
          </p:grpSpPr>
          <p:grpSp>
            <p:nvGrpSpPr>
              <p:cNvPr id="236" name="Google Shape;236;p7"/>
              <p:cNvGrpSpPr/>
              <p:nvPr/>
            </p:nvGrpSpPr>
            <p:grpSpPr>
              <a:xfrm>
                <a:off x="4337566" y="4056020"/>
                <a:ext cx="215583" cy="229700"/>
                <a:chOff x="423441" y="2517507"/>
                <a:chExt cx="215583" cy="229700"/>
              </a:xfrm>
            </p:grpSpPr>
            <p:sp>
              <p:nvSpPr>
                <p:cNvPr id="237" name="Google Shape;237;p7"/>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38" name="Google Shape;238;p7"/>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39" name="Google Shape;239;p7"/>
              <p:cNvGrpSpPr/>
              <p:nvPr/>
            </p:nvGrpSpPr>
            <p:grpSpPr>
              <a:xfrm>
                <a:off x="4172519" y="4248689"/>
                <a:ext cx="218639" cy="325708"/>
                <a:chOff x="258394" y="2710176"/>
                <a:chExt cx="218639" cy="325708"/>
              </a:xfrm>
            </p:grpSpPr>
            <p:sp>
              <p:nvSpPr>
                <p:cNvPr id="240" name="Google Shape;240;p7"/>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1" name="Google Shape;241;p7"/>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242" name="Google Shape;242;p7"/>
            <p:cNvGrpSpPr/>
            <p:nvPr/>
          </p:nvGrpSpPr>
          <p:grpSpPr>
            <a:xfrm>
              <a:off x="0" y="4804888"/>
              <a:ext cx="9141155" cy="338622"/>
              <a:chOff x="0" y="4804888"/>
              <a:chExt cx="9141155" cy="338622"/>
            </a:xfrm>
          </p:grpSpPr>
          <p:sp>
            <p:nvSpPr>
              <p:cNvPr id="243" name="Google Shape;243;p7"/>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44" name="Google Shape;244;p7"/>
              <p:cNvGrpSpPr/>
              <p:nvPr/>
            </p:nvGrpSpPr>
            <p:grpSpPr>
              <a:xfrm>
                <a:off x="408984" y="4937484"/>
                <a:ext cx="8326033" cy="113087"/>
                <a:chOff x="408984" y="4937484"/>
                <a:chExt cx="8326033" cy="113087"/>
              </a:xfrm>
            </p:grpSpPr>
            <p:grpSp>
              <p:nvGrpSpPr>
                <p:cNvPr id="245" name="Google Shape;245;p7"/>
                <p:cNvGrpSpPr/>
                <p:nvPr/>
              </p:nvGrpSpPr>
              <p:grpSpPr>
                <a:xfrm flipH="1">
                  <a:off x="3116092" y="4937484"/>
                  <a:ext cx="204708" cy="113087"/>
                  <a:chOff x="4165490" y="4856571"/>
                  <a:chExt cx="204708" cy="113087"/>
                </a:xfrm>
              </p:grpSpPr>
              <p:sp>
                <p:nvSpPr>
                  <p:cNvPr id="246" name="Google Shape;246;p7"/>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7" name="Google Shape;247;p7"/>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48" name="Google Shape;248;p7"/>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49" name="Google Shape;249;p7"/>
                <p:cNvGrpSpPr/>
                <p:nvPr/>
              </p:nvGrpSpPr>
              <p:grpSpPr>
                <a:xfrm>
                  <a:off x="408984" y="4937484"/>
                  <a:ext cx="204708" cy="113087"/>
                  <a:chOff x="4165490" y="4856571"/>
                  <a:chExt cx="204708" cy="113087"/>
                </a:xfrm>
              </p:grpSpPr>
              <p:sp>
                <p:nvSpPr>
                  <p:cNvPr id="250" name="Google Shape;250;p7"/>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1" name="Google Shape;251;p7"/>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2" name="Google Shape;252;p7"/>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53" name="Google Shape;253;p7"/>
                <p:cNvGrpSpPr/>
                <p:nvPr/>
              </p:nvGrpSpPr>
              <p:grpSpPr>
                <a:xfrm>
                  <a:off x="8530309" y="4937484"/>
                  <a:ext cx="204708" cy="113087"/>
                  <a:chOff x="4165490" y="4856571"/>
                  <a:chExt cx="204708" cy="113087"/>
                </a:xfrm>
              </p:grpSpPr>
              <p:sp>
                <p:nvSpPr>
                  <p:cNvPr id="254" name="Google Shape;254;p7"/>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5" name="Google Shape;255;p7"/>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6" name="Google Shape;256;p7"/>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57" name="Google Shape;257;p7"/>
                <p:cNvGrpSpPr/>
                <p:nvPr/>
              </p:nvGrpSpPr>
              <p:grpSpPr>
                <a:xfrm>
                  <a:off x="5823200" y="4937484"/>
                  <a:ext cx="204708" cy="113087"/>
                  <a:chOff x="4165490" y="4856571"/>
                  <a:chExt cx="204708" cy="113087"/>
                </a:xfrm>
              </p:grpSpPr>
              <p:sp>
                <p:nvSpPr>
                  <p:cNvPr id="258" name="Google Shape;258;p7"/>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59" name="Google Shape;259;p7"/>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60" name="Google Shape;260;p7"/>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261" name="Google Shape;261;p7"/>
          <p:cNvSpPr txBox="1">
            <a:spLocks noGrp="1"/>
          </p:cNvSpPr>
          <p:nvPr>
            <p:ph type="title"/>
          </p:nvPr>
        </p:nvSpPr>
        <p:spPr>
          <a:xfrm>
            <a:off x="720000" y="1044456"/>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62" name="Google Shape;262;p7"/>
          <p:cNvSpPr txBox="1">
            <a:spLocks noGrp="1"/>
          </p:cNvSpPr>
          <p:nvPr>
            <p:ph type="title" idx="2"/>
          </p:nvPr>
        </p:nvSpPr>
        <p:spPr>
          <a:xfrm>
            <a:off x="720000" y="1742592"/>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63" name="Google Shape;263;p7"/>
          <p:cNvSpPr txBox="1">
            <a:spLocks noGrp="1"/>
          </p:cNvSpPr>
          <p:nvPr>
            <p:ph type="title" idx="3"/>
          </p:nvPr>
        </p:nvSpPr>
        <p:spPr>
          <a:xfrm>
            <a:off x="720000" y="2440728"/>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64" name="Google Shape;264;p7"/>
          <p:cNvSpPr txBox="1">
            <a:spLocks noGrp="1"/>
          </p:cNvSpPr>
          <p:nvPr>
            <p:ph type="title" idx="4"/>
          </p:nvPr>
        </p:nvSpPr>
        <p:spPr>
          <a:xfrm>
            <a:off x="720000" y="445025"/>
            <a:ext cx="7704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65" name="Google Shape;265;p7"/>
          <p:cNvSpPr txBox="1">
            <a:spLocks noGrp="1"/>
          </p:cNvSpPr>
          <p:nvPr>
            <p:ph type="subTitle" idx="1"/>
          </p:nvPr>
        </p:nvSpPr>
        <p:spPr>
          <a:xfrm>
            <a:off x="1241700" y="1022706"/>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6" name="Google Shape;266;p7"/>
          <p:cNvSpPr txBox="1">
            <a:spLocks noGrp="1"/>
          </p:cNvSpPr>
          <p:nvPr>
            <p:ph type="subTitle" idx="5"/>
          </p:nvPr>
        </p:nvSpPr>
        <p:spPr>
          <a:xfrm>
            <a:off x="1241700" y="1720842"/>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7" name="Google Shape;267;p7"/>
          <p:cNvSpPr txBox="1">
            <a:spLocks noGrp="1"/>
          </p:cNvSpPr>
          <p:nvPr>
            <p:ph type="subTitle" idx="6"/>
          </p:nvPr>
        </p:nvSpPr>
        <p:spPr>
          <a:xfrm>
            <a:off x="1241700" y="2418978"/>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68" name="Google Shape;268;p7"/>
          <p:cNvSpPr txBox="1">
            <a:spLocks noGrp="1"/>
          </p:cNvSpPr>
          <p:nvPr>
            <p:ph type="title" idx="7"/>
          </p:nvPr>
        </p:nvSpPr>
        <p:spPr>
          <a:xfrm>
            <a:off x="720000" y="3138864"/>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69" name="Google Shape;269;p7"/>
          <p:cNvSpPr txBox="1">
            <a:spLocks noGrp="1"/>
          </p:cNvSpPr>
          <p:nvPr>
            <p:ph type="title" idx="8"/>
          </p:nvPr>
        </p:nvSpPr>
        <p:spPr>
          <a:xfrm>
            <a:off x="720000" y="3837000"/>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70" name="Google Shape;270;p7"/>
          <p:cNvSpPr txBox="1">
            <a:spLocks noGrp="1"/>
          </p:cNvSpPr>
          <p:nvPr>
            <p:ph type="subTitle" idx="9"/>
          </p:nvPr>
        </p:nvSpPr>
        <p:spPr>
          <a:xfrm>
            <a:off x="1241700" y="3117114"/>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1" name="Google Shape;271;p7"/>
          <p:cNvSpPr txBox="1">
            <a:spLocks noGrp="1"/>
          </p:cNvSpPr>
          <p:nvPr>
            <p:ph type="subTitle" idx="13"/>
          </p:nvPr>
        </p:nvSpPr>
        <p:spPr>
          <a:xfrm>
            <a:off x="1241700" y="3815250"/>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2" name="Google Shape;272;p7"/>
          <p:cNvSpPr txBox="1">
            <a:spLocks noGrp="1"/>
          </p:cNvSpPr>
          <p:nvPr>
            <p:ph type="title" idx="14"/>
          </p:nvPr>
        </p:nvSpPr>
        <p:spPr>
          <a:xfrm>
            <a:off x="4629000" y="1044456"/>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73" name="Google Shape;273;p7"/>
          <p:cNvSpPr txBox="1">
            <a:spLocks noGrp="1"/>
          </p:cNvSpPr>
          <p:nvPr>
            <p:ph type="title" idx="15"/>
          </p:nvPr>
        </p:nvSpPr>
        <p:spPr>
          <a:xfrm>
            <a:off x="4629000" y="1742596"/>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74" name="Google Shape;274;p7"/>
          <p:cNvSpPr txBox="1">
            <a:spLocks noGrp="1"/>
          </p:cNvSpPr>
          <p:nvPr>
            <p:ph type="title" idx="16"/>
          </p:nvPr>
        </p:nvSpPr>
        <p:spPr>
          <a:xfrm>
            <a:off x="4629000" y="2440735"/>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75" name="Google Shape;275;p7"/>
          <p:cNvSpPr txBox="1">
            <a:spLocks noGrp="1"/>
          </p:cNvSpPr>
          <p:nvPr>
            <p:ph type="subTitle" idx="17"/>
          </p:nvPr>
        </p:nvSpPr>
        <p:spPr>
          <a:xfrm>
            <a:off x="5150700" y="1022706"/>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6" name="Google Shape;276;p7"/>
          <p:cNvSpPr txBox="1">
            <a:spLocks noGrp="1"/>
          </p:cNvSpPr>
          <p:nvPr>
            <p:ph type="subTitle" idx="18"/>
          </p:nvPr>
        </p:nvSpPr>
        <p:spPr>
          <a:xfrm>
            <a:off x="5150700" y="1720846"/>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7" name="Google Shape;277;p7"/>
          <p:cNvSpPr txBox="1">
            <a:spLocks noGrp="1"/>
          </p:cNvSpPr>
          <p:nvPr>
            <p:ph type="subTitle" idx="19"/>
          </p:nvPr>
        </p:nvSpPr>
        <p:spPr>
          <a:xfrm>
            <a:off x="5150700" y="2418985"/>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78" name="Google Shape;278;p7"/>
          <p:cNvSpPr txBox="1">
            <a:spLocks noGrp="1"/>
          </p:cNvSpPr>
          <p:nvPr>
            <p:ph type="title" idx="20"/>
          </p:nvPr>
        </p:nvSpPr>
        <p:spPr>
          <a:xfrm>
            <a:off x="4629000" y="3138875"/>
            <a:ext cx="521700" cy="489600"/>
          </a:xfrm>
          <a:prstGeom prst="rect">
            <a:avLst/>
          </a:prstGeom>
          <a:solidFill>
            <a:schemeClr val="accent4"/>
          </a:solid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3000"/>
              <a:buNone/>
              <a:defRPr sz="1800">
                <a:solidFill>
                  <a:schemeClr val="dk2"/>
                </a:solidFill>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279" name="Google Shape;279;p7"/>
          <p:cNvSpPr txBox="1">
            <a:spLocks noGrp="1"/>
          </p:cNvSpPr>
          <p:nvPr>
            <p:ph type="subTitle" idx="21"/>
          </p:nvPr>
        </p:nvSpPr>
        <p:spPr>
          <a:xfrm>
            <a:off x="5150700" y="3117125"/>
            <a:ext cx="3273300" cy="533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Clr>
                <a:schemeClr val="dk1"/>
              </a:buClr>
              <a:buSzPts val="2400"/>
              <a:buFont typeface="Bebas Neue"/>
              <a:buNone/>
              <a:defRPr sz="1500" b="1">
                <a:solidFill>
                  <a:schemeClr val="dk1"/>
                </a:solidFill>
              </a:defRPr>
            </a:lvl1pPr>
            <a:lvl2pPr lvl="1"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l">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280"/>
        <p:cNvGrpSpPr/>
        <p:nvPr/>
      </p:nvGrpSpPr>
      <p:grpSpPr>
        <a:xfrm>
          <a:off x="0" y="0"/>
          <a:ext cx="0" cy="0"/>
          <a:chOff x="0" y="0"/>
          <a:chExt cx="0" cy="0"/>
        </a:xfrm>
      </p:grpSpPr>
      <p:grpSp>
        <p:nvGrpSpPr>
          <p:cNvPr id="281" name="Google Shape;281;p8"/>
          <p:cNvGrpSpPr/>
          <p:nvPr/>
        </p:nvGrpSpPr>
        <p:grpSpPr>
          <a:xfrm>
            <a:off x="-494115" y="-120529"/>
            <a:ext cx="10461275" cy="5265806"/>
            <a:chOff x="-494115" y="-120529"/>
            <a:chExt cx="10461275" cy="5265806"/>
          </a:xfrm>
        </p:grpSpPr>
        <p:sp>
          <p:nvSpPr>
            <p:cNvPr id="282" name="Google Shape;282;p8"/>
            <p:cNvSpPr/>
            <p:nvPr/>
          </p:nvSpPr>
          <p:spPr>
            <a:xfrm flipH="1">
              <a:off x="1420" y="4407976"/>
              <a:ext cx="9141155" cy="737301"/>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83" name="Google Shape;283;p8"/>
            <p:cNvGrpSpPr/>
            <p:nvPr/>
          </p:nvGrpSpPr>
          <p:grpSpPr>
            <a:xfrm flipH="1">
              <a:off x="7507364" y="4300480"/>
              <a:ext cx="1843078" cy="808698"/>
              <a:chOff x="-25985" y="4224317"/>
              <a:chExt cx="1843078" cy="808698"/>
            </a:xfrm>
          </p:grpSpPr>
          <p:sp>
            <p:nvSpPr>
              <p:cNvPr id="284" name="Google Shape;284;p8"/>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5" name="Google Shape;285;p8"/>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6" name="Google Shape;286;p8"/>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87" name="Google Shape;287;p8"/>
            <p:cNvGrpSpPr/>
            <p:nvPr/>
          </p:nvGrpSpPr>
          <p:grpSpPr>
            <a:xfrm rot="-149941" flipH="1">
              <a:off x="7323341" y="4473083"/>
              <a:ext cx="1343695" cy="607086"/>
              <a:chOff x="2515353" y="4380926"/>
              <a:chExt cx="1343761" cy="607116"/>
            </a:xfrm>
          </p:grpSpPr>
          <p:sp>
            <p:nvSpPr>
              <p:cNvPr id="288" name="Google Shape;288;p8"/>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89" name="Google Shape;289;p8"/>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0" name="Google Shape;290;p8"/>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91" name="Google Shape;291;p8"/>
            <p:cNvGrpSpPr/>
            <p:nvPr/>
          </p:nvGrpSpPr>
          <p:grpSpPr>
            <a:xfrm>
              <a:off x="1422" y="4804888"/>
              <a:ext cx="9141155" cy="338622"/>
              <a:chOff x="536989" y="4804888"/>
              <a:chExt cx="9141155" cy="338622"/>
            </a:xfrm>
          </p:grpSpPr>
          <p:sp>
            <p:nvSpPr>
              <p:cNvPr id="292" name="Google Shape;292;p8"/>
              <p:cNvSpPr/>
              <p:nvPr/>
            </p:nvSpPr>
            <p:spPr>
              <a:xfrm flipH="1">
                <a:off x="536989"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93" name="Google Shape;293;p8"/>
              <p:cNvGrpSpPr/>
              <p:nvPr/>
            </p:nvGrpSpPr>
            <p:grpSpPr>
              <a:xfrm>
                <a:off x="685822" y="4917659"/>
                <a:ext cx="8326033" cy="152737"/>
                <a:chOff x="685822" y="4917659"/>
                <a:chExt cx="8326033" cy="152737"/>
              </a:xfrm>
            </p:grpSpPr>
            <p:grpSp>
              <p:nvGrpSpPr>
                <p:cNvPr id="294" name="Google Shape;294;p8"/>
                <p:cNvGrpSpPr/>
                <p:nvPr/>
              </p:nvGrpSpPr>
              <p:grpSpPr>
                <a:xfrm>
                  <a:off x="6248072" y="4917659"/>
                  <a:ext cx="204708" cy="113087"/>
                  <a:chOff x="4165490" y="4856571"/>
                  <a:chExt cx="204708" cy="113087"/>
                </a:xfrm>
              </p:grpSpPr>
              <p:sp>
                <p:nvSpPr>
                  <p:cNvPr id="295" name="Google Shape;295;p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6" name="Google Shape;296;p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97" name="Google Shape;297;p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98" name="Google Shape;298;p8"/>
                <p:cNvGrpSpPr/>
                <p:nvPr/>
              </p:nvGrpSpPr>
              <p:grpSpPr>
                <a:xfrm flipH="1">
                  <a:off x="8807147" y="4917659"/>
                  <a:ext cx="204708" cy="113087"/>
                  <a:chOff x="4165490" y="4856571"/>
                  <a:chExt cx="204708" cy="113087"/>
                </a:xfrm>
              </p:grpSpPr>
              <p:sp>
                <p:nvSpPr>
                  <p:cNvPr id="299" name="Google Shape;299;p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0" name="Google Shape;300;p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1" name="Google Shape;301;p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02" name="Google Shape;302;p8"/>
                <p:cNvGrpSpPr/>
                <p:nvPr/>
              </p:nvGrpSpPr>
              <p:grpSpPr>
                <a:xfrm flipH="1">
                  <a:off x="685822" y="4957309"/>
                  <a:ext cx="204708" cy="113087"/>
                  <a:chOff x="4165490" y="4856571"/>
                  <a:chExt cx="204708" cy="113087"/>
                </a:xfrm>
              </p:grpSpPr>
              <p:sp>
                <p:nvSpPr>
                  <p:cNvPr id="303" name="Google Shape;303;p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4" name="Google Shape;304;p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5" name="Google Shape;305;p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06" name="Google Shape;306;p8"/>
                <p:cNvGrpSpPr/>
                <p:nvPr/>
              </p:nvGrpSpPr>
              <p:grpSpPr>
                <a:xfrm flipH="1">
                  <a:off x="3969972" y="4917659"/>
                  <a:ext cx="204708" cy="113087"/>
                  <a:chOff x="4165490" y="4856571"/>
                  <a:chExt cx="204708" cy="113087"/>
                </a:xfrm>
              </p:grpSpPr>
              <p:sp>
                <p:nvSpPr>
                  <p:cNvPr id="307" name="Google Shape;307;p8"/>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8" name="Google Shape;308;p8"/>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09" name="Google Shape;309;p8"/>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310" name="Google Shape;310;p8"/>
            <p:cNvGrpSpPr/>
            <p:nvPr/>
          </p:nvGrpSpPr>
          <p:grpSpPr>
            <a:xfrm>
              <a:off x="8505035" y="-120529"/>
              <a:ext cx="1462125" cy="723809"/>
              <a:chOff x="2776710" y="2065334"/>
              <a:chExt cx="1462125" cy="723809"/>
            </a:xfrm>
          </p:grpSpPr>
          <p:sp>
            <p:nvSpPr>
              <p:cNvPr id="311" name="Google Shape;311;p8"/>
              <p:cNvSpPr/>
              <p:nvPr/>
            </p:nvSpPr>
            <p:spPr>
              <a:xfrm>
                <a:off x="2776710" y="240650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2" name="Google Shape;312;p8"/>
              <p:cNvSpPr/>
              <p:nvPr/>
            </p:nvSpPr>
            <p:spPr>
              <a:xfrm>
                <a:off x="3311988" y="206533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13" name="Google Shape;313;p8"/>
            <p:cNvSpPr/>
            <p:nvPr/>
          </p:nvSpPr>
          <p:spPr>
            <a:xfrm>
              <a:off x="-494115" y="20947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14" name="Google Shape;314;p8"/>
            <p:cNvGrpSpPr/>
            <p:nvPr/>
          </p:nvGrpSpPr>
          <p:grpSpPr>
            <a:xfrm>
              <a:off x="153790" y="255698"/>
              <a:ext cx="461179" cy="461210"/>
              <a:chOff x="2957865" y="5957044"/>
              <a:chExt cx="794178" cy="794231"/>
            </a:xfrm>
          </p:grpSpPr>
          <p:sp>
            <p:nvSpPr>
              <p:cNvPr id="315" name="Google Shape;315;p8"/>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6" name="Google Shape;316;p8"/>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7" name="Google Shape;317;p8"/>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8" name="Google Shape;318;p8"/>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19" name="Google Shape;319;p8"/>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0" name="Google Shape;320;p8"/>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1" name="Google Shape;321;p8"/>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2" name="Google Shape;322;p8"/>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3" name="Google Shape;323;p8"/>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4" name="Google Shape;324;p8"/>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25" name="Google Shape;325;p8"/>
            <p:cNvGrpSpPr/>
            <p:nvPr/>
          </p:nvGrpSpPr>
          <p:grpSpPr>
            <a:xfrm>
              <a:off x="8569950" y="2015312"/>
              <a:ext cx="461424" cy="732722"/>
              <a:chOff x="177600" y="2303162"/>
              <a:chExt cx="461424" cy="732722"/>
            </a:xfrm>
          </p:grpSpPr>
          <p:grpSp>
            <p:nvGrpSpPr>
              <p:cNvPr id="326" name="Google Shape;326;p8"/>
              <p:cNvGrpSpPr/>
              <p:nvPr/>
            </p:nvGrpSpPr>
            <p:grpSpPr>
              <a:xfrm>
                <a:off x="423441" y="2517507"/>
                <a:ext cx="215583" cy="229700"/>
                <a:chOff x="423441" y="2517507"/>
                <a:chExt cx="215583" cy="229700"/>
              </a:xfrm>
            </p:grpSpPr>
            <p:sp>
              <p:nvSpPr>
                <p:cNvPr id="327" name="Google Shape;327;p8"/>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28" name="Google Shape;328;p8"/>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29" name="Google Shape;329;p8"/>
              <p:cNvGrpSpPr/>
              <p:nvPr/>
            </p:nvGrpSpPr>
            <p:grpSpPr>
              <a:xfrm>
                <a:off x="177600" y="2303162"/>
                <a:ext cx="326056" cy="122381"/>
                <a:chOff x="177600" y="2303162"/>
                <a:chExt cx="326056" cy="122381"/>
              </a:xfrm>
            </p:grpSpPr>
            <p:sp>
              <p:nvSpPr>
                <p:cNvPr id="330" name="Google Shape;330;p8"/>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1" name="Google Shape;331;p8"/>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32" name="Google Shape;332;p8"/>
              <p:cNvGrpSpPr/>
              <p:nvPr/>
            </p:nvGrpSpPr>
            <p:grpSpPr>
              <a:xfrm>
                <a:off x="258394" y="2710176"/>
                <a:ext cx="218639" cy="325708"/>
                <a:chOff x="258394" y="2710176"/>
                <a:chExt cx="218639" cy="325708"/>
              </a:xfrm>
            </p:grpSpPr>
            <p:sp>
              <p:nvSpPr>
                <p:cNvPr id="333" name="Google Shape;333;p8"/>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34" name="Google Shape;334;p8"/>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sp>
        <p:nvSpPr>
          <p:cNvPr id="335" name="Google Shape;335;p8"/>
          <p:cNvSpPr txBox="1">
            <a:spLocks noGrp="1"/>
          </p:cNvSpPr>
          <p:nvPr>
            <p:ph type="subTitle" idx="1"/>
          </p:nvPr>
        </p:nvSpPr>
        <p:spPr>
          <a:xfrm>
            <a:off x="715050" y="1457000"/>
            <a:ext cx="7713900" cy="31515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400"/>
              <a:buAutoNum type="arabicPeriod"/>
              <a:defRPr/>
            </a:lvl1pPr>
            <a:lvl2pPr lvl="1" algn="ctr">
              <a:lnSpc>
                <a:spcPct val="100000"/>
              </a:lnSpc>
              <a:spcBef>
                <a:spcPts val="0"/>
              </a:spcBef>
              <a:spcAft>
                <a:spcPts val="0"/>
              </a:spcAft>
              <a:buSzPts val="1400"/>
              <a:buAutoNum type="alphaLcPeriod"/>
              <a:defRPr/>
            </a:lvl2pPr>
            <a:lvl3pPr lvl="2" algn="ctr">
              <a:lnSpc>
                <a:spcPct val="100000"/>
              </a:lnSpc>
              <a:spcBef>
                <a:spcPts val="0"/>
              </a:spcBef>
              <a:spcAft>
                <a:spcPts val="0"/>
              </a:spcAft>
              <a:buSzPts val="1400"/>
              <a:buAutoNum type="romanLcPeriod"/>
              <a:defRPr/>
            </a:lvl3pPr>
            <a:lvl4pPr lvl="3" algn="ctr">
              <a:lnSpc>
                <a:spcPct val="100000"/>
              </a:lnSpc>
              <a:spcBef>
                <a:spcPts val="0"/>
              </a:spcBef>
              <a:spcAft>
                <a:spcPts val="0"/>
              </a:spcAft>
              <a:buSzPts val="1400"/>
              <a:buAutoNum type="arabicPeriod"/>
              <a:defRPr/>
            </a:lvl4pPr>
            <a:lvl5pPr lvl="4" algn="ctr">
              <a:lnSpc>
                <a:spcPct val="100000"/>
              </a:lnSpc>
              <a:spcBef>
                <a:spcPts val="0"/>
              </a:spcBef>
              <a:spcAft>
                <a:spcPts val="0"/>
              </a:spcAft>
              <a:buSzPts val="1400"/>
              <a:buAutoNum type="alphaLcPeriod"/>
              <a:defRPr/>
            </a:lvl5pPr>
            <a:lvl6pPr lvl="5" algn="ctr">
              <a:lnSpc>
                <a:spcPct val="100000"/>
              </a:lnSpc>
              <a:spcBef>
                <a:spcPts val="0"/>
              </a:spcBef>
              <a:spcAft>
                <a:spcPts val="0"/>
              </a:spcAft>
              <a:buSzPts val="1400"/>
              <a:buAutoNum type="romanLcPeriod"/>
              <a:defRPr/>
            </a:lvl6pPr>
            <a:lvl7pPr lvl="6" algn="ctr">
              <a:lnSpc>
                <a:spcPct val="100000"/>
              </a:lnSpc>
              <a:spcBef>
                <a:spcPts val="0"/>
              </a:spcBef>
              <a:spcAft>
                <a:spcPts val="0"/>
              </a:spcAft>
              <a:buSzPts val="1400"/>
              <a:buAutoNum type="arabicPeriod"/>
              <a:defRPr/>
            </a:lvl7pPr>
            <a:lvl8pPr lvl="7" algn="ctr">
              <a:lnSpc>
                <a:spcPct val="100000"/>
              </a:lnSpc>
              <a:spcBef>
                <a:spcPts val="0"/>
              </a:spcBef>
              <a:spcAft>
                <a:spcPts val="0"/>
              </a:spcAft>
              <a:buSzPts val="1400"/>
              <a:buAutoNum type="alphaLcPeriod"/>
              <a:defRPr/>
            </a:lvl8pPr>
            <a:lvl9pPr lvl="8" algn="ctr">
              <a:lnSpc>
                <a:spcPct val="100000"/>
              </a:lnSpc>
              <a:spcBef>
                <a:spcPts val="0"/>
              </a:spcBef>
              <a:spcAft>
                <a:spcPts val="0"/>
              </a:spcAft>
              <a:buSzPts val="1400"/>
              <a:buAutoNum type="romanLcPeriod"/>
              <a:defRPr/>
            </a:lvl9pPr>
          </a:lstStyle>
          <a:p>
            <a:endParaRPr/>
          </a:p>
        </p:txBody>
      </p:sp>
      <p:sp>
        <p:nvSpPr>
          <p:cNvPr id="336" name="Google Shape;336;p8"/>
          <p:cNvSpPr txBox="1">
            <a:spLocks noGrp="1"/>
          </p:cNvSpPr>
          <p:nvPr>
            <p:ph type="title"/>
          </p:nvPr>
        </p:nvSpPr>
        <p:spPr>
          <a:xfrm>
            <a:off x="715050" y="445025"/>
            <a:ext cx="7713900" cy="507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337"/>
        <p:cNvGrpSpPr/>
        <p:nvPr/>
      </p:nvGrpSpPr>
      <p:grpSpPr>
        <a:xfrm>
          <a:off x="0" y="0"/>
          <a:ext cx="0" cy="0"/>
          <a:chOff x="0" y="0"/>
          <a:chExt cx="0" cy="0"/>
        </a:xfrm>
      </p:grpSpPr>
      <p:grpSp>
        <p:nvGrpSpPr>
          <p:cNvPr id="338" name="Google Shape;338;p9"/>
          <p:cNvGrpSpPr/>
          <p:nvPr/>
        </p:nvGrpSpPr>
        <p:grpSpPr>
          <a:xfrm>
            <a:off x="-22376" y="-139736"/>
            <a:ext cx="9239281" cy="5283245"/>
            <a:chOff x="-22376" y="-139735"/>
            <a:chExt cx="9239281" cy="5283245"/>
          </a:xfrm>
        </p:grpSpPr>
        <p:sp>
          <p:nvSpPr>
            <p:cNvPr id="339" name="Google Shape;339;p9"/>
            <p:cNvSpPr/>
            <p:nvPr/>
          </p:nvSpPr>
          <p:spPr>
            <a:xfrm flipH="1">
              <a:off x="-22376"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40" name="Google Shape;340;p9"/>
            <p:cNvGrpSpPr/>
            <p:nvPr/>
          </p:nvGrpSpPr>
          <p:grpSpPr>
            <a:xfrm flipH="1">
              <a:off x="7373827" y="4128767"/>
              <a:ext cx="1843078" cy="808698"/>
              <a:chOff x="-25985" y="4224317"/>
              <a:chExt cx="1843078" cy="808698"/>
            </a:xfrm>
          </p:grpSpPr>
          <p:sp>
            <p:nvSpPr>
              <p:cNvPr id="341" name="Google Shape;341;p9"/>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2" name="Google Shape;342;p9"/>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3" name="Google Shape;343;p9"/>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344" name="Google Shape;344;p9"/>
            <p:cNvSpPr/>
            <p:nvPr/>
          </p:nvSpPr>
          <p:spPr>
            <a:xfrm flipH="1">
              <a:off x="1422"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45" name="Google Shape;345;p9"/>
            <p:cNvGrpSpPr/>
            <p:nvPr/>
          </p:nvGrpSpPr>
          <p:grpSpPr>
            <a:xfrm>
              <a:off x="408984" y="4937484"/>
              <a:ext cx="8326033" cy="113087"/>
              <a:chOff x="408984" y="4937484"/>
              <a:chExt cx="8326033" cy="113087"/>
            </a:xfrm>
          </p:grpSpPr>
          <p:grpSp>
            <p:nvGrpSpPr>
              <p:cNvPr id="346" name="Google Shape;346;p9"/>
              <p:cNvGrpSpPr/>
              <p:nvPr/>
            </p:nvGrpSpPr>
            <p:grpSpPr>
              <a:xfrm flipH="1">
                <a:off x="3116092" y="4937484"/>
                <a:ext cx="204708" cy="113087"/>
                <a:chOff x="4165490" y="4856571"/>
                <a:chExt cx="204708" cy="113087"/>
              </a:xfrm>
            </p:grpSpPr>
            <p:sp>
              <p:nvSpPr>
                <p:cNvPr id="347" name="Google Shape;347;p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8" name="Google Shape;348;p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49" name="Google Shape;349;p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50" name="Google Shape;350;p9"/>
              <p:cNvGrpSpPr/>
              <p:nvPr/>
            </p:nvGrpSpPr>
            <p:grpSpPr>
              <a:xfrm>
                <a:off x="408984" y="4937484"/>
                <a:ext cx="204708" cy="113087"/>
                <a:chOff x="4165490" y="4856571"/>
                <a:chExt cx="204708" cy="113087"/>
              </a:xfrm>
            </p:grpSpPr>
            <p:sp>
              <p:nvSpPr>
                <p:cNvPr id="351" name="Google Shape;351;p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2" name="Google Shape;352;p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3" name="Google Shape;353;p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54" name="Google Shape;354;p9"/>
              <p:cNvGrpSpPr/>
              <p:nvPr/>
            </p:nvGrpSpPr>
            <p:grpSpPr>
              <a:xfrm>
                <a:off x="8530309" y="4937484"/>
                <a:ext cx="204708" cy="113087"/>
                <a:chOff x="4165490" y="4856571"/>
                <a:chExt cx="204708" cy="113087"/>
              </a:xfrm>
            </p:grpSpPr>
            <p:sp>
              <p:nvSpPr>
                <p:cNvPr id="355" name="Google Shape;355;p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6" name="Google Shape;356;p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57" name="Google Shape;357;p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58" name="Google Shape;358;p9"/>
              <p:cNvGrpSpPr/>
              <p:nvPr/>
            </p:nvGrpSpPr>
            <p:grpSpPr>
              <a:xfrm>
                <a:off x="5823200" y="4937484"/>
                <a:ext cx="204708" cy="113087"/>
                <a:chOff x="4165490" y="4856571"/>
                <a:chExt cx="204708" cy="113087"/>
              </a:xfrm>
            </p:grpSpPr>
            <p:sp>
              <p:nvSpPr>
                <p:cNvPr id="359" name="Google Shape;359;p9"/>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0" name="Google Shape;360;p9"/>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1" name="Google Shape;361;p9"/>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362" name="Google Shape;362;p9"/>
            <p:cNvSpPr/>
            <p:nvPr/>
          </p:nvSpPr>
          <p:spPr>
            <a:xfrm>
              <a:off x="8076335" y="-139735"/>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63" name="Google Shape;363;p9"/>
            <p:cNvGrpSpPr/>
            <p:nvPr/>
          </p:nvGrpSpPr>
          <p:grpSpPr>
            <a:xfrm>
              <a:off x="97275" y="1914123"/>
              <a:ext cx="461424" cy="1457261"/>
              <a:chOff x="177600" y="1578623"/>
              <a:chExt cx="461424" cy="1457261"/>
            </a:xfrm>
          </p:grpSpPr>
          <p:grpSp>
            <p:nvGrpSpPr>
              <p:cNvPr id="364" name="Google Shape;364;p9"/>
              <p:cNvGrpSpPr/>
              <p:nvPr/>
            </p:nvGrpSpPr>
            <p:grpSpPr>
              <a:xfrm>
                <a:off x="177727" y="1578623"/>
                <a:ext cx="461179" cy="461210"/>
                <a:chOff x="2957865" y="5957044"/>
                <a:chExt cx="794178" cy="794231"/>
              </a:xfrm>
            </p:grpSpPr>
            <p:sp>
              <p:nvSpPr>
                <p:cNvPr id="365" name="Google Shape;365;p9"/>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6" name="Google Shape;366;p9"/>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7" name="Google Shape;367;p9"/>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8" name="Google Shape;368;p9"/>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69" name="Google Shape;369;p9"/>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0" name="Google Shape;370;p9"/>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1" name="Google Shape;371;p9"/>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2" name="Google Shape;372;p9"/>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3" name="Google Shape;373;p9"/>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4" name="Google Shape;374;p9"/>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75" name="Google Shape;375;p9"/>
              <p:cNvGrpSpPr/>
              <p:nvPr/>
            </p:nvGrpSpPr>
            <p:grpSpPr>
              <a:xfrm>
                <a:off x="177600" y="2303162"/>
                <a:ext cx="461424" cy="732722"/>
                <a:chOff x="177600" y="2303162"/>
                <a:chExt cx="461424" cy="732722"/>
              </a:xfrm>
            </p:grpSpPr>
            <p:grpSp>
              <p:nvGrpSpPr>
                <p:cNvPr id="376" name="Google Shape;376;p9"/>
                <p:cNvGrpSpPr/>
                <p:nvPr/>
              </p:nvGrpSpPr>
              <p:grpSpPr>
                <a:xfrm>
                  <a:off x="423441" y="2517507"/>
                  <a:ext cx="215583" cy="229700"/>
                  <a:chOff x="423441" y="2517507"/>
                  <a:chExt cx="215583" cy="229700"/>
                </a:xfrm>
              </p:grpSpPr>
              <p:sp>
                <p:nvSpPr>
                  <p:cNvPr id="377" name="Google Shape;377;p9"/>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78" name="Google Shape;378;p9"/>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79" name="Google Shape;379;p9"/>
                <p:cNvGrpSpPr/>
                <p:nvPr/>
              </p:nvGrpSpPr>
              <p:grpSpPr>
                <a:xfrm>
                  <a:off x="177600" y="2303162"/>
                  <a:ext cx="326056" cy="122381"/>
                  <a:chOff x="177600" y="2303162"/>
                  <a:chExt cx="326056" cy="122381"/>
                </a:xfrm>
              </p:grpSpPr>
              <p:sp>
                <p:nvSpPr>
                  <p:cNvPr id="380" name="Google Shape;380;p9"/>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1" name="Google Shape;381;p9"/>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82" name="Google Shape;382;p9"/>
                <p:cNvGrpSpPr/>
                <p:nvPr/>
              </p:nvGrpSpPr>
              <p:grpSpPr>
                <a:xfrm>
                  <a:off x="258394" y="2710176"/>
                  <a:ext cx="218639" cy="325708"/>
                  <a:chOff x="258394" y="2710176"/>
                  <a:chExt cx="218639" cy="325708"/>
                </a:xfrm>
              </p:grpSpPr>
              <p:sp>
                <p:nvSpPr>
                  <p:cNvPr id="383" name="Google Shape;383;p9"/>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84" name="Google Shape;384;p9"/>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385" name="Google Shape;385;p9"/>
          <p:cNvSpPr txBox="1">
            <a:spLocks noGrp="1"/>
          </p:cNvSpPr>
          <p:nvPr>
            <p:ph type="title"/>
          </p:nvPr>
        </p:nvSpPr>
        <p:spPr>
          <a:xfrm>
            <a:off x="720000" y="445025"/>
            <a:ext cx="7708800" cy="511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rgbClr val="000000"/>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86"/>
        <p:cNvGrpSpPr/>
        <p:nvPr/>
      </p:nvGrpSpPr>
      <p:grpSpPr>
        <a:xfrm>
          <a:off x="0" y="0"/>
          <a:ext cx="0" cy="0"/>
          <a:chOff x="0" y="0"/>
          <a:chExt cx="0" cy="0"/>
        </a:xfrm>
      </p:grpSpPr>
      <p:grpSp>
        <p:nvGrpSpPr>
          <p:cNvPr id="387" name="Google Shape;387;p10"/>
          <p:cNvGrpSpPr/>
          <p:nvPr/>
        </p:nvGrpSpPr>
        <p:grpSpPr>
          <a:xfrm>
            <a:off x="-569554" y="1017737"/>
            <a:ext cx="10273683" cy="4125773"/>
            <a:chOff x="-569554" y="1017737"/>
            <a:chExt cx="10273683" cy="4125773"/>
          </a:xfrm>
        </p:grpSpPr>
        <p:sp>
          <p:nvSpPr>
            <p:cNvPr id="388" name="Google Shape;388;p10"/>
            <p:cNvSpPr/>
            <p:nvPr/>
          </p:nvSpPr>
          <p:spPr>
            <a:xfrm flipH="1">
              <a:off x="-3655" y="3374214"/>
              <a:ext cx="9141155" cy="1758942"/>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389" name="Google Shape;389;p10"/>
            <p:cNvGrpSpPr/>
            <p:nvPr/>
          </p:nvGrpSpPr>
          <p:grpSpPr>
            <a:xfrm flipH="1">
              <a:off x="7393683" y="4148592"/>
              <a:ext cx="1843078" cy="808698"/>
              <a:chOff x="-25985" y="4224317"/>
              <a:chExt cx="1843078" cy="808698"/>
            </a:xfrm>
          </p:grpSpPr>
          <p:sp>
            <p:nvSpPr>
              <p:cNvPr id="390" name="Google Shape;390;p10"/>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1" name="Google Shape;391;p10"/>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2" name="Google Shape;392;p10"/>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93" name="Google Shape;393;p10"/>
            <p:cNvGrpSpPr/>
            <p:nvPr/>
          </p:nvGrpSpPr>
          <p:grpSpPr>
            <a:xfrm flipH="1">
              <a:off x="-569554" y="4166042"/>
              <a:ext cx="3273201" cy="782486"/>
              <a:chOff x="6430928" y="4166042"/>
              <a:chExt cx="3273201" cy="782486"/>
            </a:xfrm>
          </p:grpSpPr>
          <p:grpSp>
            <p:nvGrpSpPr>
              <p:cNvPr id="394" name="Google Shape;394;p10"/>
              <p:cNvGrpSpPr/>
              <p:nvPr/>
            </p:nvGrpSpPr>
            <p:grpSpPr>
              <a:xfrm>
                <a:off x="7386095" y="4166042"/>
                <a:ext cx="2318034" cy="773811"/>
                <a:chOff x="762295" y="4190998"/>
                <a:chExt cx="2318034" cy="773811"/>
              </a:xfrm>
            </p:grpSpPr>
            <p:sp>
              <p:nvSpPr>
                <p:cNvPr id="395" name="Google Shape;395;p10"/>
                <p:cNvSpPr/>
                <p:nvPr/>
              </p:nvSpPr>
              <p:spPr>
                <a:xfrm>
                  <a:off x="762295" y="4190998"/>
                  <a:ext cx="2318034" cy="773811"/>
                </a:xfrm>
                <a:custGeom>
                  <a:avLst/>
                  <a:gdLst/>
                  <a:ahLst/>
                  <a:cxnLst/>
                  <a:rect l="l" t="t" r="r" b="b"/>
                  <a:pathLst>
                    <a:path w="1515055" h="505759" extrusionOk="0">
                      <a:moveTo>
                        <a:pt x="1514915" y="462992"/>
                      </a:moveTo>
                      <a:cubicBezTo>
                        <a:pt x="1515295" y="420130"/>
                        <a:pt x="1515581" y="376696"/>
                        <a:pt x="1506151" y="335262"/>
                      </a:cubicBezTo>
                      <a:cubicBezTo>
                        <a:pt x="1496721" y="293828"/>
                        <a:pt x="1476052" y="254014"/>
                        <a:pt x="1443667" y="233249"/>
                      </a:cubicBezTo>
                      <a:cubicBezTo>
                        <a:pt x="1411282" y="212485"/>
                        <a:pt x="1363657" y="201817"/>
                        <a:pt x="1338797" y="233630"/>
                      </a:cubicBezTo>
                      <a:cubicBezTo>
                        <a:pt x="1317366" y="183433"/>
                        <a:pt x="1268121" y="151144"/>
                        <a:pt x="1219830" y="155430"/>
                      </a:cubicBezTo>
                      <a:cubicBezTo>
                        <a:pt x="1171538" y="159716"/>
                        <a:pt x="1116103" y="176861"/>
                        <a:pt x="1101529" y="230201"/>
                      </a:cubicBezTo>
                      <a:cubicBezTo>
                        <a:pt x="1068573" y="137714"/>
                        <a:pt x="1012089" y="50750"/>
                        <a:pt x="931318" y="14936"/>
                      </a:cubicBezTo>
                      <a:cubicBezTo>
                        <a:pt x="850546" y="-20782"/>
                        <a:pt x="736912" y="7793"/>
                        <a:pt x="699765" y="98185"/>
                      </a:cubicBezTo>
                      <a:cubicBezTo>
                        <a:pt x="644805" y="45607"/>
                        <a:pt x="565938" y="28557"/>
                        <a:pt x="498216" y="54656"/>
                      </a:cubicBezTo>
                      <a:cubicBezTo>
                        <a:pt x="430493" y="80754"/>
                        <a:pt x="379915" y="142381"/>
                        <a:pt x="363246" y="222581"/>
                      </a:cubicBezTo>
                      <a:cubicBezTo>
                        <a:pt x="363437" y="162193"/>
                        <a:pt x="318003" y="109805"/>
                        <a:pt x="266663" y="98470"/>
                      </a:cubicBezTo>
                      <a:cubicBezTo>
                        <a:pt x="215419" y="87136"/>
                        <a:pt x="161793" y="110758"/>
                        <a:pt x="121597" y="149334"/>
                      </a:cubicBezTo>
                      <a:cubicBezTo>
                        <a:pt x="81402" y="187910"/>
                        <a:pt x="52827" y="239917"/>
                        <a:pt x="27776" y="292971"/>
                      </a:cubicBezTo>
                      <a:cubicBezTo>
                        <a:pt x="-6228" y="364790"/>
                        <a:pt x="-16896" y="459754"/>
                        <a:pt x="41683" y="505759"/>
                      </a:cubicBezTo>
                      <a:lnTo>
                        <a:pt x="1514915" y="462897"/>
                      </a:ln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6" name="Google Shape;396;p10"/>
                <p:cNvSpPr/>
                <p:nvPr/>
              </p:nvSpPr>
              <p:spPr>
                <a:xfrm>
                  <a:off x="1135593" y="4527789"/>
                  <a:ext cx="323089" cy="195335"/>
                </a:xfrm>
                <a:custGeom>
                  <a:avLst/>
                  <a:gdLst/>
                  <a:ahLst/>
                  <a:cxnLst/>
                  <a:rect l="l" t="t" r="r" b="b"/>
                  <a:pathLst>
                    <a:path w="211169" h="127670" extrusionOk="0">
                      <a:moveTo>
                        <a:pt x="0" y="120756"/>
                      </a:moveTo>
                      <a:cubicBezTo>
                        <a:pt x="2857" y="82561"/>
                        <a:pt x="28861" y="48176"/>
                        <a:pt x="61246" y="39698"/>
                      </a:cubicBezTo>
                      <a:cubicBezTo>
                        <a:pt x="93631" y="31221"/>
                        <a:pt x="129826" y="49223"/>
                        <a:pt x="146685" y="82275"/>
                      </a:cubicBezTo>
                      <a:cubicBezTo>
                        <a:pt x="150781" y="90276"/>
                        <a:pt x="153829" y="99515"/>
                        <a:pt x="152876" y="108660"/>
                      </a:cubicBezTo>
                      <a:cubicBezTo>
                        <a:pt x="151924" y="117899"/>
                        <a:pt x="145732" y="126852"/>
                        <a:pt x="137731" y="127614"/>
                      </a:cubicBezTo>
                      <a:cubicBezTo>
                        <a:pt x="127730" y="128567"/>
                        <a:pt x="120015" y="117327"/>
                        <a:pt x="116491" y="106373"/>
                      </a:cubicBezTo>
                      <a:cubicBezTo>
                        <a:pt x="106966" y="76846"/>
                        <a:pt x="114586" y="40937"/>
                        <a:pt x="134874" y="19887"/>
                      </a:cubicBezTo>
                      <a:cubicBezTo>
                        <a:pt x="155162" y="-1164"/>
                        <a:pt x="186785" y="-6117"/>
                        <a:pt x="211169" y="798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7" name="Google Shape;397;p10"/>
                <p:cNvSpPr/>
                <p:nvPr/>
              </p:nvSpPr>
              <p:spPr>
                <a:xfrm>
                  <a:off x="1695405" y="4365934"/>
                  <a:ext cx="385607" cy="296113"/>
                </a:xfrm>
                <a:custGeom>
                  <a:avLst/>
                  <a:gdLst/>
                  <a:ahLst/>
                  <a:cxnLst/>
                  <a:rect l="l" t="t" r="r" b="b"/>
                  <a:pathLst>
                    <a:path w="252031" h="193538" extrusionOk="0">
                      <a:moveTo>
                        <a:pt x="0" y="5611"/>
                      </a:moveTo>
                      <a:cubicBezTo>
                        <a:pt x="29432" y="-7248"/>
                        <a:pt x="65246" y="2563"/>
                        <a:pt x="86678" y="29233"/>
                      </a:cubicBezTo>
                      <a:cubicBezTo>
                        <a:pt x="108109" y="55903"/>
                        <a:pt x="113824" y="98003"/>
                        <a:pt x="100489" y="130960"/>
                      </a:cubicBezTo>
                      <a:cubicBezTo>
                        <a:pt x="126206" y="112957"/>
                        <a:pt x="170783" y="100575"/>
                        <a:pt x="198215" y="114767"/>
                      </a:cubicBezTo>
                      <a:cubicBezTo>
                        <a:pt x="225647" y="128959"/>
                        <a:pt x="246412" y="159344"/>
                        <a:pt x="252031" y="193539"/>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398" name="Google Shape;398;p10"/>
                <p:cNvSpPr/>
                <p:nvPr/>
              </p:nvSpPr>
              <p:spPr>
                <a:xfrm>
                  <a:off x="2369276" y="4558455"/>
                  <a:ext cx="299188" cy="205025"/>
                </a:xfrm>
                <a:custGeom>
                  <a:avLst/>
                  <a:gdLst/>
                  <a:ahLst/>
                  <a:cxnLst/>
                  <a:rect l="l" t="t" r="r" b="b"/>
                  <a:pathLst>
                    <a:path w="195548" h="134003" extrusionOk="0">
                      <a:moveTo>
                        <a:pt x="0" y="49364"/>
                      </a:moveTo>
                      <a:cubicBezTo>
                        <a:pt x="1429" y="24409"/>
                        <a:pt x="20860" y="3359"/>
                        <a:pt x="42291" y="406"/>
                      </a:cubicBezTo>
                      <a:cubicBezTo>
                        <a:pt x="63818" y="-2547"/>
                        <a:pt x="85630" y="10884"/>
                        <a:pt x="97917" y="31553"/>
                      </a:cubicBezTo>
                      <a:cubicBezTo>
                        <a:pt x="110204" y="52222"/>
                        <a:pt x="113443" y="78892"/>
                        <a:pt x="109442" y="103467"/>
                      </a:cubicBezTo>
                      <a:cubicBezTo>
                        <a:pt x="107252" y="116992"/>
                        <a:pt x="100870" y="132137"/>
                        <a:pt x="89059" y="133851"/>
                      </a:cubicBezTo>
                      <a:cubicBezTo>
                        <a:pt x="80867" y="135089"/>
                        <a:pt x="72866" y="128613"/>
                        <a:pt x="69247" y="120135"/>
                      </a:cubicBezTo>
                      <a:cubicBezTo>
                        <a:pt x="65627" y="111658"/>
                        <a:pt x="65913" y="101371"/>
                        <a:pt x="68199" y="92227"/>
                      </a:cubicBezTo>
                      <a:cubicBezTo>
                        <a:pt x="75438" y="62985"/>
                        <a:pt x="102299" y="43459"/>
                        <a:pt x="128588" y="43840"/>
                      </a:cubicBezTo>
                      <a:cubicBezTo>
                        <a:pt x="154877" y="44221"/>
                        <a:pt x="179546" y="61938"/>
                        <a:pt x="195549" y="8622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399" name="Google Shape;399;p10"/>
              <p:cNvGrpSpPr/>
              <p:nvPr/>
            </p:nvGrpSpPr>
            <p:grpSpPr>
              <a:xfrm>
                <a:off x="6430928" y="4341412"/>
                <a:ext cx="1343761" cy="607116"/>
                <a:chOff x="2515353" y="4380926"/>
                <a:chExt cx="1343761" cy="607116"/>
              </a:xfrm>
            </p:grpSpPr>
            <p:sp>
              <p:nvSpPr>
                <p:cNvPr id="400" name="Google Shape;400;p10"/>
                <p:cNvSpPr/>
                <p:nvPr/>
              </p:nvSpPr>
              <p:spPr>
                <a:xfrm>
                  <a:off x="2515353" y="4380926"/>
                  <a:ext cx="1343761" cy="607116"/>
                </a:xfrm>
                <a:custGeom>
                  <a:avLst/>
                  <a:gdLst/>
                  <a:ahLst/>
                  <a:cxnLst/>
                  <a:rect l="l" t="t" r="r" b="b"/>
                  <a:pathLst>
                    <a:path w="878275" h="396808" extrusionOk="0">
                      <a:moveTo>
                        <a:pt x="874034" y="330612"/>
                      </a:moveTo>
                      <a:cubicBezTo>
                        <a:pt x="886417" y="289464"/>
                        <a:pt x="870891" y="240505"/>
                        <a:pt x="837839" y="216121"/>
                      </a:cubicBezTo>
                      <a:cubicBezTo>
                        <a:pt x="804787" y="191737"/>
                        <a:pt x="756019" y="189546"/>
                        <a:pt x="725159" y="216978"/>
                      </a:cubicBezTo>
                      <a:cubicBezTo>
                        <a:pt x="753067" y="157923"/>
                        <a:pt x="734493" y="78008"/>
                        <a:pt x="684106" y="40099"/>
                      </a:cubicBezTo>
                      <a:cubicBezTo>
                        <a:pt x="633718" y="2190"/>
                        <a:pt x="551613" y="17048"/>
                        <a:pt x="510275" y="66007"/>
                      </a:cubicBezTo>
                      <a:cubicBezTo>
                        <a:pt x="494463" y="18668"/>
                        <a:pt x="442171" y="-6669"/>
                        <a:pt x="396260" y="1523"/>
                      </a:cubicBezTo>
                      <a:cubicBezTo>
                        <a:pt x="350349" y="9714"/>
                        <a:pt x="311678" y="45147"/>
                        <a:pt x="286342" y="87343"/>
                      </a:cubicBezTo>
                      <a:cubicBezTo>
                        <a:pt x="261005" y="129539"/>
                        <a:pt x="245003" y="184212"/>
                        <a:pt x="231287" y="232314"/>
                      </a:cubicBezTo>
                      <a:cubicBezTo>
                        <a:pt x="208998" y="185355"/>
                        <a:pt x="158992" y="155447"/>
                        <a:pt x="110320" y="160114"/>
                      </a:cubicBezTo>
                      <a:cubicBezTo>
                        <a:pt x="61647" y="164686"/>
                        <a:pt x="17260" y="203548"/>
                        <a:pt x="2878" y="254031"/>
                      </a:cubicBezTo>
                      <a:cubicBezTo>
                        <a:pt x="-8076" y="292512"/>
                        <a:pt x="13546" y="342518"/>
                        <a:pt x="45645" y="362997"/>
                      </a:cubicBezTo>
                      <a:cubicBezTo>
                        <a:pt x="77744" y="383380"/>
                        <a:pt x="116225" y="386999"/>
                        <a:pt x="153373" y="390143"/>
                      </a:cubicBezTo>
                      <a:cubicBezTo>
                        <a:pt x="404357" y="411479"/>
                        <a:pt x="626289" y="378903"/>
                        <a:pt x="874034" y="3306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1" name="Google Shape;401;p10"/>
                <p:cNvSpPr/>
                <p:nvPr/>
              </p:nvSpPr>
              <p:spPr>
                <a:xfrm>
                  <a:off x="2794051" y="4552497"/>
                  <a:ext cx="570688" cy="324424"/>
                </a:xfrm>
                <a:custGeom>
                  <a:avLst/>
                  <a:gdLst/>
                  <a:ahLst/>
                  <a:cxnLst/>
                  <a:rect l="l" t="t" r="r" b="b"/>
                  <a:pathLst>
                    <a:path w="372999" h="212042" extrusionOk="0">
                      <a:moveTo>
                        <a:pt x="0" y="212042"/>
                      </a:moveTo>
                      <a:cubicBezTo>
                        <a:pt x="4001" y="166608"/>
                        <a:pt x="41624" y="129270"/>
                        <a:pt x="83344" y="122126"/>
                      </a:cubicBezTo>
                      <a:cubicBezTo>
                        <a:pt x="125064" y="114983"/>
                        <a:pt x="168307" y="134414"/>
                        <a:pt x="198311" y="166513"/>
                      </a:cubicBezTo>
                      <a:cubicBezTo>
                        <a:pt x="183071" y="116697"/>
                        <a:pt x="197644" y="53356"/>
                        <a:pt x="236982" y="22685"/>
                      </a:cubicBezTo>
                      <a:cubicBezTo>
                        <a:pt x="276321" y="-7985"/>
                        <a:pt x="334137" y="-7509"/>
                        <a:pt x="372999" y="2382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2" name="Google Shape;402;p10"/>
                <p:cNvSpPr/>
                <p:nvPr/>
              </p:nvSpPr>
              <p:spPr>
                <a:xfrm>
                  <a:off x="3514829" y="4692357"/>
                  <a:ext cx="126058" cy="105224"/>
                </a:xfrm>
                <a:custGeom>
                  <a:avLst/>
                  <a:gdLst/>
                  <a:ahLst/>
                  <a:cxnLst/>
                  <a:rect l="l" t="t" r="r" b="b"/>
                  <a:pathLst>
                    <a:path w="82391" h="68774" extrusionOk="0">
                      <a:moveTo>
                        <a:pt x="0" y="1432"/>
                      </a:moveTo>
                      <a:cubicBezTo>
                        <a:pt x="19050" y="-2759"/>
                        <a:pt x="39719" y="2385"/>
                        <a:pt x="55245" y="15053"/>
                      </a:cubicBezTo>
                      <a:cubicBezTo>
                        <a:pt x="70771" y="27722"/>
                        <a:pt x="80963" y="47819"/>
                        <a:pt x="82391" y="687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403" name="Google Shape;403;p10"/>
            <p:cNvGrpSpPr/>
            <p:nvPr/>
          </p:nvGrpSpPr>
          <p:grpSpPr>
            <a:xfrm flipH="1">
              <a:off x="-6579" y="4804888"/>
              <a:ext cx="9141155" cy="338622"/>
              <a:chOff x="0" y="4804888"/>
              <a:chExt cx="9141155" cy="338622"/>
            </a:xfrm>
          </p:grpSpPr>
          <p:sp>
            <p:nvSpPr>
              <p:cNvPr id="404" name="Google Shape;404;p10"/>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05" name="Google Shape;405;p10"/>
              <p:cNvGrpSpPr/>
              <p:nvPr/>
            </p:nvGrpSpPr>
            <p:grpSpPr>
              <a:xfrm>
                <a:off x="408984" y="4937484"/>
                <a:ext cx="8326033" cy="113087"/>
                <a:chOff x="408984" y="4937484"/>
                <a:chExt cx="8326033" cy="113087"/>
              </a:xfrm>
            </p:grpSpPr>
            <p:grpSp>
              <p:nvGrpSpPr>
                <p:cNvPr id="406" name="Google Shape;406;p10"/>
                <p:cNvGrpSpPr/>
                <p:nvPr/>
              </p:nvGrpSpPr>
              <p:grpSpPr>
                <a:xfrm flipH="1">
                  <a:off x="3116092" y="4937484"/>
                  <a:ext cx="204708" cy="113087"/>
                  <a:chOff x="4165490" y="4856571"/>
                  <a:chExt cx="204708" cy="113087"/>
                </a:xfrm>
              </p:grpSpPr>
              <p:sp>
                <p:nvSpPr>
                  <p:cNvPr id="407" name="Google Shape;407;p1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8" name="Google Shape;408;p1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09" name="Google Shape;409;p1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10" name="Google Shape;410;p10"/>
                <p:cNvGrpSpPr/>
                <p:nvPr/>
              </p:nvGrpSpPr>
              <p:grpSpPr>
                <a:xfrm>
                  <a:off x="408984" y="4937484"/>
                  <a:ext cx="204708" cy="113087"/>
                  <a:chOff x="4165490" y="4856571"/>
                  <a:chExt cx="204708" cy="113087"/>
                </a:xfrm>
              </p:grpSpPr>
              <p:sp>
                <p:nvSpPr>
                  <p:cNvPr id="411" name="Google Shape;411;p1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2" name="Google Shape;412;p1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3" name="Google Shape;413;p1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14" name="Google Shape;414;p10"/>
                <p:cNvGrpSpPr/>
                <p:nvPr/>
              </p:nvGrpSpPr>
              <p:grpSpPr>
                <a:xfrm>
                  <a:off x="8530309" y="4937484"/>
                  <a:ext cx="204708" cy="113087"/>
                  <a:chOff x="4165490" y="4856571"/>
                  <a:chExt cx="204708" cy="113087"/>
                </a:xfrm>
              </p:grpSpPr>
              <p:sp>
                <p:nvSpPr>
                  <p:cNvPr id="415" name="Google Shape;415;p1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6" name="Google Shape;416;p1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17" name="Google Shape;417;p1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18" name="Google Shape;418;p10"/>
                <p:cNvGrpSpPr/>
                <p:nvPr/>
              </p:nvGrpSpPr>
              <p:grpSpPr>
                <a:xfrm>
                  <a:off x="5823200" y="4937484"/>
                  <a:ext cx="204708" cy="113087"/>
                  <a:chOff x="4165490" y="4856571"/>
                  <a:chExt cx="204708" cy="113087"/>
                </a:xfrm>
              </p:grpSpPr>
              <p:sp>
                <p:nvSpPr>
                  <p:cNvPr id="419" name="Google Shape;419;p10"/>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0" name="Google Shape;420;p10"/>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1" name="Google Shape;421;p10"/>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422" name="Google Shape;422;p10"/>
            <p:cNvGrpSpPr/>
            <p:nvPr/>
          </p:nvGrpSpPr>
          <p:grpSpPr>
            <a:xfrm flipH="1">
              <a:off x="326690" y="1017737"/>
              <a:ext cx="461424" cy="732722"/>
              <a:chOff x="8530900" y="1017737"/>
              <a:chExt cx="461424" cy="732722"/>
            </a:xfrm>
          </p:grpSpPr>
          <p:grpSp>
            <p:nvGrpSpPr>
              <p:cNvPr id="423" name="Google Shape;423;p10"/>
              <p:cNvGrpSpPr/>
              <p:nvPr/>
            </p:nvGrpSpPr>
            <p:grpSpPr>
              <a:xfrm>
                <a:off x="8776741" y="1232082"/>
                <a:ext cx="215583" cy="229700"/>
                <a:chOff x="423441" y="2517507"/>
                <a:chExt cx="215583" cy="229700"/>
              </a:xfrm>
            </p:grpSpPr>
            <p:sp>
              <p:nvSpPr>
                <p:cNvPr id="424" name="Google Shape;424;p10"/>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5" name="Google Shape;425;p10"/>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26" name="Google Shape;426;p10"/>
              <p:cNvGrpSpPr/>
              <p:nvPr/>
            </p:nvGrpSpPr>
            <p:grpSpPr>
              <a:xfrm>
                <a:off x="8530900" y="1017737"/>
                <a:ext cx="326056" cy="122381"/>
                <a:chOff x="177600" y="2303162"/>
                <a:chExt cx="326056" cy="122381"/>
              </a:xfrm>
            </p:grpSpPr>
            <p:sp>
              <p:nvSpPr>
                <p:cNvPr id="427" name="Google Shape;427;p10"/>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28" name="Google Shape;428;p10"/>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29" name="Google Shape;429;p10"/>
              <p:cNvGrpSpPr/>
              <p:nvPr/>
            </p:nvGrpSpPr>
            <p:grpSpPr>
              <a:xfrm>
                <a:off x="8611694" y="1424751"/>
                <a:ext cx="218639" cy="325708"/>
                <a:chOff x="258394" y="2710176"/>
                <a:chExt cx="218639" cy="325708"/>
              </a:xfrm>
            </p:grpSpPr>
            <p:sp>
              <p:nvSpPr>
                <p:cNvPr id="430" name="Google Shape;430;p10"/>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31" name="Google Shape;431;p10"/>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432" name="Google Shape;432;p10"/>
            <p:cNvSpPr/>
            <p:nvPr/>
          </p:nvSpPr>
          <p:spPr>
            <a:xfrm flipH="1">
              <a:off x="8999001" y="1633341"/>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33" name="Google Shape;433;p10"/>
          <p:cNvSpPr txBox="1">
            <a:spLocks noGrp="1"/>
          </p:cNvSpPr>
          <p:nvPr>
            <p:ph type="title" hasCustomPrompt="1"/>
          </p:nvPr>
        </p:nvSpPr>
        <p:spPr>
          <a:xfrm>
            <a:off x="2346600" y="1884540"/>
            <a:ext cx="4450800" cy="10902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r>
              <a:t>xx%</a:t>
            </a:r>
          </a:p>
        </p:txBody>
      </p:sp>
      <p:sp>
        <p:nvSpPr>
          <p:cNvPr id="434" name="Google Shape;434;p10"/>
          <p:cNvSpPr txBox="1">
            <a:spLocks noGrp="1"/>
          </p:cNvSpPr>
          <p:nvPr>
            <p:ph type="subTitle" idx="1"/>
          </p:nvPr>
        </p:nvSpPr>
        <p:spPr>
          <a:xfrm>
            <a:off x="2346600" y="2974860"/>
            <a:ext cx="4450800" cy="284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5"/>
        <p:cNvGrpSpPr/>
        <p:nvPr/>
      </p:nvGrpSpPr>
      <p:grpSpPr>
        <a:xfrm>
          <a:off x="0" y="0"/>
          <a:ext cx="0" cy="0"/>
          <a:chOff x="0" y="0"/>
          <a:chExt cx="0" cy="0"/>
        </a:xfrm>
      </p:grpSpPr>
      <p:grpSp>
        <p:nvGrpSpPr>
          <p:cNvPr id="436" name="Google Shape;436;p11"/>
          <p:cNvGrpSpPr/>
          <p:nvPr/>
        </p:nvGrpSpPr>
        <p:grpSpPr>
          <a:xfrm>
            <a:off x="-102185" y="-172211"/>
            <a:ext cx="9243340" cy="5315720"/>
            <a:chOff x="-102185" y="-172210"/>
            <a:chExt cx="9243340" cy="5315720"/>
          </a:xfrm>
        </p:grpSpPr>
        <p:sp>
          <p:nvSpPr>
            <p:cNvPr id="437" name="Google Shape;437;p11"/>
            <p:cNvSpPr/>
            <p:nvPr/>
          </p:nvSpPr>
          <p:spPr>
            <a:xfrm>
              <a:off x="-3602" y="4323375"/>
              <a:ext cx="9141155" cy="810039"/>
            </a:xfrm>
            <a:custGeom>
              <a:avLst/>
              <a:gdLst/>
              <a:ahLst/>
              <a:cxnLst/>
              <a:rect l="l" t="t" r="r" b="b"/>
              <a:pathLst>
                <a:path w="6873049" h="1322513" extrusionOk="0">
                  <a:moveTo>
                    <a:pt x="6452712" y="461358"/>
                  </a:moveTo>
                  <a:cubicBezTo>
                    <a:pt x="6350890" y="447356"/>
                    <a:pt x="6271832" y="369823"/>
                    <a:pt x="6178011" y="328770"/>
                  </a:cubicBezTo>
                  <a:cubicBezTo>
                    <a:pt x="6073902" y="283240"/>
                    <a:pt x="5953411" y="284193"/>
                    <a:pt x="5842350" y="310006"/>
                  </a:cubicBezTo>
                  <a:cubicBezTo>
                    <a:pt x="5731288" y="335818"/>
                    <a:pt x="5630514" y="377347"/>
                    <a:pt x="5527834" y="425925"/>
                  </a:cubicBezTo>
                  <a:cubicBezTo>
                    <a:pt x="5420106" y="344105"/>
                    <a:pt x="5282851" y="300290"/>
                    <a:pt x="5146453" y="304100"/>
                  </a:cubicBezTo>
                  <a:cubicBezTo>
                    <a:pt x="5010055" y="307910"/>
                    <a:pt x="4851654" y="353344"/>
                    <a:pt x="4748880" y="441069"/>
                  </a:cubicBezTo>
                  <a:cubicBezTo>
                    <a:pt x="4629246" y="369156"/>
                    <a:pt x="4473607" y="400207"/>
                    <a:pt x="4343019" y="450880"/>
                  </a:cubicBezTo>
                  <a:cubicBezTo>
                    <a:pt x="4212432" y="501458"/>
                    <a:pt x="4082987" y="570514"/>
                    <a:pt x="3942588" y="568800"/>
                  </a:cubicBezTo>
                  <a:cubicBezTo>
                    <a:pt x="3680079" y="565561"/>
                    <a:pt x="3479959" y="320483"/>
                    <a:pt x="3220498" y="281431"/>
                  </a:cubicBezTo>
                  <a:cubicBezTo>
                    <a:pt x="2946940" y="240187"/>
                    <a:pt x="2694051" y="420686"/>
                    <a:pt x="2418207" y="398016"/>
                  </a:cubicBezTo>
                  <a:cubicBezTo>
                    <a:pt x="2279809" y="225709"/>
                    <a:pt x="2078165" y="102837"/>
                    <a:pt x="1858899" y="57117"/>
                  </a:cubicBezTo>
                  <a:cubicBezTo>
                    <a:pt x="1639634" y="11397"/>
                    <a:pt x="1404176" y="43401"/>
                    <a:pt x="1205865" y="145699"/>
                  </a:cubicBezTo>
                  <a:cubicBezTo>
                    <a:pt x="1108901" y="195706"/>
                    <a:pt x="1006317" y="264476"/>
                    <a:pt x="899636" y="239425"/>
                  </a:cubicBezTo>
                  <a:cubicBezTo>
                    <a:pt x="818007" y="220280"/>
                    <a:pt x="760857" y="151033"/>
                    <a:pt x="694563" y="100646"/>
                  </a:cubicBezTo>
                  <a:cubicBezTo>
                    <a:pt x="593979" y="24256"/>
                    <a:pt x="462058" y="-11559"/>
                    <a:pt x="335566" y="3300"/>
                  </a:cubicBezTo>
                  <a:cubicBezTo>
                    <a:pt x="209074" y="18160"/>
                    <a:pt x="89535" y="83406"/>
                    <a:pt x="10383" y="180942"/>
                  </a:cubicBezTo>
                  <a:cubicBezTo>
                    <a:pt x="6763" y="185418"/>
                    <a:pt x="3429" y="189990"/>
                    <a:pt x="0" y="194562"/>
                  </a:cubicBezTo>
                  <a:lnTo>
                    <a:pt x="0" y="1322513"/>
                  </a:lnTo>
                  <a:lnTo>
                    <a:pt x="6873050" y="1322513"/>
                  </a:lnTo>
                  <a:lnTo>
                    <a:pt x="6873050" y="429068"/>
                  </a:lnTo>
                  <a:cubicBezTo>
                    <a:pt x="6742843" y="371632"/>
                    <a:pt x="6594158" y="480789"/>
                    <a:pt x="6452712" y="461262"/>
                  </a:cubicBez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38" name="Google Shape;438;p11"/>
            <p:cNvGrpSpPr/>
            <p:nvPr/>
          </p:nvGrpSpPr>
          <p:grpSpPr>
            <a:xfrm>
              <a:off x="-102185" y="4148592"/>
              <a:ext cx="1843078" cy="808698"/>
              <a:chOff x="-25985" y="4224317"/>
              <a:chExt cx="1843078" cy="808698"/>
            </a:xfrm>
          </p:grpSpPr>
          <p:sp>
            <p:nvSpPr>
              <p:cNvPr id="439" name="Google Shape;439;p11"/>
              <p:cNvSpPr/>
              <p:nvPr/>
            </p:nvSpPr>
            <p:spPr>
              <a:xfrm>
                <a:off x="-25985" y="4224317"/>
                <a:ext cx="1843078" cy="808698"/>
              </a:xfrm>
              <a:custGeom>
                <a:avLst/>
                <a:gdLst/>
                <a:ahLst/>
                <a:cxnLst/>
                <a:rect l="l" t="t" r="r" b="b"/>
                <a:pathLst>
                  <a:path w="1204626" h="528561" extrusionOk="0">
                    <a:moveTo>
                      <a:pt x="1204532" y="500642"/>
                    </a:moveTo>
                    <a:cubicBezTo>
                      <a:pt x="1197578" y="430728"/>
                      <a:pt x="1152716" y="368530"/>
                      <a:pt x="1095375" y="349194"/>
                    </a:cubicBezTo>
                    <a:cubicBezTo>
                      <a:pt x="1038035" y="329859"/>
                      <a:pt x="976598" y="365196"/>
                      <a:pt x="938689" y="419965"/>
                    </a:cubicBezTo>
                    <a:cubicBezTo>
                      <a:pt x="906399" y="332907"/>
                      <a:pt x="835438" y="267565"/>
                      <a:pt x="755904" y="251658"/>
                    </a:cubicBezTo>
                    <a:cubicBezTo>
                      <a:pt x="676275" y="235751"/>
                      <a:pt x="587312" y="253182"/>
                      <a:pt x="531400" y="322715"/>
                    </a:cubicBezTo>
                    <a:cubicBezTo>
                      <a:pt x="540353" y="277376"/>
                      <a:pt x="522827" y="226703"/>
                      <a:pt x="489585" y="201842"/>
                    </a:cubicBezTo>
                    <a:cubicBezTo>
                      <a:pt x="456343" y="176982"/>
                      <a:pt x="404146" y="172505"/>
                      <a:pt x="372904" y="201271"/>
                    </a:cubicBezTo>
                    <a:cubicBezTo>
                      <a:pt x="392239" y="139644"/>
                      <a:pt x="365665" y="66683"/>
                      <a:pt x="319373" y="30869"/>
                    </a:cubicBezTo>
                    <a:cubicBezTo>
                      <a:pt x="273082" y="-4945"/>
                      <a:pt x="212027" y="-7422"/>
                      <a:pt x="158877" y="12295"/>
                    </a:cubicBezTo>
                    <a:cubicBezTo>
                      <a:pt x="105728" y="32012"/>
                      <a:pt x="59341" y="71636"/>
                      <a:pt x="17812" y="115546"/>
                    </a:cubicBezTo>
                    <a:lnTo>
                      <a:pt x="0" y="528550"/>
                    </a:lnTo>
                    <a:cubicBezTo>
                      <a:pt x="12954" y="529217"/>
                      <a:pt x="34766" y="499308"/>
                      <a:pt x="47435" y="502451"/>
                    </a:cubicBezTo>
                    <a:lnTo>
                      <a:pt x="1204627" y="50064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0" name="Google Shape;440;p11"/>
              <p:cNvSpPr/>
              <p:nvPr/>
            </p:nvSpPr>
            <p:spPr>
              <a:xfrm>
                <a:off x="308475" y="4415593"/>
                <a:ext cx="436810" cy="422915"/>
              </a:xfrm>
              <a:custGeom>
                <a:avLst/>
                <a:gdLst/>
                <a:ahLst/>
                <a:cxnLst/>
                <a:rect l="l" t="t" r="r" b="b"/>
                <a:pathLst>
                  <a:path w="285497" h="276415" extrusionOk="0">
                    <a:moveTo>
                      <a:pt x="0" y="0"/>
                    </a:moveTo>
                    <a:cubicBezTo>
                      <a:pt x="35433" y="3238"/>
                      <a:pt x="68770" y="26289"/>
                      <a:pt x="86392" y="59627"/>
                    </a:cubicBezTo>
                    <a:cubicBezTo>
                      <a:pt x="104013" y="92964"/>
                      <a:pt x="105537" y="135731"/>
                      <a:pt x="90201" y="170402"/>
                    </a:cubicBezTo>
                    <a:cubicBezTo>
                      <a:pt x="131921" y="154019"/>
                      <a:pt x="177736" y="144875"/>
                      <a:pt x="218694" y="163354"/>
                    </a:cubicBezTo>
                    <a:cubicBezTo>
                      <a:pt x="259651" y="181832"/>
                      <a:pt x="291274" y="228981"/>
                      <a:pt x="284607" y="27641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1" name="Google Shape;441;p11"/>
              <p:cNvSpPr/>
              <p:nvPr/>
            </p:nvSpPr>
            <p:spPr>
              <a:xfrm>
                <a:off x="175186" y="4665667"/>
                <a:ext cx="327752" cy="256382"/>
              </a:xfrm>
              <a:custGeom>
                <a:avLst/>
                <a:gdLst/>
                <a:ahLst/>
                <a:cxnLst/>
                <a:rect l="l" t="t" r="r" b="b"/>
                <a:pathLst>
                  <a:path w="214217" h="167570" extrusionOk="0">
                    <a:moveTo>
                      <a:pt x="0" y="9741"/>
                    </a:moveTo>
                    <a:cubicBezTo>
                      <a:pt x="47435" y="-8452"/>
                      <a:pt x="102679" y="-832"/>
                      <a:pt x="144209" y="29839"/>
                    </a:cubicBezTo>
                    <a:cubicBezTo>
                      <a:pt x="185738" y="60509"/>
                      <a:pt x="212598" y="113278"/>
                      <a:pt x="214217" y="16757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442" name="Google Shape;442;p11"/>
            <p:cNvSpPr/>
            <p:nvPr/>
          </p:nvSpPr>
          <p:spPr>
            <a:xfrm>
              <a:off x="0" y="4804888"/>
              <a:ext cx="9141155" cy="338622"/>
            </a:xfrm>
            <a:custGeom>
              <a:avLst/>
              <a:gdLst/>
              <a:ahLst/>
              <a:cxnLst/>
              <a:rect l="l" t="t" r="r" b="b"/>
              <a:pathLst>
                <a:path w="6873049" h="254603" extrusionOk="0">
                  <a:moveTo>
                    <a:pt x="0" y="0"/>
                  </a:moveTo>
                  <a:lnTo>
                    <a:pt x="6873050" y="0"/>
                  </a:lnTo>
                  <a:lnTo>
                    <a:pt x="6873050" y="254603"/>
                  </a:lnTo>
                  <a:lnTo>
                    <a:pt x="0" y="254603"/>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43" name="Google Shape;443;p11"/>
            <p:cNvGrpSpPr/>
            <p:nvPr/>
          </p:nvGrpSpPr>
          <p:grpSpPr>
            <a:xfrm>
              <a:off x="408984" y="4937484"/>
              <a:ext cx="8326033" cy="113087"/>
              <a:chOff x="408984" y="4937484"/>
              <a:chExt cx="8326033" cy="113087"/>
            </a:xfrm>
          </p:grpSpPr>
          <p:grpSp>
            <p:nvGrpSpPr>
              <p:cNvPr id="444" name="Google Shape;444;p11"/>
              <p:cNvGrpSpPr/>
              <p:nvPr/>
            </p:nvGrpSpPr>
            <p:grpSpPr>
              <a:xfrm flipH="1">
                <a:off x="3116092" y="4937484"/>
                <a:ext cx="204708" cy="113087"/>
                <a:chOff x="4165490" y="4856571"/>
                <a:chExt cx="204708" cy="113087"/>
              </a:xfrm>
            </p:grpSpPr>
            <p:sp>
              <p:nvSpPr>
                <p:cNvPr id="445" name="Google Shape;445;p1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6" name="Google Shape;446;p1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47" name="Google Shape;447;p1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48" name="Google Shape;448;p11"/>
              <p:cNvGrpSpPr/>
              <p:nvPr/>
            </p:nvGrpSpPr>
            <p:grpSpPr>
              <a:xfrm>
                <a:off x="408984" y="4937484"/>
                <a:ext cx="204708" cy="113087"/>
                <a:chOff x="4165490" y="4856571"/>
                <a:chExt cx="204708" cy="113087"/>
              </a:xfrm>
            </p:grpSpPr>
            <p:sp>
              <p:nvSpPr>
                <p:cNvPr id="449" name="Google Shape;449;p1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0" name="Google Shape;450;p1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1" name="Google Shape;451;p1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52" name="Google Shape;452;p11"/>
              <p:cNvGrpSpPr/>
              <p:nvPr/>
            </p:nvGrpSpPr>
            <p:grpSpPr>
              <a:xfrm>
                <a:off x="8530309" y="4937484"/>
                <a:ext cx="204708" cy="113087"/>
                <a:chOff x="4165490" y="4856571"/>
                <a:chExt cx="204708" cy="113087"/>
              </a:xfrm>
            </p:grpSpPr>
            <p:sp>
              <p:nvSpPr>
                <p:cNvPr id="453" name="Google Shape;453;p1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4" name="Google Shape;454;p1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5" name="Google Shape;455;p1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56" name="Google Shape;456;p11"/>
              <p:cNvGrpSpPr/>
              <p:nvPr/>
            </p:nvGrpSpPr>
            <p:grpSpPr>
              <a:xfrm>
                <a:off x="5823200" y="4937484"/>
                <a:ext cx="204708" cy="113087"/>
                <a:chOff x="4165490" y="4856571"/>
                <a:chExt cx="204708" cy="113087"/>
              </a:xfrm>
            </p:grpSpPr>
            <p:sp>
              <p:nvSpPr>
                <p:cNvPr id="457" name="Google Shape;457;p11"/>
                <p:cNvSpPr/>
                <p:nvPr/>
              </p:nvSpPr>
              <p:spPr>
                <a:xfrm>
                  <a:off x="4165490" y="4859369"/>
                  <a:ext cx="142672" cy="110289"/>
                </a:xfrm>
                <a:custGeom>
                  <a:avLst/>
                  <a:gdLst/>
                  <a:ahLst/>
                  <a:cxnLst/>
                  <a:rect l="l" t="t" r="r" b="b"/>
                  <a:pathLst>
                    <a:path w="142672" h="110289" extrusionOk="0">
                      <a:moveTo>
                        <a:pt x="1439" y="2681"/>
                      </a:moveTo>
                      <a:cubicBezTo>
                        <a:pt x="5821" y="2871"/>
                        <a:pt x="10393" y="5062"/>
                        <a:pt x="15822" y="8015"/>
                      </a:cubicBezTo>
                      <a:cubicBezTo>
                        <a:pt x="24490" y="12682"/>
                        <a:pt x="34681" y="19921"/>
                        <a:pt x="45445" y="28779"/>
                      </a:cubicBezTo>
                      <a:cubicBezTo>
                        <a:pt x="57160" y="38400"/>
                        <a:pt x="69448" y="49734"/>
                        <a:pt x="81640" y="60783"/>
                      </a:cubicBezTo>
                      <a:cubicBezTo>
                        <a:pt x="103166" y="80309"/>
                        <a:pt x="124026" y="99169"/>
                        <a:pt x="136408" y="109361"/>
                      </a:cubicBezTo>
                      <a:cubicBezTo>
                        <a:pt x="137837" y="110599"/>
                        <a:pt x="140123" y="110599"/>
                        <a:pt x="141552" y="109361"/>
                      </a:cubicBezTo>
                      <a:cubicBezTo>
                        <a:pt x="142981" y="108218"/>
                        <a:pt x="143076" y="106218"/>
                        <a:pt x="141647" y="104979"/>
                      </a:cubicBezTo>
                      <a:cubicBezTo>
                        <a:pt x="130027" y="94121"/>
                        <a:pt x="111739" y="73451"/>
                        <a:pt x="90688" y="53640"/>
                      </a:cubicBezTo>
                      <a:cubicBezTo>
                        <a:pt x="78496" y="42209"/>
                        <a:pt x="65352" y="31065"/>
                        <a:pt x="52779" y="21921"/>
                      </a:cubicBezTo>
                      <a:cubicBezTo>
                        <a:pt x="40777" y="13158"/>
                        <a:pt x="29252" y="6110"/>
                        <a:pt x="19156" y="2585"/>
                      </a:cubicBezTo>
                      <a:cubicBezTo>
                        <a:pt x="12298" y="204"/>
                        <a:pt x="6202" y="-462"/>
                        <a:pt x="1249" y="300"/>
                      </a:cubicBezTo>
                      <a:cubicBezTo>
                        <a:pt x="487" y="300"/>
                        <a:pt x="-85" y="871"/>
                        <a:pt x="10" y="1538"/>
                      </a:cubicBezTo>
                      <a:cubicBezTo>
                        <a:pt x="10" y="2205"/>
                        <a:pt x="677" y="2681"/>
                        <a:pt x="1439" y="258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8" name="Google Shape;458;p11"/>
                <p:cNvSpPr/>
                <p:nvPr/>
              </p:nvSpPr>
              <p:spPr>
                <a:xfrm>
                  <a:off x="4264666" y="4856571"/>
                  <a:ext cx="59291" cy="91546"/>
                </a:xfrm>
                <a:custGeom>
                  <a:avLst/>
                  <a:gdLst/>
                  <a:ahLst/>
                  <a:cxnLst/>
                  <a:rect l="l" t="t" r="r" b="b"/>
                  <a:pathLst>
                    <a:path w="59291" h="91546" extrusionOk="0">
                      <a:moveTo>
                        <a:pt x="85" y="1478"/>
                      </a:moveTo>
                      <a:cubicBezTo>
                        <a:pt x="1704" y="10051"/>
                        <a:pt x="3037" y="20338"/>
                        <a:pt x="6562" y="31101"/>
                      </a:cubicBezTo>
                      <a:cubicBezTo>
                        <a:pt x="9800" y="40721"/>
                        <a:pt x="14563" y="50341"/>
                        <a:pt x="19897" y="59105"/>
                      </a:cubicBezTo>
                      <a:cubicBezTo>
                        <a:pt x="29041" y="73964"/>
                        <a:pt x="40661" y="85870"/>
                        <a:pt x="51805" y="90918"/>
                      </a:cubicBezTo>
                      <a:cubicBezTo>
                        <a:pt x="54091" y="92156"/>
                        <a:pt x="57139" y="91490"/>
                        <a:pt x="58568" y="89585"/>
                      </a:cubicBezTo>
                      <a:cubicBezTo>
                        <a:pt x="59997" y="87680"/>
                        <a:pt x="59235" y="85013"/>
                        <a:pt x="56949" y="83870"/>
                      </a:cubicBezTo>
                      <a:cubicBezTo>
                        <a:pt x="52186" y="80917"/>
                        <a:pt x="48281" y="75773"/>
                        <a:pt x="43995" y="69963"/>
                      </a:cubicBezTo>
                      <a:cubicBezTo>
                        <a:pt x="35518" y="58533"/>
                        <a:pt x="28183" y="43007"/>
                        <a:pt x="20182" y="28815"/>
                      </a:cubicBezTo>
                      <a:cubicBezTo>
                        <a:pt x="14277" y="18242"/>
                        <a:pt x="7419" y="8908"/>
                        <a:pt x="2656" y="812"/>
                      </a:cubicBezTo>
                      <a:cubicBezTo>
                        <a:pt x="2466" y="240"/>
                        <a:pt x="1609" y="-141"/>
                        <a:pt x="942" y="50"/>
                      </a:cubicBezTo>
                      <a:cubicBezTo>
                        <a:pt x="275" y="240"/>
                        <a:pt x="-201" y="907"/>
                        <a:pt x="85" y="1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59" name="Google Shape;459;p11"/>
                <p:cNvSpPr/>
                <p:nvPr/>
              </p:nvSpPr>
              <p:spPr>
                <a:xfrm>
                  <a:off x="4349134" y="4870554"/>
                  <a:ext cx="21064" cy="70120"/>
                </a:xfrm>
                <a:custGeom>
                  <a:avLst/>
                  <a:gdLst/>
                  <a:ahLst/>
                  <a:cxnLst/>
                  <a:rect l="l" t="t" r="r" b="b"/>
                  <a:pathLst>
                    <a:path w="21064" h="70120" extrusionOk="0">
                      <a:moveTo>
                        <a:pt x="389" y="4736"/>
                      </a:moveTo>
                      <a:cubicBezTo>
                        <a:pt x="1246" y="7688"/>
                        <a:pt x="961" y="10831"/>
                        <a:pt x="1532" y="14261"/>
                      </a:cubicBezTo>
                      <a:cubicBezTo>
                        <a:pt x="3628" y="26453"/>
                        <a:pt x="5818" y="41026"/>
                        <a:pt x="8200" y="54075"/>
                      </a:cubicBezTo>
                      <a:cubicBezTo>
                        <a:pt x="9057" y="58647"/>
                        <a:pt x="10105" y="63124"/>
                        <a:pt x="11629" y="67124"/>
                      </a:cubicBezTo>
                      <a:cubicBezTo>
                        <a:pt x="12295" y="69315"/>
                        <a:pt x="14962" y="70553"/>
                        <a:pt x="17534" y="69982"/>
                      </a:cubicBezTo>
                      <a:cubicBezTo>
                        <a:pt x="20106" y="69410"/>
                        <a:pt x="21630" y="67124"/>
                        <a:pt x="20868" y="64933"/>
                      </a:cubicBezTo>
                      <a:cubicBezTo>
                        <a:pt x="16486" y="50074"/>
                        <a:pt x="18106" y="30262"/>
                        <a:pt x="14581" y="14451"/>
                      </a:cubicBezTo>
                      <a:cubicBezTo>
                        <a:pt x="14105" y="12165"/>
                        <a:pt x="13724" y="9784"/>
                        <a:pt x="12676" y="7783"/>
                      </a:cubicBezTo>
                      <a:cubicBezTo>
                        <a:pt x="11343" y="5402"/>
                        <a:pt x="9533" y="3783"/>
                        <a:pt x="7533" y="1973"/>
                      </a:cubicBezTo>
                      <a:cubicBezTo>
                        <a:pt x="6580" y="259"/>
                        <a:pt x="4199" y="-503"/>
                        <a:pt x="2294" y="354"/>
                      </a:cubicBezTo>
                      <a:cubicBezTo>
                        <a:pt x="294" y="1116"/>
                        <a:pt x="-563" y="3116"/>
                        <a:pt x="389" y="4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460" name="Google Shape;460;p11"/>
            <p:cNvSpPr/>
            <p:nvPr/>
          </p:nvSpPr>
          <p:spPr>
            <a:xfrm>
              <a:off x="362535" y="-172210"/>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461" name="Google Shape;461;p11"/>
            <p:cNvGrpSpPr/>
            <p:nvPr/>
          </p:nvGrpSpPr>
          <p:grpSpPr>
            <a:xfrm>
              <a:off x="8604825" y="2520273"/>
              <a:ext cx="461424" cy="1457261"/>
              <a:chOff x="177600" y="1578623"/>
              <a:chExt cx="461424" cy="1457261"/>
            </a:xfrm>
          </p:grpSpPr>
          <p:grpSp>
            <p:nvGrpSpPr>
              <p:cNvPr id="462" name="Google Shape;462;p11"/>
              <p:cNvGrpSpPr/>
              <p:nvPr/>
            </p:nvGrpSpPr>
            <p:grpSpPr>
              <a:xfrm>
                <a:off x="177727" y="1578623"/>
                <a:ext cx="461179" cy="461210"/>
                <a:chOff x="2957865" y="5957044"/>
                <a:chExt cx="794178" cy="794231"/>
              </a:xfrm>
            </p:grpSpPr>
            <p:sp>
              <p:nvSpPr>
                <p:cNvPr id="463" name="Google Shape;463;p11"/>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4" name="Google Shape;464;p11"/>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5" name="Google Shape;465;p11"/>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6" name="Google Shape;466;p11"/>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7" name="Google Shape;467;p11"/>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8" name="Google Shape;468;p11"/>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69" name="Google Shape;469;p11"/>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0" name="Google Shape;470;p11"/>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1" name="Google Shape;471;p11"/>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2" name="Google Shape;472;p11"/>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73" name="Google Shape;473;p11"/>
              <p:cNvGrpSpPr/>
              <p:nvPr/>
            </p:nvGrpSpPr>
            <p:grpSpPr>
              <a:xfrm>
                <a:off x="177600" y="2303162"/>
                <a:ext cx="461424" cy="732722"/>
                <a:chOff x="177600" y="2303162"/>
                <a:chExt cx="461424" cy="732722"/>
              </a:xfrm>
            </p:grpSpPr>
            <p:grpSp>
              <p:nvGrpSpPr>
                <p:cNvPr id="474" name="Google Shape;474;p11"/>
                <p:cNvGrpSpPr/>
                <p:nvPr/>
              </p:nvGrpSpPr>
              <p:grpSpPr>
                <a:xfrm>
                  <a:off x="423441" y="2517507"/>
                  <a:ext cx="215583" cy="229700"/>
                  <a:chOff x="423441" y="2517507"/>
                  <a:chExt cx="215583" cy="229700"/>
                </a:xfrm>
              </p:grpSpPr>
              <p:sp>
                <p:nvSpPr>
                  <p:cNvPr id="475" name="Google Shape;475;p11"/>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6" name="Google Shape;476;p11"/>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77" name="Google Shape;477;p11"/>
                <p:cNvGrpSpPr/>
                <p:nvPr/>
              </p:nvGrpSpPr>
              <p:grpSpPr>
                <a:xfrm>
                  <a:off x="177600" y="2303162"/>
                  <a:ext cx="326056" cy="122381"/>
                  <a:chOff x="177600" y="2303162"/>
                  <a:chExt cx="326056" cy="122381"/>
                </a:xfrm>
              </p:grpSpPr>
              <p:sp>
                <p:nvSpPr>
                  <p:cNvPr id="478" name="Google Shape;478;p11"/>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79" name="Google Shape;479;p11"/>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480" name="Google Shape;480;p11"/>
                <p:cNvGrpSpPr/>
                <p:nvPr/>
              </p:nvGrpSpPr>
              <p:grpSpPr>
                <a:xfrm>
                  <a:off x="258394" y="2710176"/>
                  <a:ext cx="218639" cy="325708"/>
                  <a:chOff x="258394" y="2710176"/>
                  <a:chExt cx="218639" cy="325708"/>
                </a:xfrm>
              </p:grpSpPr>
              <p:sp>
                <p:nvSpPr>
                  <p:cNvPr id="481" name="Google Shape;481;p11"/>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482" name="Google Shape;482;p11"/>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sp>
        <p:nvSpPr>
          <p:cNvPr id="483" name="Google Shape;483;p11"/>
          <p:cNvSpPr txBox="1">
            <a:spLocks noGrp="1"/>
          </p:cNvSpPr>
          <p:nvPr>
            <p:ph type="title"/>
          </p:nvPr>
        </p:nvSpPr>
        <p:spPr>
          <a:xfrm>
            <a:off x="720000" y="445025"/>
            <a:ext cx="7708800" cy="9771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solidFill>
                  <a:srgbClr val="000000"/>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2pPr>
            <a:lvl3pPr marR="0" lvl="2"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3pPr>
            <a:lvl4pPr marR="0" lvl="3"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4pPr>
            <a:lvl5pPr marR="0" lvl="4"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5pPr>
            <a:lvl6pPr marR="0" lvl="5"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6pPr>
            <a:lvl7pPr marR="0" lvl="6"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7pPr>
            <a:lvl8pPr marR="0" lvl="7"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8pPr>
            <a:lvl9pPr marR="0" lvl="8"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1pPr>
            <a:lvl2pPr marL="914400" marR="0" lvl="1"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2pPr>
            <a:lvl3pPr marL="1371600" marR="0" lvl="2"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3pPr>
            <a:lvl4pPr marL="1828800" marR="0" lvl="3"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4pPr>
            <a:lvl5pPr marL="2286000" marR="0" lvl="4"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5pPr>
            <a:lvl6pPr marL="2743200" marR="0" lvl="5"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6pPr>
            <a:lvl7pPr marL="3200400" marR="0" lvl="6"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7pPr>
            <a:lvl8pPr marL="3657600" marR="0" lvl="7"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8pPr>
            <a:lvl9pPr marL="4114800" marR="0" lvl="8" indent="-317500" algn="l" rtl="0">
              <a:lnSpc>
                <a:spcPct val="115000"/>
              </a:lnSpc>
              <a:spcBef>
                <a:spcPts val="1600"/>
              </a:spcBef>
              <a:spcAft>
                <a:spcPts val="160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9pPr>
          </a:lstStyle>
          <a:p>
            <a:endParaRPr/>
          </a:p>
        </p:txBody>
      </p:sp>
      <p:sp>
        <p:nvSpPr>
          <p:cNvPr id="8" name="Google Shape;8;p1"/>
          <p:cNvSpPr txBox="1"/>
          <p:nvPr/>
        </p:nvSpPr>
        <p:spPr>
          <a:xfrm>
            <a:off x="3257550" y="5732562"/>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Kho ppt Phan Linh_0916.604.268</a:t>
            </a: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1pPr>
            <a:lvl2pPr marR="0" lvl="1"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2pPr>
            <a:lvl3pPr marR="0" lvl="2"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3pPr>
            <a:lvl4pPr marR="0" lvl="3"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4pPr>
            <a:lvl5pPr marR="0" lvl="4"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5pPr>
            <a:lvl6pPr marR="0" lvl="5"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6pPr>
            <a:lvl7pPr marR="0" lvl="6"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7pPr>
            <a:lvl8pPr marR="0" lvl="7"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8pPr>
            <a:lvl9pPr marR="0" lvl="8" algn="l" rtl="0">
              <a:lnSpc>
                <a:spcPct val="100000"/>
              </a:lnSpc>
              <a:spcBef>
                <a:spcPts val="0"/>
              </a:spcBef>
              <a:spcAft>
                <a:spcPts val="0"/>
              </a:spcAft>
              <a:buClr>
                <a:schemeClr val="dk1"/>
              </a:buClr>
              <a:buSzPts val="2800"/>
              <a:buFont typeface="Ranchers"/>
              <a:buNone/>
              <a:defRPr sz="2800" b="0" i="0" u="none" strike="noStrike" cap="none">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715100" y="1152475"/>
            <a:ext cx="7713900" cy="34560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15000"/>
              </a:lnSpc>
              <a:spcBef>
                <a:spcPts val="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1pPr>
            <a:lvl2pPr marL="914400" marR="0" lvl="1"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2pPr>
            <a:lvl3pPr marL="1371600" marR="0" lvl="2"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3pPr>
            <a:lvl4pPr marL="1828800" marR="0" lvl="3"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4pPr>
            <a:lvl5pPr marL="2286000" marR="0" lvl="4"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5pPr>
            <a:lvl6pPr marL="2743200" marR="0" lvl="5"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6pPr>
            <a:lvl7pPr marL="3200400" marR="0" lvl="6"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7pPr>
            <a:lvl8pPr marL="3657600" marR="0" lvl="7" indent="-317500" algn="l" rtl="0">
              <a:lnSpc>
                <a:spcPct val="115000"/>
              </a:lnSpc>
              <a:spcBef>
                <a:spcPts val="1600"/>
              </a:spcBef>
              <a:spcAft>
                <a:spcPts val="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8pPr>
            <a:lvl9pPr marL="4114800" marR="0" lvl="8" indent="-317500" algn="l" rtl="0">
              <a:lnSpc>
                <a:spcPct val="115000"/>
              </a:lnSpc>
              <a:spcBef>
                <a:spcPts val="1600"/>
              </a:spcBef>
              <a:spcAft>
                <a:spcPts val="1600"/>
              </a:spcAft>
              <a:buClr>
                <a:schemeClr val="dk1"/>
              </a:buClr>
              <a:buSzPts val="1400"/>
              <a:buFont typeface="Work Sans"/>
              <a:buChar char="■"/>
              <a:defRPr sz="1400" b="0" i="0" u="none" strike="noStrike" cap="none">
                <a:solidFill>
                  <a:schemeClr val="dk1"/>
                </a:solidFill>
                <a:latin typeface="Work Sans"/>
                <a:ea typeface="Work Sans"/>
                <a:cs typeface="Work Sans"/>
                <a:sym typeface="Work Sans"/>
              </a:defRPr>
            </a:lvl9pPr>
          </a:lstStyle>
          <a:p>
            <a:endParaRPr/>
          </a:p>
        </p:txBody>
      </p:sp>
      <p:sp>
        <p:nvSpPr>
          <p:cNvPr id="8" name="Google Shape;8;p1"/>
          <p:cNvSpPr txBox="1"/>
          <p:nvPr/>
        </p:nvSpPr>
        <p:spPr>
          <a:xfrm>
            <a:off x="2706914" y="5680855"/>
            <a:ext cx="4572000" cy="30777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Kho ppt Phan Linh_0916.604.268</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483375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pic>
        <p:nvPicPr>
          <p:cNvPr id="1084" name="Google Shape;1084;p25"/>
          <p:cNvPicPr preferRelativeResize="0"/>
          <p:nvPr/>
        </p:nvPicPr>
        <p:blipFill rotWithShape="1">
          <a:blip r:embed="rId3">
            <a:alphaModFix/>
          </a:blip>
          <a:srcRect/>
          <a:stretch/>
        </p:blipFill>
        <p:spPr>
          <a:xfrm>
            <a:off x="1" y="1"/>
            <a:ext cx="9170431" cy="521309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76"/>
        <p:cNvGrpSpPr/>
        <p:nvPr/>
      </p:nvGrpSpPr>
      <p:grpSpPr>
        <a:xfrm>
          <a:off x="0" y="0"/>
          <a:ext cx="0" cy="0"/>
          <a:chOff x="0" y="0"/>
          <a:chExt cx="0" cy="0"/>
        </a:xfrm>
      </p:grpSpPr>
      <p:pic>
        <p:nvPicPr>
          <p:cNvPr id="1577" name="Google Shape;1577;p35"/>
          <p:cNvPicPr preferRelativeResize="0"/>
          <p:nvPr/>
        </p:nvPicPr>
        <p:blipFill rotWithShape="1">
          <a:blip r:embed="rId3">
            <a:alphaModFix/>
          </a:blip>
          <a:srcRect/>
          <a:stretch/>
        </p:blipFill>
        <p:spPr>
          <a:xfrm>
            <a:off x="1180479" y="105596"/>
            <a:ext cx="4054251" cy="1658271"/>
          </a:xfrm>
          <a:prstGeom prst="rect">
            <a:avLst/>
          </a:prstGeom>
          <a:noFill/>
          <a:ln>
            <a:noFill/>
          </a:ln>
        </p:spPr>
      </p:pic>
      <p:pic>
        <p:nvPicPr>
          <p:cNvPr id="1578" name="Google Shape;1578;p35"/>
          <p:cNvPicPr preferRelativeResize="0"/>
          <p:nvPr/>
        </p:nvPicPr>
        <p:blipFill rotWithShape="1">
          <a:blip r:embed="rId4">
            <a:alphaModFix/>
          </a:blip>
          <a:srcRect/>
          <a:stretch/>
        </p:blipFill>
        <p:spPr>
          <a:xfrm>
            <a:off x="1180479" y="1841654"/>
            <a:ext cx="4054251" cy="1537980"/>
          </a:xfrm>
          <a:prstGeom prst="rect">
            <a:avLst/>
          </a:prstGeom>
          <a:noFill/>
          <a:ln>
            <a:noFill/>
          </a:ln>
        </p:spPr>
      </p:pic>
      <p:pic>
        <p:nvPicPr>
          <p:cNvPr id="1579" name="Google Shape;1579;p35"/>
          <p:cNvPicPr preferRelativeResize="0"/>
          <p:nvPr/>
        </p:nvPicPr>
        <p:blipFill rotWithShape="1">
          <a:blip r:embed="rId5">
            <a:alphaModFix/>
          </a:blip>
          <a:srcRect/>
          <a:stretch/>
        </p:blipFill>
        <p:spPr>
          <a:xfrm>
            <a:off x="1180479" y="3457421"/>
            <a:ext cx="4054251" cy="1503610"/>
          </a:xfrm>
          <a:prstGeom prst="rect">
            <a:avLst/>
          </a:prstGeom>
          <a:noFill/>
          <a:ln>
            <a:noFill/>
          </a:ln>
        </p:spPr>
      </p:pic>
      <p:sp>
        <p:nvSpPr>
          <p:cNvPr id="1580" name="Google Shape;1580;p35"/>
          <p:cNvSpPr/>
          <p:nvPr/>
        </p:nvSpPr>
        <p:spPr>
          <a:xfrm>
            <a:off x="5337544" y="1976327"/>
            <a:ext cx="3710763" cy="1190846"/>
          </a:xfrm>
          <a:custGeom>
            <a:avLst/>
            <a:gdLst/>
            <a:ahLst/>
            <a:cxnLst/>
            <a:rect l="l" t="t" r="r" b="b"/>
            <a:pathLst>
              <a:path w="3710763" h="1190846" fill="none" extrusionOk="0">
                <a:moveTo>
                  <a:pt x="0" y="198478"/>
                </a:moveTo>
                <a:cubicBezTo>
                  <a:pt x="15334" y="64386"/>
                  <a:pt x="90988" y="4849"/>
                  <a:pt x="198478" y="0"/>
                </a:cubicBezTo>
                <a:cubicBezTo>
                  <a:pt x="449957" y="-49399"/>
                  <a:pt x="492448" y="55859"/>
                  <a:pt x="717641" y="0"/>
                </a:cubicBezTo>
                <a:cubicBezTo>
                  <a:pt x="942834" y="-55859"/>
                  <a:pt x="1123695" y="27441"/>
                  <a:pt x="1336218" y="0"/>
                </a:cubicBezTo>
                <a:cubicBezTo>
                  <a:pt x="1548741" y="-27441"/>
                  <a:pt x="1648427" y="3996"/>
                  <a:pt x="1921658" y="0"/>
                </a:cubicBezTo>
                <a:cubicBezTo>
                  <a:pt x="2194889" y="-3996"/>
                  <a:pt x="2351110" y="24591"/>
                  <a:pt x="2473959" y="0"/>
                </a:cubicBezTo>
                <a:cubicBezTo>
                  <a:pt x="2596808" y="-24591"/>
                  <a:pt x="2754947" y="13542"/>
                  <a:pt x="2926846" y="0"/>
                </a:cubicBezTo>
                <a:cubicBezTo>
                  <a:pt x="3098745" y="-13542"/>
                  <a:pt x="3314078" y="52511"/>
                  <a:pt x="3512285" y="0"/>
                </a:cubicBezTo>
                <a:cubicBezTo>
                  <a:pt x="3608108" y="4290"/>
                  <a:pt x="3696886" y="80826"/>
                  <a:pt x="3710763" y="198478"/>
                </a:cubicBezTo>
                <a:cubicBezTo>
                  <a:pt x="3721690" y="279500"/>
                  <a:pt x="3685003" y="489380"/>
                  <a:pt x="3710763" y="595423"/>
                </a:cubicBezTo>
                <a:cubicBezTo>
                  <a:pt x="3736523" y="701467"/>
                  <a:pt x="3694377" y="810571"/>
                  <a:pt x="3710763" y="992368"/>
                </a:cubicBezTo>
                <a:cubicBezTo>
                  <a:pt x="3713421" y="1103172"/>
                  <a:pt x="3627474" y="1174795"/>
                  <a:pt x="3512285" y="1190846"/>
                </a:cubicBezTo>
                <a:cubicBezTo>
                  <a:pt x="3369553" y="1210977"/>
                  <a:pt x="3129920" y="1186718"/>
                  <a:pt x="2993122" y="1190846"/>
                </a:cubicBezTo>
                <a:cubicBezTo>
                  <a:pt x="2856324" y="1194974"/>
                  <a:pt x="2607764" y="1159218"/>
                  <a:pt x="2507097" y="1190846"/>
                </a:cubicBezTo>
                <a:cubicBezTo>
                  <a:pt x="2406430" y="1222474"/>
                  <a:pt x="2208912" y="1135549"/>
                  <a:pt x="1987934" y="1190846"/>
                </a:cubicBezTo>
                <a:cubicBezTo>
                  <a:pt x="1766956" y="1246143"/>
                  <a:pt x="1700478" y="1175586"/>
                  <a:pt x="1435633" y="1190846"/>
                </a:cubicBezTo>
                <a:cubicBezTo>
                  <a:pt x="1170788" y="1206106"/>
                  <a:pt x="1132791" y="1186909"/>
                  <a:pt x="949608" y="1190846"/>
                </a:cubicBezTo>
                <a:cubicBezTo>
                  <a:pt x="766425" y="1194783"/>
                  <a:pt x="398995" y="1182420"/>
                  <a:pt x="198478" y="1190846"/>
                </a:cubicBezTo>
                <a:cubicBezTo>
                  <a:pt x="83286" y="1179282"/>
                  <a:pt x="3714" y="1089222"/>
                  <a:pt x="0" y="992368"/>
                </a:cubicBezTo>
                <a:cubicBezTo>
                  <a:pt x="-30989" y="810553"/>
                  <a:pt x="21121" y="757349"/>
                  <a:pt x="0" y="587484"/>
                </a:cubicBezTo>
                <a:cubicBezTo>
                  <a:pt x="-21121" y="417619"/>
                  <a:pt x="41026" y="326129"/>
                  <a:pt x="0" y="198478"/>
                </a:cubicBezTo>
                <a:close/>
              </a:path>
              <a:path w="3710763" h="1190846" extrusionOk="0">
                <a:moveTo>
                  <a:pt x="0" y="198478"/>
                </a:moveTo>
                <a:cubicBezTo>
                  <a:pt x="4854" y="67076"/>
                  <a:pt x="94680" y="18834"/>
                  <a:pt x="198478" y="0"/>
                </a:cubicBezTo>
                <a:cubicBezTo>
                  <a:pt x="332870" y="-5221"/>
                  <a:pt x="486039" y="41047"/>
                  <a:pt x="684503" y="0"/>
                </a:cubicBezTo>
                <a:cubicBezTo>
                  <a:pt x="882968" y="-41047"/>
                  <a:pt x="1035505" y="116"/>
                  <a:pt x="1236804" y="0"/>
                </a:cubicBezTo>
                <a:cubicBezTo>
                  <a:pt x="1438103" y="-116"/>
                  <a:pt x="1543553" y="34232"/>
                  <a:pt x="1689691" y="0"/>
                </a:cubicBezTo>
                <a:cubicBezTo>
                  <a:pt x="1835829" y="-34232"/>
                  <a:pt x="1966719" y="13814"/>
                  <a:pt x="2208854" y="0"/>
                </a:cubicBezTo>
                <a:cubicBezTo>
                  <a:pt x="2450989" y="-13814"/>
                  <a:pt x="2613987" y="10821"/>
                  <a:pt x="2794293" y="0"/>
                </a:cubicBezTo>
                <a:cubicBezTo>
                  <a:pt x="2974599" y="-10821"/>
                  <a:pt x="3251785" y="68635"/>
                  <a:pt x="3512285" y="0"/>
                </a:cubicBezTo>
                <a:cubicBezTo>
                  <a:pt x="3609109" y="7104"/>
                  <a:pt x="3709241" y="90977"/>
                  <a:pt x="3710763" y="198478"/>
                </a:cubicBezTo>
                <a:cubicBezTo>
                  <a:pt x="3758436" y="315859"/>
                  <a:pt x="3692290" y="411065"/>
                  <a:pt x="3710763" y="611301"/>
                </a:cubicBezTo>
                <a:cubicBezTo>
                  <a:pt x="3729236" y="811537"/>
                  <a:pt x="3693165" y="802326"/>
                  <a:pt x="3710763" y="992368"/>
                </a:cubicBezTo>
                <a:cubicBezTo>
                  <a:pt x="3725564" y="1113817"/>
                  <a:pt x="3643507" y="1173244"/>
                  <a:pt x="3512285" y="1190846"/>
                </a:cubicBezTo>
                <a:cubicBezTo>
                  <a:pt x="3357322" y="1200213"/>
                  <a:pt x="3241860" y="1170031"/>
                  <a:pt x="3059398" y="1190846"/>
                </a:cubicBezTo>
                <a:cubicBezTo>
                  <a:pt x="2876936" y="1211661"/>
                  <a:pt x="2683475" y="1169608"/>
                  <a:pt x="2440821" y="1190846"/>
                </a:cubicBezTo>
                <a:cubicBezTo>
                  <a:pt x="2198167" y="1212084"/>
                  <a:pt x="2120155" y="1140882"/>
                  <a:pt x="1822243" y="1190846"/>
                </a:cubicBezTo>
                <a:cubicBezTo>
                  <a:pt x="1524331" y="1240810"/>
                  <a:pt x="1511968" y="1155887"/>
                  <a:pt x="1336218" y="1190846"/>
                </a:cubicBezTo>
                <a:cubicBezTo>
                  <a:pt x="1160469" y="1225805"/>
                  <a:pt x="972882" y="1157321"/>
                  <a:pt x="850193" y="1190846"/>
                </a:cubicBezTo>
                <a:cubicBezTo>
                  <a:pt x="727505" y="1224371"/>
                  <a:pt x="444727" y="1157976"/>
                  <a:pt x="198478" y="1190846"/>
                </a:cubicBezTo>
                <a:cubicBezTo>
                  <a:pt x="76898" y="1198811"/>
                  <a:pt x="12797" y="1106718"/>
                  <a:pt x="0" y="992368"/>
                </a:cubicBezTo>
                <a:cubicBezTo>
                  <a:pt x="-29274" y="811230"/>
                  <a:pt x="988" y="707298"/>
                  <a:pt x="0" y="579545"/>
                </a:cubicBezTo>
                <a:cubicBezTo>
                  <a:pt x="-988" y="451792"/>
                  <a:pt x="5772" y="374066"/>
                  <a:pt x="0" y="198478"/>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a:solidFill>
                  <a:srgbClr val="191919"/>
                </a:solidFill>
                <a:latin typeface="Arial"/>
                <a:ea typeface="Arial"/>
                <a:cs typeface="Arial"/>
                <a:sym typeface="Arial"/>
              </a:rPr>
              <a:t>Cả 3 chuỗi thức ăn đều bắt đầu bằng thực vật.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0"/>
                                        </p:tgtEl>
                                        <p:attrNameLst>
                                          <p:attrName>style.visibility</p:attrName>
                                        </p:attrNameLst>
                                      </p:cBhvr>
                                      <p:to>
                                        <p:strVal val="visible"/>
                                      </p:to>
                                    </p:set>
                                    <p:animEffect transition="in" filter="fade">
                                      <p:cBhvr>
                                        <p:cTn id="7" dur="500"/>
                                        <p:tgtEl>
                                          <p:spTgt spid="1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4"/>
        <p:cNvGrpSpPr/>
        <p:nvPr/>
      </p:nvGrpSpPr>
      <p:grpSpPr>
        <a:xfrm>
          <a:off x="0" y="0"/>
          <a:ext cx="0" cy="0"/>
          <a:chOff x="0" y="0"/>
          <a:chExt cx="0" cy="0"/>
        </a:xfrm>
      </p:grpSpPr>
      <p:sp>
        <p:nvSpPr>
          <p:cNvPr id="1585" name="Google Shape;1585;p36"/>
          <p:cNvSpPr/>
          <p:nvPr/>
        </p:nvSpPr>
        <p:spPr>
          <a:xfrm>
            <a:off x="2126234" y="182688"/>
            <a:ext cx="4561645" cy="731714"/>
          </a:xfrm>
          <a:custGeom>
            <a:avLst/>
            <a:gdLst/>
            <a:ahLst/>
            <a:cxnLst/>
            <a:rect l="l" t="t" r="r" b="b"/>
            <a:pathLst>
              <a:path w="4561645" h="731714" fill="none" extrusionOk="0">
                <a:moveTo>
                  <a:pt x="0" y="121955"/>
                </a:moveTo>
                <a:cubicBezTo>
                  <a:pt x="6684" y="50279"/>
                  <a:pt x="46620" y="59"/>
                  <a:pt x="121955" y="0"/>
                </a:cubicBezTo>
                <a:cubicBezTo>
                  <a:pt x="231175" y="-13599"/>
                  <a:pt x="512703" y="29124"/>
                  <a:pt x="618495" y="0"/>
                </a:cubicBezTo>
                <a:cubicBezTo>
                  <a:pt x="724287" y="-29124"/>
                  <a:pt x="932119" y="20279"/>
                  <a:pt x="1158211" y="0"/>
                </a:cubicBezTo>
                <a:cubicBezTo>
                  <a:pt x="1384303" y="-20279"/>
                  <a:pt x="1451345" y="22900"/>
                  <a:pt x="1568396" y="0"/>
                </a:cubicBezTo>
                <a:cubicBezTo>
                  <a:pt x="1685448" y="-22900"/>
                  <a:pt x="1846908" y="41524"/>
                  <a:pt x="2021758" y="0"/>
                </a:cubicBezTo>
                <a:cubicBezTo>
                  <a:pt x="2196608" y="-41524"/>
                  <a:pt x="2333422" y="26123"/>
                  <a:pt x="2475121" y="0"/>
                </a:cubicBezTo>
                <a:cubicBezTo>
                  <a:pt x="2616820" y="-26123"/>
                  <a:pt x="2882391" y="41698"/>
                  <a:pt x="3058015" y="0"/>
                </a:cubicBezTo>
                <a:cubicBezTo>
                  <a:pt x="3233639" y="-41698"/>
                  <a:pt x="3384073" y="35570"/>
                  <a:pt x="3597732" y="0"/>
                </a:cubicBezTo>
                <a:cubicBezTo>
                  <a:pt x="3811391" y="-35570"/>
                  <a:pt x="4176121" y="56462"/>
                  <a:pt x="4439690" y="0"/>
                </a:cubicBezTo>
                <a:cubicBezTo>
                  <a:pt x="4508565" y="680"/>
                  <a:pt x="4567543" y="37616"/>
                  <a:pt x="4561645" y="121955"/>
                </a:cubicBezTo>
                <a:cubicBezTo>
                  <a:pt x="4619026" y="221697"/>
                  <a:pt x="4559898" y="367320"/>
                  <a:pt x="4561645" y="609759"/>
                </a:cubicBezTo>
                <a:cubicBezTo>
                  <a:pt x="4550758" y="691645"/>
                  <a:pt x="4510798" y="728649"/>
                  <a:pt x="4439690" y="731714"/>
                </a:cubicBezTo>
                <a:cubicBezTo>
                  <a:pt x="4252066" y="761215"/>
                  <a:pt x="4083113" y="705094"/>
                  <a:pt x="3943150" y="731714"/>
                </a:cubicBezTo>
                <a:cubicBezTo>
                  <a:pt x="3803187" y="758334"/>
                  <a:pt x="3598649" y="686955"/>
                  <a:pt x="3489788" y="731714"/>
                </a:cubicBezTo>
                <a:cubicBezTo>
                  <a:pt x="3380927" y="776473"/>
                  <a:pt x="3065079" y="729210"/>
                  <a:pt x="2863717" y="731714"/>
                </a:cubicBezTo>
                <a:cubicBezTo>
                  <a:pt x="2662355" y="734218"/>
                  <a:pt x="2399850" y="724094"/>
                  <a:pt x="2280823" y="731714"/>
                </a:cubicBezTo>
                <a:cubicBezTo>
                  <a:pt x="2161796" y="739334"/>
                  <a:pt x="1932657" y="705171"/>
                  <a:pt x="1697928" y="731714"/>
                </a:cubicBezTo>
                <a:cubicBezTo>
                  <a:pt x="1463199" y="758257"/>
                  <a:pt x="1334467" y="679403"/>
                  <a:pt x="1115034" y="731714"/>
                </a:cubicBezTo>
                <a:cubicBezTo>
                  <a:pt x="895601" y="784025"/>
                  <a:pt x="358944" y="691044"/>
                  <a:pt x="121955" y="731714"/>
                </a:cubicBezTo>
                <a:cubicBezTo>
                  <a:pt x="38610" y="723993"/>
                  <a:pt x="-2217" y="675384"/>
                  <a:pt x="0" y="609759"/>
                </a:cubicBezTo>
                <a:cubicBezTo>
                  <a:pt x="-16394" y="368560"/>
                  <a:pt x="22537" y="317166"/>
                  <a:pt x="0" y="121955"/>
                </a:cubicBezTo>
                <a:close/>
              </a:path>
              <a:path w="4561645" h="731714" extrusionOk="0">
                <a:moveTo>
                  <a:pt x="0" y="121955"/>
                </a:moveTo>
                <a:cubicBezTo>
                  <a:pt x="1073" y="49783"/>
                  <a:pt x="60105" y="17817"/>
                  <a:pt x="121955" y="0"/>
                </a:cubicBezTo>
                <a:cubicBezTo>
                  <a:pt x="316510" y="-42481"/>
                  <a:pt x="370772" y="3651"/>
                  <a:pt x="575317" y="0"/>
                </a:cubicBezTo>
                <a:cubicBezTo>
                  <a:pt x="779862" y="-3651"/>
                  <a:pt x="906978" y="40966"/>
                  <a:pt x="1115034" y="0"/>
                </a:cubicBezTo>
                <a:cubicBezTo>
                  <a:pt x="1323090" y="-40966"/>
                  <a:pt x="1411296" y="29940"/>
                  <a:pt x="1525219" y="0"/>
                </a:cubicBezTo>
                <a:cubicBezTo>
                  <a:pt x="1639142" y="-29940"/>
                  <a:pt x="1819119" y="55315"/>
                  <a:pt x="2021758" y="0"/>
                </a:cubicBezTo>
                <a:cubicBezTo>
                  <a:pt x="2224397" y="-55315"/>
                  <a:pt x="2396383" y="30786"/>
                  <a:pt x="2604653" y="0"/>
                </a:cubicBezTo>
                <a:cubicBezTo>
                  <a:pt x="2812924" y="-30786"/>
                  <a:pt x="2977158" y="15396"/>
                  <a:pt x="3230724" y="0"/>
                </a:cubicBezTo>
                <a:cubicBezTo>
                  <a:pt x="3484290" y="-15396"/>
                  <a:pt x="3688301" y="69846"/>
                  <a:pt x="3813618" y="0"/>
                </a:cubicBezTo>
                <a:cubicBezTo>
                  <a:pt x="3938935" y="-69846"/>
                  <a:pt x="4142786" y="50543"/>
                  <a:pt x="4439690" y="0"/>
                </a:cubicBezTo>
                <a:cubicBezTo>
                  <a:pt x="4498958" y="-5651"/>
                  <a:pt x="4564630" y="47905"/>
                  <a:pt x="4561645" y="121955"/>
                </a:cubicBezTo>
                <a:cubicBezTo>
                  <a:pt x="4574473" y="356419"/>
                  <a:pt x="4550340" y="440280"/>
                  <a:pt x="4561645" y="609759"/>
                </a:cubicBezTo>
                <a:cubicBezTo>
                  <a:pt x="4572031" y="673022"/>
                  <a:pt x="4518106" y="743086"/>
                  <a:pt x="4439690" y="731714"/>
                </a:cubicBezTo>
                <a:cubicBezTo>
                  <a:pt x="4275596" y="752657"/>
                  <a:pt x="4172586" y="717719"/>
                  <a:pt x="4029505" y="731714"/>
                </a:cubicBezTo>
                <a:cubicBezTo>
                  <a:pt x="3886424" y="745709"/>
                  <a:pt x="3712563" y="694392"/>
                  <a:pt x="3403434" y="731714"/>
                </a:cubicBezTo>
                <a:cubicBezTo>
                  <a:pt x="3094305" y="769036"/>
                  <a:pt x="3139519" y="724239"/>
                  <a:pt x="2950071" y="731714"/>
                </a:cubicBezTo>
                <a:cubicBezTo>
                  <a:pt x="2760623" y="739189"/>
                  <a:pt x="2656969" y="699525"/>
                  <a:pt x="2496709" y="731714"/>
                </a:cubicBezTo>
                <a:cubicBezTo>
                  <a:pt x="2336449" y="763903"/>
                  <a:pt x="2024026" y="715795"/>
                  <a:pt x="1870638" y="731714"/>
                </a:cubicBezTo>
                <a:cubicBezTo>
                  <a:pt x="1717250" y="747633"/>
                  <a:pt x="1562207" y="692640"/>
                  <a:pt x="1460453" y="731714"/>
                </a:cubicBezTo>
                <a:cubicBezTo>
                  <a:pt x="1358699" y="770788"/>
                  <a:pt x="1144536" y="694907"/>
                  <a:pt x="1050268" y="731714"/>
                </a:cubicBezTo>
                <a:cubicBezTo>
                  <a:pt x="956000" y="768521"/>
                  <a:pt x="338242" y="690148"/>
                  <a:pt x="121955" y="731714"/>
                </a:cubicBezTo>
                <a:cubicBezTo>
                  <a:pt x="60695" y="722259"/>
                  <a:pt x="-4382" y="670791"/>
                  <a:pt x="0" y="609759"/>
                </a:cubicBezTo>
                <a:cubicBezTo>
                  <a:pt x="-32765" y="450958"/>
                  <a:pt x="11668" y="333096"/>
                  <a:pt x="0" y="121955"/>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THẢO LUẬN NHÓM 4</a:t>
            </a:r>
            <a:endParaRPr/>
          </a:p>
        </p:txBody>
      </p:sp>
      <p:sp>
        <p:nvSpPr>
          <p:cNvPr id="1586" name="Google Shape;1586;p36"/>
          <p:cNvSpPr txBox="1"/>
          <p:nvPr/>
        </p:nvSpPr>
        <p:spPr>
          <a:xfrm>
            <a:off x="489098" y="3218318"/>
            <a:ext cx="8516680" cy="142032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rgbClr val="000000"/>
              </a:buClr>
              <a:buSzPts val="2000"/>
              <a:buFont typeface="Arial"/>
              <a:buAutoNum type="arabicPeriod"/>
            </a:pPr>
            <a:r>
              <a:rPr lang="en-US" sz="2000" b="0" i="0" u="none" strike="noStrike" cap="none">
                <a:solidFill>
                  <a:srgbClr val="000000"/>
                </a:solidFill>
                <a:latin typeface="Arial"/>
                <a:ea typeface="Arial"/>
                <a:cs typeface="Arial"/>
                <a:sym typeface="Arial"/>
              </a:rPr>
              <a:t>Thực vật có khả năng tự tổng hợp chất dinh dưỡng từ các chất nào?</a:t>
            </a:r>
            <a:endParaRPr/>
          </a:p>
          <a:p>
            <a:pPr marL="342900" marR="0" lvl="0" indent="-342900" algn="l" rtl="0">
              <a:lnSpc>
                <a:spcPct val="150000"/>
              </a:lnSpc>
              <a:spcBef>
                <a:spcPts val="0"/>
              </a:spcBef>
              <a:spcAft>
                <a:spcPts val="0"/>
              </a:spcAft>
              <a:buClr>
                <a:srgbClr val="000000"/>
              </a:buClr>
              <a:buSzPts val="2000"/>
              <a:buFont typeface="Arial"/>
              <a:buAutoNum type="arabicPeriod"/>
            </a:pPr>
            <a:r>
              <a:rPr lang="en-US" sz="2000" b="0" i="0" u="none" strike="noStrike" cap="none">
                <a:solidFill>
                  <a:srgbClr val="000000"/>
                </a:solidFill>
                <a:latin typeface="Arial"/>
                <a:ea typeface="Arial"/>
                <a:cs typeface="Arial"/>
                <a:sym typeface="Arial"/>
              </a:rPr>
              <a:t>Vì sao thực vật thường là sinh vật đứng đầu chuỗi thức ăn?</a:t>
            </a:r>
            <a:endParaRPr/>
          </a:p>
          <a:p>
            <a:pPr marL="342900" marR="0" lvl="0" indent="-342900" algn="l" rtl="0">
              <a:lnSpc>
                <a:spcPct val="150000"/>
              </a:lnSpc>
              <a:spcBef>
                <a:spcPts val="0"/>
              </a:spcBef>
              <a:spcAft>
                <a:spcPts val="0"/>
              </a:spcAft>
              <a:buClr>
                <a:srgbClr val="000000"/>
              </a:buClr>
              <a:buSzPts val="2000"/>
              <a:buFont typeface="Arial"/>
              <a:buAutoNum type="arabicPeriod"/>
            </a:pPr>
            <a:r>
              <a:rPr lang="en-US" sz="2000" b="0" i="0" u="none" strike="noStrike" cap="none">
                <a:solidFill>
                  <a:srgbClr val="000000"/>
                </a:solidFill>
                <a:latin typeface="Arial"/>
                <a:ea typeface="Arial"/>
                <a:cs typeface="Arial"/>
                <a:sym typeface="Arial"/>
              </a:rPr>
              <a:t>Hãy viết và mô tả một chuỗi thức ăn có thực vật đứng đầu chuỗi.</a:t>
            </a:r>
            <a:endParaRPr/>
          </a:p>
        </p:txBody>
      </p:sp>
      <p:pic>
        <p:nvPicPr>
          <p:cNvPr id="1587" name="Google Shape;1587;p36"/>
          <p:cNvPicPr preferRelativeResize="0"/>
          <p:nvPr/>
        </p:nvPicPr>
        <p:blipFill rotWithShape="1">
          <a:blip r:embed="rId3">
            <a:alphaModFix/>
          </a:blip>
          <a:srcRect/>
          <a:stretch/>
        </p:blipFill>
        <p:spPr>
          <a:xfrm>
            <a:off x="1690437" y="914402"/>
            <a:ext cx="5433237" cy="23039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5"/>
                                        </p:tgtEl>
                                        <p:attrNameLst>
                                          <p:attrName>style.visibility</p:attrName>
                                        </p:attrNameLst>
                                      </p:cBhvr>
                                      <p:to>
                                        <p:strVal val="visible"/>
                                      </p:to>
                                    </p:set>
                                    <p:animEffect transition="in" filter="fade">
                                      <p:cBhvr>
                                        <p:cTn id="7" dur="500"/>
                                        <p:tgtEl>
                                          <p:spTgt spid="1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1"/>
        <p:cNvGrpSpPr/>
        <p:nvPr/>
      </p:nvGrpSpPr>
      <p:grpSpPr>
        <a:xfrm>
          <a:off x="0" y="0"/>
          <a:ext cx="0" cy="0"/>
          <a:chOff x="0" y="0"/>
          <a:chExt cx="0" cy="0"/>
        </a:xfrm>
      </p:grpSpPr>
      <p:pic>
        <p:nvPicPr>
          <p:cNvPr id="1592" name="Google Shape;1592;p37"/>
          <p:cNvPicPr preferRelativeResize="0"/>
          <p:nvPr/>
        </p:nvPicPr>
        <p:blipFill rotWithShape="1">
          <a:blip r:embed="rId3">
            <a:alphaModFix/>
          </a:blip>
          <a:srcRect/>
          <a:stretch/>
        </p:blipFill>
        <p:spPr>
          <a:xfrm>
            <a:off x="352228" y="924867"/>
            <a:ext cx="4658375" cy="3096057"/>
          </a:xfrm>
          <a:prstGeom prst="rect">
            <a:avLst/>
          </a:prstGeom>
          <a:noFill/>
          <a:ln>
            <a:noFill/>
          </a:ln>
        </p:spPr>
      </p:pic>
      <p:sp>
        <p:nvSpPr>
          <p:cNvPr id="1593" name="Google Shape;1593;p37"/>
          <p:cNvSpPr/>
          <p:nvPr/>
        </p:nvSpPr>
        <p:spPr>
          <a:xfrm>
            <a:off x="5081009" y="1786719"/>
            <a:ext cx="3710763" cy="1570062"/>
          </a:xfrm>
          <a:custGeom>
            <a:avLst/>
            <a:gdLst/>
            <a:ahLst/>
            <a:cxnLst/>
            <a:rect l="l" t="t" r="r" b="b"/>
            <a:pathLst>
              <a:path w="3710763" h="1570062" fill="none" extrusionOk="0">
                <a:moveTo>
                  <a:pt x="0" y="261682"/>
                </a:moveTo>
                <a:cubicBezTo>
                  <a:pt x="4298" y="110299"/>
                  <a:pt x="130341" y="30074"/>
                  <a:pt x="261682" y="0"/>
                </a:cubicBezTo>
                <a:cubicBezTo>
                  <a:pt x="469074" y="-16917"/>
                  <a:pt x="563667" y="46518"/>
                  <a:pt x="761041" y="0"/>
                </a:cubicBezTo>
                <a:cubicBezTo>
                  <a:pt x="958415" y="-46518"/>
                  <a:pt x="1095603" y="63221"/>
                  <a:pt x="1356022" y="0"/>
                </a:cubicBezTo>
                <a:cubicBezTo>
                  <a:pt x="1616441" y="-63221"/>
                  <a:pt x="1763794" y="24594"/>
                  <a:pt x="1919129" y="0"/>
                </a:cubicBezTo>
                <a:cubicBezTo>
                  <a:pt x="2074464" y="-24594"/>
                  <a:pt x="2208013" y="25933"/>
                  <a:pt x="2450363" y="0"/>
                </a:cubicBezTo>
                <a:cubicBezTo>
                  <a:pt x="2692713" y="-25933"/>
                  <a:pt x="2680448" y="15178"/>
                  <a:pt x="2885974" y="0"/>
                </a:cubicBezTo>
                <a:cubicBezTo>
                  <a:pt x="3091500" y="-15178"/>
                  <a:pt x="3316536" y="9703"/>
                  <a:pt x="3449081" y="0"/>
                </a:cubicBezTo>
                <a:cubicBezTo>
                  <a:pt x="3568420" y="7833"/>
                  <a:pt x="3700437" y="111179"/>
                  <a:pt x="3710763" y="261682"/>
                </a:cubicBezTo>
                <a:cubicBezTo>
                  <a:pt x="3766839" y="368067"/>
                  <a:pt x="3705372" y="581075"/>
                  <a:pt x="3710763" y="785031"/>
                </a:cubicBezTo>
                <a:cubicBezTo>
                  <a:pt x="3716154" y="988987"/>
                  <a:pt x="3682309" y="1063869"/>
                  <a:pt x="3710763" y="1308380"/>
                </a:cubicBezTo>
                <a:cubicBezTo>
                  <a:pt x="3723733" y="1458702"/>
                  <a:pt x="3607704" y="1529454"/>
                  <a:pt x="3449081" y="1570062"/>
                </a:cubicBezTo>
                <a:cubicBezTo>
                  <a:pt x="3239178" y="1602012"/>
                  <a:pt x="3123590" y="1522152"/>
                  <a:pt x="2949722" y="1570062"/>
                </a:cubicBezTo>
                <a:cubicBezTo>
                  <a:pt x="2775854" y="1617972"/>
                  <a:pt x="2639206" y="1535940"/>
                  <a:pt x="2482237" y="1570062"/>
                </a:cubicBezTo>
                <a:cubicBezTo>
                  <a:pt x="2325269" y="1604184"/>
                  <a:pt x="2164437" y="1549965"/>
                  <a:pt x="1982877" y="1570062"/>
                </a:cubicBezTo>
                <a:cubicBezTo>
                  <a:pt x="1801317" y="1590159"/>
                  <a:pt x="1611007" y="1512640"/>
                  <a:pt x="1451644" y="1570062"/>
                </a:cubicBezTo>
                <a:cubicBezTo>
                  <a:pt x="1292281" y="1627484"/>
                  <a:pt x="1099651" y="1553982"/>
                  <a:pt x="984159" y="1570062"/>
                </a:cubicBezTo>
                <a:cubicBezTo>
                  <a:pt x="868668" y="1586142"/>
                  <a:pt x="562621" y="1522850"/>
                  <a:pt x="261682" y="1570062"/>
                </a:cubicBezTo>
                <a:cubicBezTo>
                  <a:pt x="108117" y="1551309"/>
                  <a:pt x="10212" y="1417812"/>
                  <a:pt x="0" y="1308380"/>
                </a:cubicBezTo>
                <a:cubicBezTo>
                  <a:pt x="-26898" y="1107601"/>
                  <a:pt x="25548" y="938010"/>
                  <a:pt x="0" y="774564"/>
                </a:cubicBezTo>
                <a:cubicBezTo>
                  <a:pt x="-25548" y="611118"/>
                  <a:pt x="48299" y="474812"/>
                  <a:pt x="0" y="261682"/>
                </a:cubicBezTo>
                <a:close/>
              </a:path>
              <a:path w="3710763" h="1570062" extrusionOk="0">
                <a:moveTo>
                  <a:pt x="0" y="261682"/>
                </a:moveTo>
                <a:cubicBezTo>
                  <a:pt x="671" y="114148"/>
                  <a:pt x="127410" y="33182"/>
                  <a:pt x="261682" y="0"/>
                </a:cubicBezTo>
                <a:cubicBezTo>
                  <a:pt x="424487" y="-2232"/>
                  <a:pt x="609691" y="36728"/>
                  <a:pt x="729167" y="0"/>
                </a:cubicBezTo>
                <a:cubicBezTo>
                  <a:pt x="848644" y="-36728"/>
                  <a:pt x="1067123" y="50691"/>
                  <a:pt x="1260400" y="0"/>
                </a:cubicBezTo>
                <a:cubicBezTo>
                  <a:pt x="1453677" y="-50691"/>
                  <a:pt x="1580495" y="25478"/>
                  <a:pt x="1696012" y="0"/>
                </a:cubicBezTo>
                <a:cubicBezTo>
                  <a:pt x="1811529" y="-25478"/>
                  <a:pt x="2086489" y="44300"/>
                  <a:pt x="2195371" y="0"/>
                </a:cubicBezTo>
                <a:cubicBezTo>
                  <a:pt x="2304253" y="-44300"/>
                  <a:pt x="2493243" y="42023"/>
                  <a:pt x="2758478" y="0"/>
                </a:cubicBezTo>
                <a:cubicBezTo>
                  <a:pt x="3023713" y="-42023"/>
                  <a:pt x="3105234" y="70166"/>
                  <a:pt x="3449081" y="0"/>
                </a:cubicBezTo>
                <a:cubicBezTo>
                  <a:pt x="3557471" y="20067"/>
                  <a:pt x="3694381" y="139926"/>
                  <a:pt x="3710763" y="261682"/>
                </a:cubicBezTo>
                <a:cubicBezTo>
                  <a:pt x="3756197" y="448756"/>
                  <a:pt x="3649855" y="636644"/>
                  <a:pt x="3710763" y="805965"/>
                </a:cubicBezTo>
                <a:cubicBezTo>
                  <a:pt x="3771671" y="975286"/>
                  <a:pt x="3652759" y="1148136"/>
                  <a:pt x="3710763" y="1308380"/>
                </a:cubicBezTo>
                <a:cubicBezTo>
                  <a:pt x="3723092" y="1462760"/>
                  <a:pt x="3621693" y="1547178"/>
                  <a:pt x="3449081" y="1570062"/>
                </a:cubicBezTo>
                <a:cubicBezTo>
                  <a:pt x="3292079" y="1613434"/>
                  <a:pt x="3204707" y="1556023"/>
                  <a:pt x="3013470" y="1570062"/>
                </a:cubicBezTo>
                <a:cubicBezTo>
                  <a:pt x="2822233" y="1584101"/>
                  <a:pt x="2661630" y="1547555"/>
                  <a:pt x="2418489" y="1570062"/>
                </a:cubicBezTo>
                <a:cubicBezTo>
                  <a:pt x="2175348" y="1592569"/>
                  <a:pt x="2060164" y="1527557"/>
                  <a:pt x="1823508" y="1570062"/>
                </a:cubicBezTo>
                <a:cubicBezTo>
                  <a:pt x="1586852" y="1612567"/>
                  <a:pt x="1468719" y="1539077"/>
                  <a:pt x="1356022" y="1570062"/>
                </a:cubicBezTo>
                <a:cubicBezTo>
                  <a:pt x="1243325" y="1601047"/>
                  <a:pt x="1071651" y="1550550"/>
                  <a:pt x="888537" y="1570062"/>
                </a:cubicBezTo>
                <a:cubicBezTo>
                  <a:pt x="705423" y="1589574"/>
                  <a:pt x="448721" y="1503423"/>
                  <a:pt x="261682" y="1570062"/>
                </a:cubicBezTo>
                <a:cubicBezTo>
                  <a:pt x="85987" y="1590815"/>
                  <a:pt x="26871" y="1462843"/>
                  <a:pt x="0" y="1308380"/>
                </a:cubicBezTo>
                <a:cubicBezTo>
                  <a:pt x="-56504" y="1064888"/>
                  <a:pt x="21033" y="928669"/>
                  <a:pt x="0" y="764097"/>
                </a:cubicBezTo>
                <a:cubicBezTo>
                  <a:pt x="-21033" y="599525"/>
                  <a:pt x="29552" y="481355"/>
                  <a:pt x="0" y="261682"/>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a:solidFill>
                  <a:srgbClr val="191919"/>
                </a:solidFill>
                <a:latin typeface="Arial"/>
                <a:ea typeface="Arial"/>
                <a:cs typeface="Arial"/>
                <a:sym typeface="Arial"/>
              </a:rPr>
              <a:t>Khả năng đặc biệt của thực vật chính là tự tổng hợp các chất để tạo thành chất dinh dưỡng.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3"/>
                                        </p:tgtEl>
                                        <p:attrNameLst>
                                          <p:attrName>style.visibility</p:attrName>
                                        </p:attrNameLst>
                                      </p:cBhvr>
                                      <p:to>
                                        <p:strVal val="visible"/>
                                      </p:to>
                                    </p:set>
                                    <p:animEffect transition="in" filter="fade">
                                      <p:cBhvr>
                                        <p:cTn id="7" dur="500"/>
                                        <p:tgtEl>
                                          <p:spTgt spid="1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7"/>
        <p:cNvGrpSpPr/>
        <p:nvPr/>
      </p:nvGrpSpPr>
      <p:grpSpPr>
        <a:xfrm>
          <a:off x="0" y="0"/>
          <a:ext cx="0" cy="0"/>
          <a:chOff x="0" y="0"/>
          <a:chExt cx="0" cy="0"/>
        </a:xfrm>
      </p:grpSpPr>
      <p:pic>
        <p:nvPicPr>
          <p:cNvPr id="1598" name="Google Shape;1598;p38"/>
          <p:cNvPicPr preferRelativeResize="0"/>
          <p:nvPr/>
        </p:nvPicPr>
        <p:blipFill rotWithShape="1">
          <a:blip r:embed="rId3">
            <a:alphaModFix/>
          </a:blip>
          <a:srcRect/>
          <a:stretch/>
        </p:blipFill>
        <p:spPr>
          <a:xfrm>
            <a:off x="1363908" y="342505"/>
            <a:ext cx="6935168" cy="1962424"/>
          </a:xfrm>
          <a:prstGeom prst="rect">
            <a:avLst/>
          </a:prstGeom>
          <a:noFill/>
          <a:ln>
            <a:noFill/>
          </a:ln>
        </p:spPr>
      </p:pic>
      <p:sp>
        <p:nvSpPr>
          <p:cNvPr id="1599" name="Google Shape;1599;p38"/>
          <p:cNvSpPr/>
          <p:nvPr/>
        </p:nvSpPr>
        <p:spPr>
          <a:xfrm>
            <a:off x="691979" y="2571750"/>
            <a:ext cx="8044248" cy="1570062"/>
          </a:xfrm>
          <a:custGeom>
            <a:avLst/>
            <a:gdLst/>
            <a:ahLst/>
            <a:cxnLst/>
            <a:rect l="l" t="t" r="r" b="b"/>
            <a:pathLst>
              <a:path w="8044248" h="1570062" fill="none" extrusionOk="0">
                <a:moveTo>
                  <a:pt x="0" y="261682"/>
                </a:moveTo>
                <a:cubicBezTo>
                  <a:pt x="-22061" y="146606"/>
                  <a:pt x="131774" y="-11933"/>
                  <a:pt x="261682" y="0"/>
                </a:cubicBezTo>
                <a:cubicBezTo>
                  <a:pt x="419759" y="-56645"/>
                  <a:pt x="541971" y="21384"/>
                  <a:pt x="765003" y="0"/>
                </a:cubicBezTo>
                <a:cubicBezTo>
                  <a:pt x="988035" y="-21384"/>
                  <a:pt x="987299" y="21574"/>
                  <a:pt x="1193115" y="0"/>
                </a:cubicBezTo>
                <a:cubicBezTo>
                  <a:pt x="1398931" y="-21574"/>
                  <a:pt x="1762791" y="2397"/>
                  <a:pt x="1922062" y="0"/>
                </a:cubicBezTo>
                <a:cubicBezTo>
                  <a:pt x="2081333" y="-2397"/>
                  <a:pt x="2404517" y="8387"/>
                  <a:pt x="2575800" y="0"/>
                </a:cubicBezTo>
                <a:cubicBezTo>
                  <a:pt x="2747083" y="-8387"/>
                  <a:pt x="3043913" y="70724"/>
                  <a:pt x="3229539" y="0"/>
                </a:cubicBezTo>
                <a:cubicBezTo>
                  <a:pt x="3415165" y="-70724"/>
                  <a:pt x="3605255" y="74837"/>
                  <a:pt x="3883277" y="0"/>
                </a:cubicBezTo>
                <a:cubicBezTo>
                  <a:pt x="4161299" y="-74837"/>
                  <a:pt x="4231443" y="1478"/>
                  <a:pt x="4461806" y="0"/>
                </a:cubicBezTo>
                <a:cubicBezTo>
                  <a:pt x="4692169" y="-1478"/>
                  <a:pt x="4977025" y="72842"/>
                  <a:pt x="5115545" y="0"/>
                </a:cubicBezTo>
                <a:cubicBezTo>
                  <a:pt x="5254065" y="-72842"/>
                  <a:pt x="5452682" y="11338"/>
                  <a:pt x="5769283" y="0"/>
                </a:cubicBezTo>
                <a:cubicBezTo>
                  <a:pt x="6085884" y="-11338"/>
                  <a:pt x="5984800" y="32506"/>
                  <a:pt x="6122186" y="0"/>
                </a:cubicBezTo>
                <a:cubicBezTo>
                  <a:pt x="6259572" y="-32506"/>
                  <a:pt x="6565407" y="25781"/>
                  <a:pt x="6700716" y="0"/>
                </a:cubicBezTo>
                <a:cubicBezTo>
                  <a:pt x="6836025" y="-25781"/>
                  <a:pt x="6946141" y="40367"/>
                  <a:pt x="7053619" y="0"/>
                </a:cubicBezTo>
                <a:cubicBezTo>
                  <a:pt x="7161097" y="-40367"/>
                  <a:pt x="7470077" y="60052"/>
                  <a:pt x="7782566" y="0"/>
                </a:cubicBezTo>
                <a:cubicBezTo>
                  <a:pt x="7912928" y="4254"/>
                  <a:pt x="8073207" y="104512"/>
                  <a:pt x="8044248" y="261682"/>
                </a:cubicBezTo>
                <a:cubicBezTo>
                  <a:pt x="8090905" y="494662"/>
                  <a:pt x="7993613" y="519319"/>
                  <a:pt x="8044248" y="753630"/>
                </a:cubicBezTo>
                <a:cubicBezTo>
                  <a:pt x="8094883" y="987941"/>
                  <a:pt x="8033412" y="1061803"/>
                  <a:pt x="8044248" y="1308380"/>
                </a:cubicBezTo>
                <a:cubicBezTo>
                  <a:pt x="8048933" y="1437474"/>
                  <a:pt x="7948320" y="1568866"/>
                  <a:pt x="7782566" y="1570062"/>
                </a:cubicBezTo>
                <a:cubicBezTo>
                  <a:pt x="7635496" y="1603560"/>
                  <a:pt x="7315110" y="1520776"/>
                  <a:pt x="7128828" y="1570062"/>
                </a:cubicBezTo>
                <a:cubicBezTo>
                  <a:pt x="6942546" y="1619348"/>
                  <a:pt x="6773210" y="1515559"/>
                  <a:pt x="6550298" y="1570062"/>
                </a:cubicBezTo>
                <a:cubicBezTo>
                  <a:pt x="6327386" y="1624565"/>
                  <a:pt x="6273762" y="1532160"/>
                  <a:pt x="6197395" y="1570062"/>
                </a:cubicBezTo>
                <a:cubicBezTo>
                  <a:pt x="6121028" y="1607964"/>
                  <a:pt x="5741798" y="1532290"/>
                  <a:pt x="5543657" y="1570062"/>
                </a:cubicBezTo>
                <a:cubicBezTo>
                  <a:pt x="5345516" y="1607834"/>
                  <a:pt x="5282665" y="1521047"/>
                  <a:pt x="5040336" y="1570062"/>
                </a:cubicBezTo>
                <a:cubicBezTo>
                  <a:pt x="4798007" y="1619077"/>
                  <a:pt x="4594806" y="1541652"/>
                  <a:pt x="4461806" y="1570062"/>
                </a:cubicBezTo>
                <a:cubicBezTo>
                  <a:pt x="4328806" y="1598472"/>
                  <a:pt x="4225708" y="1538600"/>
                  <a:pt x="4108903" y="1570062"/>
                </a:cubicBezTo>
                <a:cubicBezTo>
                  <a:pt x="3992098" y="1601524"/>
                  <a:pt x="3743271" y="1541565"/>
                  <a:pt x="3455165" y="1570062"/>
                </a:cubicBezTo>
                <a:cubicBezTo>
                  <a:pt x="3167059" y="1598559"/>
                  <a:pt x="2973510" y="1560177"/>
                  <a:pt x="2801427" y="1570062"/>
                </a:cubicBezTo>
                <a:cubicBezTo>
                  <a:pt x="2629344" y="1579947"/>
                  <a:pt x="2575978" y="1531154"/>
                  <a:pt x="2448524" y="1570062"/>
                </a:cubicBezTo>
                <a:cubicBezTo>
                  <a:pt x="2321070" y="1608970"/>
                  <a:pt x="2063831" y="1537514"/>
                  <a:pt x="1945203" y="1570062"/>
                </a:cubicBezTo>
                <a:cubicBezTo>
                  <a:pt x="1826575" y="1602610"/>
                  <a:pt x="1657866" y="1516711"/>
                  <a:pt x="1441882" y="1570062"/>
                </a:cubicBezTo>
                <a:cubicBezTo>
                  <a:pt x="1225898" y="1623413"/>
                  <a:pt x="1134375" y="1528796"/>
                  <a:pt x="1013770" y="1570062"/>
                </a:cubicBezTo>
                <a:cubicBezTo>
                  <a:pt x="893165" y="1611328"/>
                  <a:pt x="432348" y="1508712"/>
                  <a:pt x="261682" y="1570062"/>
                </a:cubicBezTo>
                <a:cubicBezTo>
                  <a:pt x="101158" y="1560997"/>
                  <a:pt x="-41514" y="1462299"/>
                  <a:pt x="0" y="1308380"/>
                </a:cubicBezTo>
                <a:cubicBezTo>
                  <a:pt x="-8191" y="1199996"/>
                  <a:pt x="44749" y="1013119"/>
                  <a:pt x="0" y="774564"/>
                </a:cubicBezTo>
                <a:cubicBezTo>
                  <a:pt x="-44749" y="536009"/>
                  <a:pt x="9873" y="366424"/>
                  <a:pt x="0" y="261682"/>
                </a:cubicBezTo>
                <a:close/>
              </a:path>
              <a:path w="8044248" h="1570062" extrusionOk="0">
                <a:moveTo>
                  <a:pt x="0" y="261682"/>
                </a:moveTo>
                <a:cubicBezTo>
                  <a:pt x="671" y="114148"/>
                  <a:pt x="127410" y="33182"/>
                  <a:pt x="261682" y="0"/>
                </a:cubicBezTo>
                <a:cubicBezTo>
                  <a:pt x="363276" y="-16264"/>
                  <a:pt x="491743" y="33307"/>
                  <a:pt x="689794" y="0"/>
                </a:cubicBezTo>
                <a:cubicBezTo>
                  <a:pt x="887845" y="-33307"/>
                  <a:pt x="1129459" y="68169"/>
                  <a:pt x="1268323" y="0"/>
                </a:cubicBezTo>
                <a:cubicBezTo>
                  <a:pt x="1407187" y="-68169"/>
                  <a:pt x="1446039" y="19412"/>
                  <a:pt x="1621226" y="0"/>
                </a:cubicBezTo>
                <a:cubicBezTo>
                  <a:pt x="1796413" y="-19412"/>
                  <a:pt x="1894744" y="8079"/>
                  <a:pt x="2124547" y="0"/>
                </a:cubicBezTo>
                <a:cubicBezTo>
                  <a:pt x="2354350" y="-8079"/>
                  <a:pt x="2586819" y="77280"/>
                  <a:pt x="2778285" y="0"/>
                </a:cubicBezTo>
                <a:cubicBezTo>
                  <a:pt x="2969751" y="-77280"/>
                  <a:pt x="3361413" y="1362"/>
                  <a:pt x="3507233" y="0"/>
                </a:cubicBezTo>
                <a:cubicBezTo>
                  <a:pt x="3653053" y="-1362"/>
                  <a:pt x="3941509" y="65837"/>
                  <a:pt x="4160971" y="0"/>
                </a:cubicBezTo>
                <a:cubicBezTo>
                  <a:pt x="4380433" y="-65837"/>
                  <a:pt x="4734972" y="62424"/>
                  <a:pt x="4889918" y="0"/>
                </a:cubicBezTo>
                <a:cubicBezTo>
                  <a:pt x="5044864" y="-62424"/>
                  <a:pt x="5154746" y="2253"/>
                  <a:pt x="5393239" y="0"/>
                </a:cubicBezTo>
                <a:cubicBezTo>
                  <a:pt x="5631732" y="-2253"/>
                  <a:pt x="5585342" y="6885"/>
                  <a:pt x="5746142" y="0"/>
                </a:cubicBezTo>
                <a:cubicBezTo>
                  <a:pt x="5906942" y="-6885"/>
                  <a:pt x="6151526" y="3866"/>
                  <a:pt x="6475089" y="0"/>
                </a:cubicBezTo>
                <a:cubicBezTo>
                  <a:pt x="6798652" y="-3866"/>
                  <a:pt x="6690518" y="2768"/>
                  <a:pt x="6827992" y="0"/>
                </a:cubicBezTo>
                <a:cubicBezTo>
                  <a:pt x="6965466" y="-2768"/>
                  <a:pt x="7137317" y="22123"/>
                  <a:pt x="7256104" y="0"/>
                </a:cubicBezTo>
                <a:cubicBezTo>
                  <a:pt x="7374891" y="-22123"/>
                  <a:pt x="7671483" y="61633"/>
                  <a:pt x="7782566" y="0"/>
                </a:cubicBezTo>
                <a:cubicBezTo>
                  <a:pt x="7901392" y="14807"/>
                  <a:pt x="8080215" y="108687"/>
                  <a:pt x="8044248" y="261682"/>
                </a:cubicBezTo>
                <a:cubicBezTo>
                  <a:pt x="8063939" y="420097"/>
                  <a:pt x="8010494" y="578236"/>
                  <a:pt x="8044248" y="795498"/>
                </a:cubicBezTo>
                <a:cubicBezTo>
                  <a:pt x="8078002" y="1012760"/>
                  <a:pt x="8042980" y="1052405"/>
                  <a:pt x="8044248" y="1308380"/>
                </a:cubicBezTo>
                <a:cubicBezTo>
                  <a:pt x="8013076" y="1473656"/>
                  <a:pt x="7953960" y="1580002"/>
                  <a:pt x="7782566" y="1570062"/>
                </a:cubicBezTo>
                <a:cubicBezTo>
                  <a:pt x="7459763" y="1641849"/>
                  <a:pt x="7360857" y="1533452"/>
                  <a:pt x="7053619" y="1570062"/>
                </a:cubicBezTo>
                <a:cubicBezTo>
                  <a:pt x="6746381" y="1606672"/>
                  <a:pt x="6778783" y="1548831"/>
                  <a:pt x="6700716" y="1570062"/>
                </a:cubicBezTo>
                <a:cubicBezTo>
                  <a:pt x="6622649" y="1591293"/>
                  <a:pt x="6232391" y="1566754"/>
                  <a:pt x="5971769" y="1570062"/>
                </a:cubicBezTo>
                <a:cubicBezTo>
                  <a:pt x="5711147" y="1573370"/>
                  <a:pt x="5589334" y="1536234"/>
                  <a:pt x="5393239" y="1570062"/>
                </a:cubicBezTo>
                <a:cubicBezTo>
                  <a:pt x="5197144" y="1603890"/>
                  <a:pt x="4998195" y="1523376"/>
                  <a:pt x="4889918" y="1570062"/>
                </a:cubicBezTo>
                <a:cubicBezTo>
                  <a:pt x="4781641" y="1616748"/>
                  <a:pt x="4521631" y="1522039"/>
                  <a:pt x="4160971" y="1570062"/>
                </a:cubicBezTo>
                <a:cubicBezTo>
                  <a:pt x="3800311" y="1618085"/>
                  <a:pt x="3812000" y="1566748"/>
                  <a:pt x="3507233" y="1570062"/>
                </a:cubicBezTo>
                <a:cubicBezTo>
                  <a:pt x="3202466" y="1573376"/>
                  <a:pt x="3089619" y="1535254"/>
                  <a:pt x="2928703" y="1570062"/>
                </a:cubicBezTo>
                <a:cubicBezTo>
                  <a:pt x="2767787" y="1604870"/>
                  <a:pt x="2748993" y="1555125"/>
                  <a:pt x="2575800" y="1570062"/>
                </a:cubicBezTo>
                <a:cubicBezTo>
                  <a:pt x="2402607" y="1584999"/>
                  <a:pt x="2356665" y="1565334"/>
                  <a:pt x="2147688" y="1570062"/>
                </a:cubicBezTo>
                <a:cubicBezTo>
                  <a:pt x="1938711" y="1574790"/>
                  <a:pt x="1871758" y="1536143"/>
                  <a:pt x="1719576" y="1570062"/>
                </a:cubicBezTo>
                <a:cubicBezTo>
                  <a:pt x="1567394" y="1603981"/>
                  <a:pt x="1238081" y="1560136"/>
                  <a:pt x="1065838" y="1570062"/>
                </a:cubicBezTo>
                <a:cubicBezTo>
                  <a:pt x="893595" y="1579988"/>
                  <a:pt x="558857" y="1554687"/>
                  <a:pt x="261682" y="1570062"/>
                </a:cubicBezTo>
                <a:cubicBezTo>
                  <a:pt x="109261" y="1557715"/>
                  <a:pt x="-3480" y="1456600"/>
                  <a:pt x="0" y="1308380"/>
                </a:cubicBezTo>
                <a:cubicBezTo>
                  <a:pt x="-29453" y="1125219"/>
                  <a:pt x="17961" y="1050740"/>
                  <a:pt x="0" y="816432"/>
                </a:cubicBezTo>
                <a:cubicBezTo>
                  <a:pt x="-17961" y="582124"/>
                  <a:pt x="33136" y="494569"/>
                  <a:pt x="0" y="261682"/>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a:solidFill>
                  <a:srgbClr val="191919"/>
                </a:solidFill>
                <a:latin typeface="Arial"/>
                <a:ea typeface="Arial"/>
                <a:cs typeface="Arial"/>
                <a:sym typeface="Arial"/>
              </a:rPr>
              <a:t>Thực vật thường đứng đầu chuỗi thức ăn. Nếu không có thực vật, các loài động vật ăn cỏ sẽ không có thức ăn, từ đó chuỗi thức ăn không được hình thành và tiếp diễn.</a:t>
            </a:r>
            <a:endParaRPr/>
          </a:p>
        </p:txBody>
      </p:sp>
      <p:pic>
        <p:nvPicPr>
          <p:cNvPr id="1600" name="Google Shape;1600;p38"/>
          <p:cNvPicPr preferRelativeResize="0"/>
          <p:nvPr/>
        </p:nvPicPr>
        <p:blipFill rotWithShape="1">
          <a:blip r:embed="rId4">
            <a:alphaModFix/>
          </a:blip>
          <a:srcRect/>
          <a:stretch/>
        </p:blipFill>
        <p:spPr>
          <a:xfrm>
            <a:off x="1751363" y="1040116"/>
            <a:ext cx="967124" cy="932149"/>
          </a:xfrm>
          <a:prstGeom prst="rect">
            <a:avLst/>
          </a:prstGeom>
          <a:noFill/>
          <a:ln>
            <a:noFill/>
          </a:ln>
        </p:spPr>
      </p:pic>
      <p:pic>
        <p:nvPicPr>
          <p:cNvPr id="1601" name="Google Shape;1601;p38"/>
          <p:cNvPicPr preferRelativeResize="0"/>
          <p:nvPr/>
        </p:nvPicPr>
        <p:blipFill rotWithShape="1">
          <a:blip r:embed="rId4">
            <a:alphaModFix/>
          </a:blip>
          <a:srcRect/>
          <a:stretch/>
        </p:blipFill>
        <p:spPr>
          <a:xfrm>
            <a:off x="4230541" y="1040116"/>
            <a:ext cx="967124" cy="932149"/>
          </a:xfrm>
          <a:prstGeom prst="rect">
            <a:avLst/>
          </a:prstGeom>
          <a:noFill/>
          <a:ln>
            <a:noFill/>
          </a:ln>
        </p:spPr>
      </p:pic>
      <p:pic>
        <p:nvPicPr>
          <p:cNvPr id="1602" name="Google Shape;1602;p38"/>
          <p:cNvPicPr preferRelativeResize="0"/>
          <p:nvPr/>
        </p:nvPicPr>
        <p:blipFill rotWithShape="1">
          <a:blip r:embed="rId4">
            <a:alphaModFix/>
          </a:blip>
          <a:srcRect/>
          <a:stretch/>
        </p:blipFill>
        <p:spPr>
          <a:xfrm>
            <a:off x="6812968" y="1040116"/>
            <a:ext cx="967124" cy="9321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500"/>
                                  </p:stCondLst>
                                  <p:childTnLst>
                                    <p:set>
                                      <p:cBhvr>
                                        <p:cTn id="6" dur="1" fill="hold">
                                          <p:stCondLst>
                                            <p:cond delay="0"/>
                                          </p:stCondLst>
                                        </p:cTn>
                                        <p:tgtEl>
                                          <p:spTgt spid="1600"/>
                                        </p:tgtEl>
                                        <p:attrNameLst>
                                          <p:attrName>style.visibility</p:attrName>
                                        </p:attrNameLst>
                                      </p:cBhvr>
                                      <p:to>
                                        <p:strVal val="visible"/>
                                      </p:to>
                                    </p:set>
                                    <p:anim calcmode="lin" valueType="num">
                                      <p:cBhvr additive="base">
                                        <p:cTn id="7" dur="250"/>
                                        <p:tgtEl>
                                          <p:spTgt spid="1600"/>
                                        </p:tgtEl>
                                        <p:attrNameLst>
                                          <p:attrName>ppt_w</p:attrName>
                                        </p:attrNameLst>
                                      </p:cBhvr>
                                      <p:tavLst>
                                        <p:tav tm="0">
                                          <p:val>
                                            <p:strVal val="0"/>
                                          </p:val>
                                        </p:tav>
                                        <p:tav tm="100000">
                                          <p:val>
                                            <p:strVal val="#ppt_w"/>
                                          </p:val>
                                        </p:tav>
                                      </p:tavLst>
                                    </p:anim>
                                    <p:anim calcmode="lin" valueType="num">
                                      <p:cBhvr additive="base">
                                        <p:cTn id="8" dur="250"/>
                                        <p:tgtEl>
                                          <p:spTgt spid="1600"/>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500"/>
                                  </p:stCondLst>
                                  <p:childTnLst>
                                    <p:set>
                                      <p:cBhvr>
                                        <p:cTn id="12" dur="1" fill="hold">
                                          <p:stCondLst>
                                            <p:cond delay="0"/>
                                          </p:stCondLst>
                                        </p:cTn>
                                        <p:tgtEl>
                                          <p:spTgt spid="1601"/>
                                        </p:tgtEl>
                                        <p:attrNameLst>
                                          <p:attrName>style.visibility</p:attrName>
                                        </p:attrNameLst>
                                      </p:cBhvr>
                                      <p:to>
                                        <p:strVal val="visible"/>
                                      </p:to>
                                    </p:set>
                                    <p:anim calcmode="lin" valueType="num">
                                      <p:cBhvr additive="base">
                                        <p:cTn id="13" dur="250"/>
                                        <p:tgtEl>
                                          <p:spTgt spid="1601"/>
                                        </p:tgtEl>
                                        <p:attrNameLst>
                                          <p:attrName>ppt_w</p:attrName>
                                        </p:attrNameLst>
                                      </p:cBhvr>
                                      <p:tavLst>
                                        <p:tav tm="0">
                                          <p:val>
                                            <p:strVal val="0"/>
                                          </p:val>
                                        </p:tav>
                                        <p:tav tm="100000">
                                          <p:val>
                                            <p:strVal val="#ppt_w"/>
                                          </p:val>
                                        </p:tav>
                                      </p:tavLst>
                                    </p:anim>
                                    <p:anim calcmode="lin" valueType="num">
                                      <p:cBhvr additive="base">
                                        <p:cTn id="14" dur="250"/>
                                        <p:tgtEl>
                                          <p:spTgt spid="1601"/>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500"/>
                                  </p:stCondLst>
                                  <p:childTnLst>
                                    <p:set>
                                      <p:cBhvr>
                                        <p:cTn id="18" dur="1" fill="hold">
                                          <p:stCondLst>
                                            <p:cond delay="0"/>
                                          </p:stCondLst>
                                        </p:cTn>
                                        <p:tgtEl>
                                          <p:spTgt spid="1602"/>
                                        </p:tgtEl>
                                        <p:attrNameLst>
                                          <p:attrName>style.visibility</p:attrName>
                                        </p:attrNameLst>
                                      </p:cBhvr>
                                      <p:to>
                                        <p:strVal val="visible"/>
                                      </p:to>
                                    </p:set>
                                    <p:anim calcmode="lin" valueType="num">
                                      <p:cBhvr additive="base">
                                        <p:cTn id="19" dur="250"/>
                                        <p:tgtEl>
                                          <p:spTgt spid="1602"/>
                                        </p:tgtEl>
                                        <p:attrNameLst>
                                          <p:attrName>ppt_w</p:attrName>
                                        </p:attrNameLst>
                                      </p:cBhvr>
                                      <p:tavLst>
                                        <p:tav tm="0">
                                          <p:val>
                                            <p:strVal val="0"/>
                                          </p:val>
                                        </p:tav>
                                        <p:tav tm="100000">
                                          <p:val>
                                            <p:strVal val="#ppt_w"/>
                                          </p:val>
                                        </p:tav>
                                      </p:tavLst>
                                    </p:anim>
                                    <p:anim calcmode="lin" valueType="num">
                                      <p:cBhvr additive="base">
                                        <p:cTn id="20" dur="250"/>
                                        <p:tgtEl>
                                          <p:spTgt spid="1602"/>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99"/>
                                        </p:tgtEl>
                                        <p:attrNameLst>
                                          <p:attrName>style.visibility</p:attrName>
                                        </p:attrNameLst>
                                      </p:cBhvr>
                                      <p:to>
                                        <p:strVal val="visible"/>
                                      </p:to>
                                    </p:set>
                                    <p:animEffect transition="in" filter="fade">
                                      <p:cBhvr>
                                        <p:cTn id="25" dur="500"/>
                                        <p:tgtEl>
                                          <p:spTgt spid="1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06"/>
        <p:cNvGrpSpPr/>
        <p:nvPr/>
      </p:nvGrpSpPr>
      <p:grpSpPr>
        <a:xfrm>
          <a:off x="0" y="0"/>
          <a:ext cx="0" cy="0"/>
          <a:chOff x="0" y="0"/>
          <a:chExt cx="0" cy="0"/>
        </a:xfrm>
      </p:grpSpPr>
      <p:grpSp>
        <p:nvGrpSpPr>
          <p:cNvPr id="1607" name="Google Shape;1607;p39"/>
          <p:cNvGrpSpPr/>
          <p:nvPr/>
        </p:nvGrpSpPr>
        <p:grpSpPr>
          <a:xfrm>
            <a:off x="3838435" y="2704084"/>
            <a:ext cx="1462125" cy="723809"/>
            <a:chOff x="5396060" y="1318484"/>
            <a:chExt cx="1462125" cy="723809"/>
          </a:xfrm>
        </p:grpSpPr>
        <p:sp>
          <p:nvSpPr>
            <p:cNvPr id="1608" name="Google Shape;1608;p39"/>
            <p:cNvSpPr/>
            <p:nvPr/>
          </p:nvSpPr>
          <p:spPr>
            <a:xfrm>
              <a:off x="5396060" y="16596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09" name="Google Shape;1609;p39"/>
            <p:cNvSpPr/>
            <p:nvPr/>
          </p:nvSpPr>
          <p:spPr>
            <a:xfrm>
              <a:off x="5931338" y="131848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10" name="Google Shape;1610;p39"/>
          <p:cNvGrpSpPr/>
          <p:nvPr/>
        </p:nvGrpSpPr>
        <p:grpSpPr>
          <a:xfrm>
            <a:off x="6431144" y="2704080"/>
            <a:ext cx="1657866" cy="2111994"/>
            <a:chOff x="6545780" y="-3106348"/>
            <a:chExt cx="2438396" cy="3106330"/>
          </a:xfrm>
        </p:grpSpPr>
        <p:sp>
          <p:nvSpPr>
            <p:cNvPr id="1611" name="Google Shape;1611;p39"/>
            <p:cNvSpPr/>
            <p:nvPr/>
          </p:nvSpPr>
          <p:spPr>
            <a:xfrm>
              <a:off x="6545780" y="-3106348"/>
              <a:ext cx="2438396" cy="2498415"/>
            </a:xfrm>
            <a:custGeom>
              <a:avLst/>
              <a:gdLst/>
              <a:ahLst/>
              <a:cxnLst/>
              <a:rect l="l" t="t" r="r" b="b"/>
              <a:pathLst>
                <a:path w="913257" h="935736" extrusionOk="0">
                  <a:moveTo>
                    <a:pt x="913257" y="467868"/>
                  </a:moveTo>
                  <a:cubicBezTo>
                    <a:pt x="913257" y="726264"/>
                    <a:pt x="708817" y="935736"/>
                    <a:pt x="456629" y="935736"/>
                  </a:cubicBezTo>
                  <a:cubicBezTo>
                    <a:pt x="204440" y="935736"/>
                    <a:pt x="0" y="726264"/>
                    <a:pt x="0" y="467868"/>
                  </a:cubicBezTo>
                  <a:cubicBezTo>
                    <a:pt x="0" y="209472"/>
                    <a:pt x="204440" y="0"/>
                    <a:pt x="456629" y="0"/>
                  </a:cubicBezTo>
                  <a:cubicBezTo>
                    <a:pt x="708817" y="0"/>
                    <a:pt x="913257" y="209472"/>
                    <a:pt x="913257" y="46786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12" name="Google Shape;1612;p39"/>
            <p:cNvGrpSpPr/>
            <p:nvPr/>
          </p:nvGrpSpPr>
          <p:grpSpPr>
            <a:xfrm>
              <a:off x="6677531" y="-2677525"/>
              <a:ext cx="2125805" cy="2677507"/>
              <a:chOff x="6677531" y="-2677525"/>
              <a:chExt cx="2125805" cy="2677507"/>
            </a:xfrm>
          </p:grpSpPr>
          <p:sp>
            <p:nvSpPr>
              <p:cNvPr id="1613" name="Google Shape;1613;p39"/>
              <p:cNvSpPr/>
              <p:nvPr/>
            </p:nvSpPr>
            <p:spPr>
              <a:xfrm>
                <a:off x="7324336" y="-2677525"/>
                <a:ext cx="864423" cy="870273"/>
              </a:xfrm>
              <a:custGeom>
                <a:avLst/>
                <a:gdLst/>
                <a:ahLst/>
                <a:cxnLst/>
                <a:rect l="l" t="t" r="r" b="b"/>
                <a:pathLst>
                  <a:path w="323754" h="325945" extrusionOk="0">
                    <a:moveTo>
                      <a:pt x="0" y="0"/>
                    </a:moveTo>
                    <a:cubicBezTo>
                      <a:pt x="0" y="0"/>
                      <a:pt x="20288" y="325946"/>
                      <a:pt x="159258" y="325946"/>
                    </a:cubicBezTo>
                    <a:cubicBezTo>
                      <a:pt x="298228" y="325946"/>
                      <a:pt x="323755" y="3620"/>
                      <a:pt x="323755" y="362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4" name="Google Shape;1614;p39"/>
              <p:cNvSpPr/>
              <p:nvPr/>
            </p:nvSpPr>
            <p:spPr>
              <a:xfrm>
                <a:off x="7756472" y="-2124839"/>
                <a:ext cx="25432" cy="2124821"/>
              </a:xfrm>
              <a:custGeom>
                <a:avLst/>
                <a:gdLst/>
                <a:ahLst/>
                <a:cxnLst/>
                <a:rect l="l" t="t" r="r" b="b"/>
                <a:pathLst>
                  <a:path w="9525" h="795813" extrusionOk="0">
                    <a:moveTo>
                      <a:pt x="0" y="795814"/>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5" name="Google Shape;1615;p39"/>
              <p:cNvSpPr/>
              <p:nvPr/>
            </p:nvSpPr>
            <p:spPr>
              <a:xfrm>
                <a:off x="6795548" y="-2482190"/>
                <a:ext cx="1921877" cy="1673916"/>
              </a:xfrm>
              <a:custGeom>
                <a:avLst/>
                <a:gdLst/>
                <a:ahLst/>
                <a:cxnLst/>
                <a:rect l="l" t="t" r="r" b="b"/>
                <a:pathLst>
                  <a:path w="719804" h="626935" extrusionOk="0">
                    <a:moveTo>
                      <a:pt x="0" y="0"/>
                    </a:moveTo>
                    <a:cubicBezTo>
                      <a:pt x="0" y="0"/>
                      <a:pt x="45149" y="626936"/>
                      <a:pt x="354044" y="626936"/>
                    </a:cubicBezTo>
                    <a:cubicBezTo>
                      <a:pt x="662940" y="626936"/>
                      <a:pt x="719804" y="40672"/>
                      <a:pt x="719804" y="40672"/>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6" name="Google Shape;1616;p39"/>
              <p:cNvSpPr/>
              <p:nvPr/>
            </p:nvSpPr>
            <p:spPr>
              <a:xfrm>
                <a:off x="6977150" y="-2561545"/>
                <a:ext cx="1558455" cy="1380433"/>
              </a:xfrm>
              <a:custGeom>
                <a:avLst/>
                <a:gdLst/>
                <a:ahLst/>
                <a:cxnLst/>
                <a:rect l="l" t="t" r="r" b="b"/>
                <a:pathLst>
                  <a:path w="583691" h="517016" extrusionOk="0">
                    <a:moveTo>
                      <a:pt x="0" y="0"/>
                    </a:moveTo>
                    <a:cubicBezTo>
                      <a:pt x="0" y="0"/>
                      <a:pt x="36576" y="517017"/>
                      <a:pt x="287084" y="517017"/>
                    </a:cubicBezTo>
                    <a:cubicBezTo>
                      <a:pt x="537591" y="517017"/>
                      <a:pt x="583692" y="10954"/>
                      <a:pt x="583692" y="1095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7" name="Google Shape;1617;p39"/>
              <p:cNvSpPr/>
              <p:nvPr/>
            </p:nvSpPr>
            <p:spPr>
              <a:xfrm>
                <a:off x="7153414" y="-2660486"/>
                <a:ext cx="1205972" cy="1199361"/>
              </a:xfrm>
              <a:custGeom>
                <a:avLst/>
                <a:gdLst/>
                <a:ahLst/>
                <a:cxnLst/>
                <a:rect l="l" t="t" r="r" b="b"/>
                <a:pathLst>
                  <a:path w="451675" h="449199" extrusionOk="0">
                    <a:moveTo>
                      <a:pt x="0" y="0"/>
                    </a:moveTo>
                    <a:cubicBezTo>
                      <a:pt x="0" y="0"/>
                      <a:pt x="28289" y="449199"/>
                      <a:pt x="222218" y="449199"/>
                    </a:cubicBezTo>
                    <a:cubicBezTo>
                      <a:pt x="416147" y="449199"/>
                      <a:pt x="451675" y="4096"/>
                      <a:pt x="451675" y="40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8" name="Google Shape;1618;p39"/>
              <p:cNvSpPr/>
              <p:nvPr/>
            </p:nvSpPr>
            <p:spPr>
              <a:xfrm>
                <a:off x="7350278" y="-2620299"/>
                <a:ext cx="109355" cy="157931"/>
              </a:xfrm>
              <a:custGeom>
                <a:avLst/>
                <a:gdLst/>
                <a:ahLst/>
                <a:cxnLst/>
                <a:rect l="l" t="t" r="r" b="b"/>
                <a:pathLst>
                  <a:path w="40957" h="59150" extrusionOk="0">
                    <a:moveTo>
                      <a:pt x="0" y="59150"/>
                    </a:moveTo>
                    <a:lnTo>
                      <a:pt x="4095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19" name="Google Shape;1619;p39"/>
              <p:cNvSpPr/>
              <p:nvPr/>
            </p:nvSpPr>
            <p:spPr>
              <a:xfrm>
                <a:off x="8070842" y="-2591812"/>
                <a:ext cx="187178" cy="109609"/>
              </a:xfrm>
              <a:custGeom>
                <a:avLst/>
                <a:gdLst/>
                <a:ahLst/>
                <a:cxnLst/>
                <a:rect l="l" t="t" r="r" b="b"/>
                <a:pathLst>
                  <a:path w="70104" h="41052" extrusionOk="0">
                    <a:moveTo>
                      <a:pt x="0" y="0"/>
                    </a:moveTo>
                    <a:lnTo>
                      <a:pt x="34957" y="41053"/>
                    </a:lnTo>
                    <a:lnTo>
                      <a:pt x="70104" y="1133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0" name="Google Shape;1620;p39"/>
              <p:cNvSpPr/>
              <p:nvPr/>
            </p:nvSpPr>
            <p:spPr>
              <a:xfrm>
                <a:off x="8214040" y="-2396223"/>
                <a:ext cx="198368" cy="153608"/>
              </a:xfrm>
              <a:custGeom>
                <a:avLst/>
                <a:gdLst/>
                <a:ahLst/>
                <a:cxnLst/>
                <a:rect l="l" t="t" r="r" b="b"/>
                <a:pathLst>
                  <a:path w="74295" h="57531" extrusionOk="0">
                    <a:moveTo>
                      <a:pt x="0" y="0"/>
                    </a:moveTo>
                    <a:lnTo>
                      <a:pt x="30480" y="57531"/>
                    </a:lnTo>
                    <a:lnTo>
                      <a:pt x="7429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1" name="Google Shape;1621;p39"/>
              <p:cNvSpPr/>
              <p:nvPr/>
            </p:nvSpPr>
            <p:spPr>
              <a:xfrm>
                <a:off x="7988180" y="-2262691"/>
                <a:ext cx="75022" cy="155386"/>
              </a:xfrm>
              <a:custGeom>
                <a:avLst/>
                <a:gdLst/>
                <a:ahLst/>
                <a:cxnLst/>
                <a:rect l="l" t="t" r="r" b="b"/>
                <a:pathLst>
                  <a:path w="28098" h="58197" extrusionOk="0">
                    <a:moveTo>
                      <a:pt x="0" y="0"/>
                    </a:moveTo>
                    <a:lnTo>
                      <a:pt x="28099" y="5819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2" name="Google Shape;1622;p39"/>
              <p:cNvSpPr/>
              <p:nvPr/>
            </p:nvSpPr>
            <p:spPr>
              <a:xfrm>
                <a:off x="8103908" y="-2024119"/>
                <a:ext cx="255588" cy="110372"/>
              </a:xfrm>
              <a:custGeom>
                <a:avLst/>
                <a:gdLst/>
                <a:ahLst/>
                <a:cxnLst/>
                <a:rect l="l" t="t" r="r" b="b"/>
                <a:pathLst>
                  <a:path w="95726" h="41338" extrusionOk="0">
                    <a:moveTo>
                      <a:pt x="95726" y="9811"/>
                    </a:moveTo>
                    <a:lnTo>
                      <a:pt x="35814" y="41338"/>
                    </a:ln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3" name="Google Shape;1623;p39"/>
              <p:cNvSpPr/>
              <p:nvPr/>
            </p:nvSpPr>
            <p:spPr>
              <a:xfrm>
                <a:off x="7988180" y="-1807419"/>
                <a:ext cx="225831" cy="167340"/>
              </a:xfrm>
              <a:custGeom>
                <a:avLst/>
                <a:gdLst/>
                <a:ahLst/>
                <a:cxnLst/>
                <a:rect l="l" t="t" r="r" b="b"/>
                <a:pathLst>
                  <a:path w="84581" h="62674" extrusionOk="0">
                    <a:moveTo>
                      <a:pt x="0" y="0"/>
                    </a:moveTo>
                    <a:lnTo>
                      <a:pt x="25336" y="62675"/>
                    </a:lnTo>
                    <a:lnTo>
                      <a:pt x="84582" y="5448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4" name="Google Shape;1624;p39"/>
              <p:cNvSpPr/>
              <p:nvPr/>
            </p:nvSpPr>
            <p:spPr>
              <a:xfrm>
                <a:off x="7324336" y="-2319411"/>
                <a:ext cx="190227" cy="194552"/>
              </a:xfrm>
              <a:custGeom>
                <a:avLst/>
                <a:gdLst/>
                <a:ahLst/>
                <a:cxnLst/>
                <a:rect l="l" t="t" r="r" b="b"/>
                <a:pathLst>
                  <a:path w="71246" h="72866" extrusionOk="0">
                    <a:moveTo>
                      <a:pt x="71247" y="0"/>
                    </a:moveTo>
                    <a:lnTo>
                      <a:pt x="41529" y="72866"/>
                    </a:lnTo>
                    <a:lnTo>
                      <a:pt x="0" y="6229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5" name="Google Shape;1625;p39"/>
              <p:cNvSpPr/>
              <p:nvPr/>
            </p:nvSpPr>
            <p:spPr>
              <a:xfrm>
                <a:off x="7051929" y="-2482190"/>
                <a:ext cx="129193" cy="62561"/>
              </a:xfrm>
              <a:custGeom>
                <a:avLst/>
                <a:gdLst/>
                <a:ahLst/>
                <a:cxnLst/>
                <a:rect l="l" t="t" r="r" b="b"/>
                <a:pathLst>
                  <a:path w="48387" h="23431" extrusionOk="0">
                    <a:moveTo>
                      <a:pt x="0" y="0"/>
                    </a:moveTo>
                    <a:lnTo>
                      <a:pt x="48387" y="234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6" name="Google Shape;1626;p39"/>
              <p:cNvSpPr/>
              <p:nvPr/>
            </p:nvSpPr>
            <p:spPr>
              <a:xfrm>
                <a:off x="7181138" y="-2060998"/>
                <a:ext cx="195823" cy="92062"/>
              </a:xfrm>
              <a:custGeom>
                <a:avLst/>
                <a:gdLst/>
                <a:ahLst/>
                <a:cxnLst/>
                <a:rect l="l" t="t" r="r" b="b"/>
                <a:pathLst>
                  <a:path w="73342" h="34480" extrusionOk="0">
                    <a:moveTo>
                      <a:pt x="0" y="13811"/>
                    </a:moveTo>
                    <a:lnTo>
                      <a:pt x="38481" y="34480"/>
                    </a:lnTo>
                    <a:lnTo>
                      <a:pt x="7334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7" name="Google Shape;1627;p39"/>
              <p:cNvSpPr/>
              <p:nvPr/>
            </p:nvSpPr>
            <p:spPr>
              <a:xfrm>
                <a:off x="7324336" y="-1790378"/>
                <a:ext cx="190227" cy="164541"/>
              </a:xfrm>
              <a:custGeom>
                <a:avLst/>
                <a:gdLst/>
                <a:ahLst/>
                <a:cxnLst/>
                <a:rect l="l" t="t" r="r" b="b"/>
                <a:pathLst>
                  <a:path w="71246" h="61626" extrusionOk="0">
                    <a:moveTo>
                      <a:pt x="71247" y="0"/>
                    </a:moveTo>
                    <a:lnTo>
                      <a:pt x="50673" y="61627"/>
                    </a:lnTo>
                    <a:lnTo>
                      <a:pt x="0" y="6162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8" name="Google Shape;1628;p39"/>
              <p:cNvSpPr/>
              <p:nvPr/>
            </p:nvSpPr>
            <p:spPr>
              <a:xfrm>
                <a:off x="6870327" y="-2419623"/>
                <a:ext cx="220238" cy="80364"/>
              </a:xfrm>
              <a:custGeom>
                <a:avLst/>
                <a:gdLst/>
                <a:ahLst/>
                <a:cxnLst/>
                <a:rect l="l" t="t" r="r" b="b"/>
                <a:pathLst>
                  <a:path w="82486" h="30099" extrusionOk="0">
                    <a:moveTo>
                      <a:pt x="0" y="0"/>
                    </a:moveTo>
                    <a:lnTo>
                      <a:pt x="50102" y="30099"/>
                    </a:lnTo>
                    <a:lnTo>
                      <a:pt x="82487" y="876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29" name="Google Shape;1629;p39"/>
              <p:cNvSpPr/>
              <p:nvPr/>
            </p:nvSpPr>
            <p:spPr>
              <a:xfrm>
                <a:off x="8583098" y="-2242600"/>
                <a:ext cx="220238" cy="135294"/>
              </a:xfrm>
              <a:custGeom>
                <a:avLst/>
                <a:gdLst/>
                <a:ahLst/>
                <a:cxnLst/>
                <a:rect l="l" t="t" r="r" b="b"/>
                <a:pathLst>
                  <a:path w="82486" h="50672" extrusionOk="0">
                    <a:moveTo>
                      <a:pt x="0" y="0"/>
                    </a:moveTo>
                    <a:lnTo>
                      <a:pt x="35147" y="50673"/>
                    </a:lnTo>
                    <a:lnTo>
                      <a:pt x="82487" y="2152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0" name="Google Shape;1630;p39"/>
              <p:cNvSpPr/>
              <p:nvPr/>
            </p:nvSpPr>
            <p:spPr>
              <a:xfrm>
                <a:off x="8509338" y="-2462352"/>
                <a:ext cx="128683" cy="123090"/>
              </a:xfrm>
              <a:custGeom>
                <a:avLst/>
                <a:gdLst/>
                <a:ahLst/>
                <a:cxnLst/>
                <a:rect l="l" t="t" r="r" b="b"/>
                <a:pathLst>
                  <a:path w="48196" h="46101" extrusionOk="0">
                    <a:moveTo>
                      <a:pt x="0" y="46101"/>
                    </a:moveTo>
                    <a:lnTo>
                      <a:pt x="48197"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1" name="Google Shape;1631;p39"/>
              <p:cNvSpPr/>
              <p:nvPr/>
            </p:nvSpPr>
            <p:spPr>
              <a:xfrm>
                <a:off x="8535788" y="-2014963"/>
                <a:ext cx="267542" cy="120799"/>
              </a:xfrm>
              <a:custGeom>
                <a:avLst/>
                <a:gdLst/>
                <a:ahLst/>
                <a:cxnLst/>
                <a:rect l="l" t="t" r="r" b="b"/>
                <a:pathLst>
                  <a:path w="100203" h="45243" extrusionOk="0">
                    <a:moveTo>
                      <a:pt x="0" y="0"/>
                    </a:moveTo>
                    <a:lnTo>
                      <a:pt x="35338" y="45244"/>
                    </a:lnTo>
                    <a:lnTo>
                      <a:pt x="100203" y="172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2" name="Google Shape;1632;p39"/>
              <p:cNvSpPr/>
              <p:nvPr/>
            </p:nvSpPr>
            <p:spPr>
              <a:xfrm>
                <a:off x="8439900" y="-1707971"/>
                <a:ext cx="308230" cy="139620"/>
              </a:xfrm>
              <a:custGeom>
                <a:avLst/>
                <a:gdLst/>
                <a:ahLst/>
                <a:cxnLst/>
                <a:rect l="l" t="t" r="r" b="b"/>
                <a:pathLst>
                  <a:path w="115442" h="52292" extrusionOk="0">
                    <a:moveTo>
                      <a:pt x="115443" y="0"/>
                    </a:moveTo>
                    <a:cubicBezTo>
                      <a:pt x="111347" y="4858"/>
                      <a:pt x="35909" y="52292"/>
                      <a:pt x="35909" y="52292"/>
                    </a:cubicBez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3" name="Google Shape;1633;p39"/>
              <p:cNvSpPr/>
              <p:nvPr/>
            </p:nvSpPr>
            <p:spPr>
              <a:xfrm>
                <a:off x="8359526" y="-1527135"/>
                <a:ext cx="223543" cy="160729"/>
              </a:xfrm>
              <a:custGeom>
                <a:avLst/>
                <a:gdLst/>
                <a:ahLst/>
                <a:cxnLst/>
                <a:rect l="l" t="t" r="r" b="b"/>
                <a:pathLst>
                  <a:path w="83724" h="60198" extrusionOk="0">
                    <a:moveTo>
                      <a:pt x="0" y="0"/>
                    </a:moveTo>
                    <a:lnTo>
                      <a:pt x="30099" y="60198"/>
                    </a:lnTo>
                    <a:lnTo>
                      <a:pt x="83725" y="3009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4" name="Google Shape;1634;p39"/>
              <p:cNvSpPr/>
              <p:nvPr/>
            </p:nvSpPr>
            <p:spPr>
              <a:xfrm>
                <a:off x="8101110" y="-1556892"/>
                <a:ext cx="212099" cy="144196"/>
              </a:xfrm>
              <a:custGeom>
                <a:avLst/>
                <a:gdLst/>
                <a:ahLst/>
                <a:cxnLst/>
                <a:rect l="l" t="t" r="r" b="b"/>
                <a:pathLst>
                  <a:path w="79438" h="54006" extrusionOk="0">
                    <a:moveTo>
                      <a:pt x="0" y="0"/>
                    </a:moveTo>
                    <a:lnTo>
                      <a:pt x="24479" y="54007"/>
                    </a:lnTo>
                    <a:lnTo>
                      <a:pt x="79438" y="4829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5" name="Google Shape;1635;p39"/>
              <p:cNvSpPr/>
              <p:nvPr/>
            </p:nvSpPr>
            <p:spPr>
              <a:xfrm>
                <a:off x="7960710" y="-1412679"/>
                <a:ext cx="41962" cy="154115"/>
              </a:xfrm>
              <a:custGeom>
                <a:avLst/>
                <a:gdLst/>
                <a:ahLst/>
                <a:cxnLst/>
                <a:rect l="l" t="t" r="r" b="b"/>
                <a:pathLst>
                  <a:path w="15716" h="57721" extrusionOk="0">
                    <a:moveTo>
                      <a:pt x="0" y="0"/>
                    </a:moveTo>
                    <a:cubicBezTo>
                      <a:pt x="2095" y="1524"/>
                      <a:pt x="15716" y="57721"/>
                      <a:pt x="15716" y="5772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6" name="Google Shape;1636;p39"/>
              <p:cNvSpPr/>
              <p:nvPr/>
            </p:nvSpPr>
            <p:spPr>
              <a:xfrm>
                <a:off x="8280170" y="-1871767"/>
                <a:ext cx="191244" cy="101217"/>
              </a:xfrm>
              <a:custGeom>
                <a:avLst/>
                <a:gdLst/>
                <a:ahLst/>
                <a:cxnLst/>
                <a:rect l="l" t="t" r="r" b="b"/>
                <a:pathLst>
                  <a:path w="71627" h="37909" extrusionOk="0">
                    <a:moveTo>
                      <a:pt x="0" y="0"/>
                    </a:moveTo>
                    <a:lnTo>
                      <a:pt x="29718" y="37910"/>
                    </a:lnTo>
                    <a:lnTo>
                      <a:pt x="71628" y="904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7" name="Google Shape;1637;p39"/>
              <p:cNvSpPr/>
              <p:nvPr/>
            </p:nvSpPr>
            <p:spPr>
              <a:xfrm>
                <a:off x="6936455" y="-2174944"/>
                <a:ext cx="216932" cy="88502"/>
              </a:xfrm>
              <a:custGeom>
                <a:avLst/>
                <a:gdLst/>
                <a:ahLst/>
                <a:cxnLst/>
                <a:rect l="l" t="t" r="r" b="b"/>
                <a:pathLst>
                  <a:path w="81248" h="33147" extrusionOk="0">
                    <a:moveTo>
                      <a:pt x="0" y="18764"/>
                    </a:moveTo>
                    <a:lnTo>
                      <a:pt x="43244" y="33147"/>
                    </a:lnTo>
                    <a:lnTo>
                      <a:pt x="8124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8" name="Google Shape;1638;p39"/>
              <p:cNvSpPr/>
              <p:nvPr/>
            </p:nvSpPr>
            <p:spPr>
              <a:xfrm>
                <a:off x="7044808" y="-1821155"/>
                <a:ext cx="188956" cy="113171"/>
              </a:xfrm>
              <a:custGeom>
                <a:avLst/>
                <a:gdLst/>
                <a:ahLst/>
                <a:cxnLst/>
                <a:rect l="l" t="t" r="r" b="b"/>
                <a:pathLst>
                  <a:path w="70770" h="42386" extrusionOk="0">
                    <a:moveTo>
                      <a:pt x="0" y="11525"/>
                    </a:moveTo>
                    <a:lnTo>
                      <a:pt x="46101" y="42386"/>
                    </a:lnTo>
                    <a:lnTo>
                      <a:pt x="7077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39" name="Google Shape;1639;p39"/>
              <p:cNvSpPr/>
              <p:nvPr/>
            </p:nvSpPr>
            <p:spPr>
              <a:xfrm>
                <a:off x="7181138" y="-1527135"/>
                <a:ext cx="196077" cy="80364"/>
              </a:xfrm>
              <a:custGeom>
                <a:avLst/>
                <a:gdLst/>
                <a:ahLst/>
                <a:cxnLst/>
                <a:rect l="l" t="t" r="r" b="b"/>
                <a:pathLst>
                  <a:path w="73437" h="30099" extrusionOk="0">
                    <a:moveTo>
                      <a:pt x="0" y="30099"/>
                    </a:moveTo>
                    <a:cubicBezTo>
                      <a:pt x="1143" y="28194"/>
                      <a:pt x="46387" y="30099"/>
                      <a:pt x="46387" y="30099"/>
                    </a:cubicBezTo>
                    <a:lnTo>
                      <a:pt x="7343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0" name="Google Shape;1640;p39"/>
              <p:cNvSpPr/>
              <p:nvPr/>
            </p:nvSpPr>
            <p:spPr>
              <a:xfrm>
                <a:off x="7350278" y="-1392586"/>
                <a:ext cx="164288" cy="149792"/>
              </a:xfrm>
              <a:custGeom>
                <a:avLst/>
                <a:gdLst/>
                <a:ahLst/>
                <a:cxnLst/>
                <a:rect l="l" t="t" r="r" b="b"/>
                <a:pathLst>
                  <a:path w="61531" h="56102" extrusionOk="0">
                    <a:moveTo>
                      <a:pt x="0" y="56102"/>
                    </a:moveTo>
                    <a:cubicBezTo>
                      <a:pt x="1715" y="54578"/>
                      <a:pt x="46958" y="46672"/>
                      <a:pt x="46958" y="46672"/>
                    </a:cubicBezTo>
                    <a:lnTo>
                      <a:pt x="6153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1" name="Google Shape;1641;p39"/>
              <p:cNvSpPr/>
              <p:nvPr/>
            </p:nvSpPr>
            <p:spPr>
              <a:xfrm>
                <a:off x="6677531" y="-2319411"/>
                <a:ext cx="149539" cy="97402"/>
              </a:xfrm>
              <a:custGeom>
                <a:avLst/>
                <a:gdLst/>
                <a:ahLst/>
                <a:cxnLst/>
                <a:rect l="l" t="t" r="r" b="b"/>
                <a:pathLst>
                  <a:path w="56007" h="36480" extrusionOk="0">
                    <a:moveTo>
                      <a:pt x="0" y="0"/>
                    </a:moveTo>
                    <a:lnTo>
                      <a:pt x="56007" y="3648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2" name="Google Shape;1642;p39"/>
              <p:cNvSpPr/>
              <p:nvPr/>
            </p:nvSpPr>
            <p:spPr>
              <a:xfrm>
                <a:off x="6752307" y="-1997921"/>
                <a:ext cx="224814" cy="84177"/>
              </a:xfrm>
              <a:custGeom>
                <a:avLst/>
                <a:gdLst/>
                <a:ahLst/>
                <a:cxnLst/>
                <a:rect l="l" t="t" r="r" b="b"/>
                <a:pathLst>
                  <a:path w="84200" h="31527" extrusionOk="0">
                    <a:moveTo>
                      <a:pt x="0" y="0"/>
                    </a:moveTo>
                    <a:lnTo>
                      <a:pt x="44196" y="31528"/>
                    </a:lnTo>
                    <a:lnTo>
                      <a:pt x="8420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3" name="Google Shape;1643;p39"/>
              <p:cNvSpPr/>
              <p:nvPr/>
            </p:nvSpPr>
            <p:spPr>
              <a:xfrm>
                <a:off x="6827087" y="-1690168"/>
                <a:ext cx="217949" cy="101727"/>
              </a:xfrm>
              <a:custGeom>
                <a:avLst/>
                <a:gdLst/>
                <a:ahLst/>
                <a:cxnLst/>
                <a:rect l="l" t="t" r="r" b="b"/>
                <a:pathLst>
                  <a:path w="81629" h="38100" extrusionOk="0">
                    <a:moveTo>
                      <a:pt x="0" y="17431"/>
                    </a:moveTo>
                    <a:cubicBezTo>
                      <a:pt x="7906" y="19622"/>
                      <a:pt x="57436" y="38100"/>
                      <a:pt x="57436" y="38100"/>
                    </a:cubicBezTo>
                    <a:lnTo>
                      <a:pt x="8162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4" name="Google Shape;1644;p39"/>
              <p:cNvSpPr/>
              <p:nvPr/>
            </p:nvSpPr>
            <p:spPr>
              <a:xfrm>
                <a:off x="6935947" y="-1392332"/>
                <a:ext cx="217439" cy="77310"/>
              </a:xfrm>
              <a:custGeom>
                <a:avLst/>
                <a:gdLst/>
                <a:ahLst/>
                <a:cxnLst/>
                <a:rect l="l" t="t" r="r" b="b"/>
                <a:pathLst>
                  <a:path w="81438" h="28955" extrusionOk="0">
                    <a:moveTo>
                      <a:pt x="0" y="21241"/>
                    </a:moveTo>
                    <a:lnTo>
                      <a:pt x="57912" y="28956"/>
                    </a:lnTo>
                    <a:lnTo>
                      <a:pt x="8143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5" name="Google Shape;1645;p39"/>
              <p:cNvSpPr/>
              <p:nvPr/>
            </p:nvSpPr>
            <p:spPr>
              <a:xfrm>
                <a:off x="7051929" y="-1180972"/>
                <a:ext cx="227105" cy="91808"/>
              </a:xfrm>
              <a:custGeom>
                <a:avLst/>
                <a:gdLst/>
                <a:ahLst/>
                <a:cxnLst/>
                <a:rect l="l" t="t" r="r" b="b"/>
                <a:pathLst>
                  <a:path w="85058" h="34385" extrusionOk="0">
                    <a:moveTo>
                      <a:pt x="0" y="32004"/>
                    </a:moveTo>
                    <a:lnTo>
                      <a:pt x="66675" y="34385"/>
                    </a:lnTo>
                    <a:lnTo>
                      <a:pt x="8505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6" name="Google Shape;1646;p39"/>
              <p:cNvSpPr/>
              <p:nvPr/>
            </p:nvSpPr>
            <p:spPr>
              <a:xfrm>
                <a:off x="8207172" y="-1267959"/>
                <a:ext cx="264234" cy="172426"/>
              </a:xfrm>
              <a:custGeom>
                <a:avLst/>
                <a:gdLst/>
                <a:ahLst/>
                <a:cxnLst/>
                <a:rect l="l" t="t" r="r" b="b"/>
                <a:pathLst>
                  <a:path w="98964" h="64579" extrusionOk="0">
                    <a:moveTo>
                      <a:pt x="0" y="0"/>
                    </a:moveTo>
                    <a:lnTo>
                      <a:pt x="27337" y="64579"/>
                    </a:lnTo>
                    <a:lnTo>
                      <a:pt x="98965" y="4981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7" name="Google Shape;1647;p39"/>
              <p:cNvSpPr/>
              <p:nvPr/>
            </p:nvSpPr>
            <p:spPr>
              <a:xfrm>
                <a:off x="8063213" y="-1115861"/>
                <a:ext cx="216932" cy="188702"/>
              </a:xfrm>
              <a:custGeom>
                <a:avLst/>
                <a:gdLst/>
                <a:ahLst/>
                <a:cxnLst/>
                <a:rect l="l" t="t" r="r" b="b"/>
                <a:pathLst>
                  <a:path w="81248" h="70675" extrusionOk="0">
                    <a:moveTo>
                      <a:pt x="0" y="0"/>
                    </a:moveTo>
                    <a:lnTo>
                      <a:pt x="15240" y="70675"/>
                    </a:lnTo>
                    <a:lnTo>
                      <a:pt x="81248" y="7067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48" name="Google Shape;1648;p39"/>
              <p:cNvSpPr/>
              <p:nvPr/>
            </p:nvSpPr>
            <p:spPr>
              <a:xfrm>
                <a:off x="7279060" y="-1053040"/>
                <a:ext cx="153351" cy="173697"/>
              </a:xfrm>
              <a:custGeom>
                <a:avLst/>
                <a:gdLst/>
                <a:ahLst/>
                <a:cxnLst/>
                <a:rect l="l" t="t" r="r" b="b"/>
                <a:pathLst>
                  <a:path w="57435" h="65055" extrusionOk="0">
                    <a:moveTo>
                      <a:pt x="52578" y="0"/>
                    </a:moveTo>
                    <a:lnTo>
                      <a:pt x="57436" y="54959"/>
                    </a:lnTo>
                    <a:lnTo>
                      <a:pt x="0" y="6505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649" name="Google Shape;1649;p39"/>
          <p:cNvGrpSpPr/>
          <p:nvPr/>
        </p:nvGrpSpPr>
        <p:grpSpPr>
          <a:xfrm>
            <a:off x="5590215" y="3154879"/>
            <a:ext cx="1574440" cy="1661202"/>
            <a:chOff x="9859733" y="1141545"/>
            <a:chExt cx="2315694" cy="2443304"/>
          </a:xfrm>
        </p:grpSpPr>
        <p:sp>
          <p:nvSpPr>
            <p:cNvPr id="1650" name="Google Shape;1650;p39"/>
            <p:cNvSpPr/>
            <p:nvPr/>
          </p:nvSpPr>
          <p:spPr>
            <a:xfrm>
              <a:off x="9859733" y="1141545"/>
              <a:ext cx="2315694" cy="1868244"/>
            </a:xfrm>
            <a:custGeom>
              <a:avLst/>
              <a:gdLst/>
              <a:ahLst/>
              <a:cxnLst/>
              <a:rect l="l" t="t" r="r" b="b"/>
              <a:pathLst>
                <a:path w="867301" h="699717" extrusionOk="0">
                  <a:moveTo>
                    <a:pt x="867251" y="411396"/>
                  </a:moveTo>
                  <a:cubicBezTo>
                    <a:pt x="863346" y="612564"/>
                    <a:pt x="676751" y="699717"/>
                    <a:pt x="445103" y="699717"/>
                  </a:cubicBezTo>
                  <a:cubicBezTo>
                    <a:pt x="213455" y="699717"/>
                    <a:pt x="0" y="599038"/>
                    <a:pt x="0" y="397775"/>
                  </a:cubicBezTo>
                  <a:cubicBezTo>
                    <a:pt x="0" y="196512"/>
                    <a:pt x="193643" y="19728"/>
                    <a:pt x="424434" y="1630"/>
                  </a:cubicBezTo>
                  <a:cubicBezTo>
                    <a:pt x="760095" y="-24564"/>
                    <a:pt x="870013" y="271569"/>
                    <a:pt x="867251" y="4113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51" name="Google Shape;1651;p39"/>
            <p:cNvGrpSpPr/>
            <p:nvPr/>
          </p:nvGrpSpPr>
          <p:grpSpPr>
            <a:xfrm>
              <a:off x="10098566" y="1543182"/>
              <a:ext cx="1863324" cy="2041667"/>
              <a:chOff x="10098566" y="1543182"/>
              <a:chExt cx="1863324" cy="2041667"/>
            </a:xfrm>
          </p:grpSpPr>
          <p:sp>
            <p:nvSpPr>
              <p:cNvPr id="1652" name="Google Shape;1652;p39"/>
              <p:cNvSpPr/>
              <p:nvPr/>
            </p:nvSpPr>
            <p:spPr>
              <a:xfrm>
                <a:off x="11017774" y="1642120"/>
                <a:ext cx="25432" cy="1942729"/>
              </a:xfrm>
              <a:custGeom>
                <a:avLst/>
                <a:gdLst/>
                <a:ahLst/>
                <a:cxnLst/>
                <a:rect l="l" t="t" r="r" b="b"/>
                <a:pathLst>
                  <a:path w="9525" h="727614" extrusionOk="0">
                    <a:moveTo>
                      <a:pt x="0" y="727615"/>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3" name="Google Shape;1653;p39"/>
              <p:cNvSpPr/>
              <p:nvPr/>
            </p:nvSpPr>
            <p:spPr>
              <a:xfrm>
                <a:off x="10741298" y="1642120"/>
                <a:ext cx="276441" cy="156913"/>
              </a:xfrm>
              <a:custGeom>
                <a:avLst/>
                <a:gdLst/>
                <a:ahLst/>
                <a:cxnLst/>
                <a:rect l="l" t="t" r="r" b="b"/>
                <a:pathLst>
                  <a:path w="103536" h="58769" extrusionOk="0">
                    <a:moveTo>
                      <a:pt x="0" y="0"/>
                    </a:moveTo>
                    <a:lnTo>
                      <a:pt x="103537" y="5876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4" name="Google Shape;1654;p39"/>
              <p:cNvSpPr/>
              <p:nvPr/>
            </p:nvSpPr>
            <p:spPr>
              <a:xfrm>
                <a:off x="10340448" y="1710031"/>
                <a:ext cx="682588" cy="452939"/>
              </a:xfrm>
              <a:custGeom>
                <a:avLst/>
                <a:gdLst/>
                <a:ahLst/>
                <a:cxnLst/>
                <a:rect l="l" t="t" r="r" b="b"/>
                <a:pathLst>
                  <a:path w="255651" h="169640" extrusionOk="0">
                    <a:moveTo>
                      <a:pt x="0" y="0"/>
                    </a:moveTo>
                    <a:lnTo>
                      <a:pt x="255651" y="1696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5" name="Google Shape;1655;p39"/>
              <p:cNvSpPr/>
              <p:nvPr/>
            </p:nvSpPr>
            <p:spPr>
              <a:xfrm>
                <a:off x="10098566" y="1916557"/>
                <a:ext cx="921137" cy="556700"/>
              </a:xfrm>
              <a:custGeom>
                <a:avLst/>
                <a:gdLst/>
                <a:ahLst/>
                <a:cxnLst/>
                <a:rect l="l" t="t" r="r" b="b"/>
                <a:pathLst>
                  <a:path w="344995" h="208502" extrusionOk="0">
                    <a:moveTo>
                      <a:pt x="0" y="0"/>
                    </a:moveTo>
                    <a:lnTo>
                      <a:pt x="344995" y="2085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6" name="Google Shape;1656;p39"/>
              <p:cNvSpPr/>
              <p:nvPr/>
            </p:nvSpPr>
            <p:spPr>
              <a:xfrm>
                <a:off x="10276608" y="2312822"/>
                <a:ext cx="747437" cy="477353"/>
              </a:xfrm>
              <a:custGeom>
                <a:avLst/>
                <a:gdLst/>
                <a:ahLst/>
                <a:cxnLst/>
                <a:rect l="l" t="t" r="r" b="b"/>
                <a:pathLst>
                  <a:path w="279939" h="178784" extrusionOk="0">
                    <a:moveTo>
                      <a:pt x="0" y="0"/>
                    </a:moveTo>
                    <a:lnTo>
                      <a:pt x="279940" y="17878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7" name="Google Shape;1657;p39"/>
              <p:cNvSpPr/>
              <p:nvPr/>
            </p:nvSpPr>
            <p:spPr>
              <a:xfrm>
                <a:off x="10841766" y="1550557"/>
                <a:ext cx="19072" cy="159455"/>
              </a:xfrm>
              <a:custGeom>
                <a:avLst/>
                <a:gdLst/>
                <a:ahLst/>
                <a:cxnLst/>
                <a:rect l="l" t="t" r="r" b="b"/>
                <a:pathLst>
                  <a:path w="7143" h="59721" extrusionOk="0">
                    <a:moveTo>
                      <a:pt x="7144" y="59722"/>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8" name="Google Shape;1658;p39"/>
              <p:cNvSpPr/>
              <p:nvPr/>
            </p:nvSpPr>
            <p:spPr>
              <a:xfrm>
                <a:off x="10340448" y="1609565"/>
                <a:ext cx="134277" cy="230410"/>
              </a:xfrm>
              <a:custGeom>
                <a:avLst/>
                <a:gdLst/>
                <a:ahLst/>
                <a:cxnLst/>
                <a:rect l="l" t="t" r="r" b="b"/>
                <a:pathLst>
                  <a:path w="50291" h="86296" extrusionOk="0">
                    <a:moveTo>
                      <a:pt x="42005" y="0"/>
                    </a:moveTo>
                    <a:lnTo>
                      <a:pt x="50292" y="70961"/>
                    </a:lnTo>
                    <a:lnTo>
                      <a:pt x="0" y="8629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59" name="Google Shape;1659;p39"/>
              <p:cNvSpPr/>
              <p:nvPr/>
            </p:nvSpPr>
            <p:spPr>
              <a:xfrm>
                <a:off x="10474743" y="1704434"/>
                <a:ext cx="175478" cy="271355"/>
              </a:xfrm>
              <a:custGeom>
                <a:avLst/>
                <a:gdLst/>
                <a:ahLst/>
                <a:cxnLst/>
                <a:rect l="l" t="t" r="r" b="b"/>
                <a:pathLst>
                  <a:path w="65722" h="101631" extrusionOk="0">
                    <a:moveTo>
                      <a:pt x="48101" y="0"/>
                    </a:moveTo>
                    <a:lnTo>
                      <a:pt x="65723" y="79153"/>
                    </a:lnTo>
                    <a:lnTo>
                      <a:pt x="0" y="1016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0" name="Google Shape;1660;p39"/>
              <p:cNvSpPr/>
              <p:nvPr/>
            </p:nvSpPr>
            <p:spPr>
              <a:xfrm>
                <a:off x="10650243" y="1799049"/>
                <a:ext cx="191500" cy="301109"/>
              </a:xfrm>
              <a:custGeom>
                <a:avLst/>
                <a:gdLst/>
                <a:ahLst/>
                <a:cxnLst/>
                <a:rect l="l" t="t" r="r" b="b"/>
                <a:pathLst>
                  <a:path w="71723" h="112775" extrusionOk="0">
                    <a:moveTo>
                      <a:pt x="50578" y="0"/>
                    </a:moveTo>
                    <a:lnTo>
                      <a:pt x="71723" y="91345"/>
                    </a:lnTo>
                    <a:lnTo>
                      <a:pt x="0" y="11277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1" name="Google Shape;1661;p39"/>
              <p:cNvSpPr/>
              <p:nvPr/>
            </p:nvSpPr>
            <p:spPr>
              <a:xfrm>
                <a:off x="10098566" y="1799049"/>
                <a:ext cx="145467" cy="268303"/>
              </a:xfrm>
              <a:custGeom>
                <a:avLst/>
                <a:gdLst/>
                <a:ahLst/>
                <a:cxnLst/>
                <a:rect l="l" t="t" r="r" b="b"/>
                <a:pathLst>
                  <a:path w="54482" h="100488" extrusionOk="0">
                    <a:moveTo>
                      <a:pt x="31432" y="0"/>
                    </a:moveTo>
                    <a:lnTo>
                      <a:pt x="54483" y="76867"/>
                    </a:lnTo>
                    <a:lnTo>
                      <a:pt x="0" y="10048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2" name="Google Shape;1662;p39"/>
              <p:cNvSpPr/>
              <p:nvPr/>
            </p:nvSpPr>
            <p:spPr>
              <a:xfrm>
                <a:off x="10276608" y="1916557"/>
                <a:ext cx="130972" cy="246433"/>
              </a:xfrm>
              <a:custGeom>
                <a:avLst/>
                <a:gdLst/>
                <a:ahLst/>
                <a:cxnLst/>
                <a:rect l="l" t="t" r="r" b="b"/>
                <a:pathLst>
                  <a:path w="49053" h="92297" extrusionOk="0">
                    <a:moveTo>
                      <a:pt x="35338" y="0"/>
                    </a:moveTo>
                    <a:lnTo>
                      <a:pt x="49054" y="69914"/>
                    </a:lnTo>
                    <a:lnTo>
                      <a:pt x="0" y="9229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3" name="Google Shape;1663;p39"/>
              <p:cNvSpPr/>
              <p:nvPr/>
            </p:nvSpPr>
            <p:spPr>
              <a:xfrm>
                <a:off x="10474743" y="2039912"/>
                <a:ext cx="122326" cy="210572"/>
              </a:xfrm>
              <a:custGeom>
                <a:avLst/>
                <a:gdLst/>
                <a:ahLst/>
                <a:cxnLst/>
                <a:rect l="l" t="t" r="r" b="b"/>
                <a:pathLst>
                  <a:path w="45815" h="78866" extrusionOk="0">
                    <a:moveTo>
                      <a:pt x="31623" y="0"/>
                    </a:moveTo>
                    <a:lnTo>
                      <a:pt x="45815" y="65437"/>
                    </a:lnTo>
                    <a:lnTo>
                      <a:pt x="0" y="78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4" name="Google Shape;1664;p39"/>
              <p:cNvSpPr/>
              <p:nvPr/>
            </p:nvSpPr>
            <p:spPr>
              <a:xfrm>
                <a:off x="10597086" y="2163014"/>
                <a:ext cx="182599" cy="244398"/>
              </a:xfrm>
              <a:custGeom>
                <a:avLst/>
                <a:gdLst/>
                <a:ahLst/>
                <a:cxnLst/>
                <a:rect l="l" t="t" r="r" b="b"/>
                <a:pathLst>
                  <a:path w="68389" h="91535" extrusionOk="0">
                    <a:moveTo>
                      <a:pt x="55817" y="0"/>
                    </a:moveTo>
                    <a:lnTo>
                      <a:pt x="68390" y="61817"/>
                    </a:lnTo>
                    <a:lnTo>
                      <a:pt x="0" y="9153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5" name="Google Shape;1665;p39"/>
              <p:cNvSpPr/>
              <p:nvPr/>
            </p:nvSpPr>
            <p:spPr>
              <a:xfrm>
                <a:off x="10276608" y="2195063"/>
                <a:ext cx="130972" cy="245159"/>
              </a:xfrm>
              <a:custGeom>
                <a:avLst/>
                <a:gdLst/>
                <a:ahLst/>
                <a:cxnLst/>
                <a:rect l="l" t="t" r="r" b="b"/>
                <a:pathLst>
                  <a:path w="49053" h="91820" extrusionOk="0">
                    <a:moveTo>
                      <a:pt x="24574" y="0"/>
                    </a:moveTo>
                    <a:lnTo>
                      <a:pt x="49054" y="75438"/>
                    </a:lnTo>
                    <a:lnTo>
                      <a:pt x="0" y="9182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6" name="Google Shape;1666;p39"/>
              <p:cNvSpPr/>
              <p:nvPr/>
            </p:nvSpPr>
            <p:spPr>
              <a:xfrm>
                <a:off x="10407595" y="2317401"/>
                <a:ext cx="151573" cy="233969"/>
              </a:xfrm>
              <a:custGeom>
                <a:avLst/>
                <a:gdLst/>
                <a:ahLst/>
                <a:cxnLst/>
                <a:rect l="l" t="t" r="r" b="b"/>
                <a:pathLst>
                  <a:path w="56769" h="87629" extrusionOk="0">
                    <a:moveTo>
                      <a:pt x="0" y="87630"/>
                    </a:moveTo>
                    <a:cubicBezTo>
                      <a:pt x="12097" y="85154"/>
                      <a:pt x="56769" y="65818"/>
                      <a:pt x="56769" y="65818"/>
                    </a:cubicBezTo>
                    <a:lnTo>
                      <a:pt x="480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7" name="Google Shape;1667;p39"/>
              <p:cNvSpPr/>
              <p:nvPr/>
            </p:nvSpPr>
            <p:spPr>
              <a:xfrm>
                <a:off x="10597086" y="2440249"/>
                <a:ext cx="150553" cy="215915"/>
              </a:xfrm>
              <a:custGeom>
                <a:avLst/>
                <a:gdLst/>
                <a:ahLst/>
                <a:cxnLst/>
                <a:rect l="l" t="t" r="r" b="b"/>
                <a:pathLst>
                  <a:path w="56387" h="80867" extrusionOk="0">
                    <a:moveTo>
                      <a:pt x="44672" y="0"/>
                    </a:moveTo>
                    <a:lnTo>
                      <a:pt x="56388" y="64960"/>
                    </a:lnTo>
                    <a:lnTo>
                      <a:pt x="0" y="80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8" name="Google Shape;1668;p39"/>
              <p:cNvSpPr/>
              <p:nvPr/>
            </p:nvSpPr>
            <p:spPr>
              <a:xfrm>
                <a:off x="11042955" y="1634745"/>
                <a:ext cx="276187" cy="157167"/>
              </a:xfrm>
              <a:custGeom>
                <a:avLst/>
                <a:gdLst/>
                <a:ahLst/>
                <a:cxnLst/>
                <a:rect l="l" t="t" r="r" b="b"/>
                <a:pathLst>
                  <a:path w="103441" h="58864" extrusionOk="0">
                    <a:moveTo>
                      <a:pt x="103441" y="0"/>
                    </a:moveTo>
                    <a:lnTo>
                      <a:pt x="0" y="5886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69" name="Google Shape;1669;p39"/>
              <p:cNvSpPr/>
              <p:nvPr/>
            </p:nvSpPr>
            <p:spPr>
              <a:xfrm>
                <a:off x="11037614" y="1702655"/>
                <a:ext cx="682332" cy="452939"/>
              </a:xfrm>
              <a:custGeom>
                <a:avLst/>
                <a:gdLst/>
                <a:ahLst/>
                <a:cxnLst/>
                <a:rect l="l" t="t" r="r" b="b"/>
                <a:pathLst>
                  <a:path w="255555" h="169640" extrusionOk="0">
                    <a:moveTo>
                      <a:pt x="255556" y="0"/>
                    </a:moveTo>
                    <a:lnTo>
                      <a:pt x="0" y="1696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0" name="Google Shape;1670;p39"/>
              <p:cNvSpPr/>
              <p:nvPr/>
            </p:nvSpPr>
            <p:spPr>
              <a:xfrm>
                <a:off x="11040667" y="1909435"/>
                <a:ext cx="921137" cy="556444"/>
              </a:xfrm>
              <a:custGeom>
                <a:avLst/>
                <a:gdLst/>
                <a:ahLst/>
                <a:cxnLst/>
                <a:rect l="l" t="t" r="r" b="b"/>
                <a:pathLst>
                  <a:path w="344995" h="208406" extrusionOk="0">
                    <a:moveTo>
                      <a:pt x="344995" y="0"/>
                    </a:moveTo>
                    <a:lnTo>
                      <a:pt x="0" y="20840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1" name="Google Shape;1671;p39"/>
              <p:cNvSpPr/>
              <p:nvPr/>
            </p:nvSpPr>
            <p:spPr>
              <a:xfrm>
                <a:off x="11036597" y="2305446"/>
                <a:ext cx="747437" cy="477353"/>
              </a:xfrm>
              <a:custGeom>
                <a:avLst/>
                <a:gdLst/>
                <a:ahLst/>
                <a:cxnLst/>
                <a:rect l="l" t="t" r="r" b="b"/>
                <a:pathLst>
                  <a:path w="279939" h="178784" extrusionOk="0">
                    <a:moveTo>
                      <a:pt x="279940" y="0"/>
                    </a:moveTo>
                    <a:lnTo>
                      <a:pt x="0" y="17878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2" name="Google Shape;1672;p39"/>
              <p:cNvSpPr/>
              <p:nvPr/>
            </p:nvSpPr>
            <p:spPr>
              <a:xfrm>
                <a:off x="11199633" y="1543182"/>
                <a:ext cx="19072" cy="159455"/>
              </a:xfrm>
              <a:custGeom>
                <a:avLst/>
                <a:gdLst/>
                <a:ahLst/>
                <a:cxnLst/>
                <a:rect l="l" t="t" r="r" b="b"/>
                <a:pathLst>
                  <a:path w="7143" h="59721" extrusionOk="0">
                    <a:moveTo>
                      <a:pt x="0" y="59722"/>
                    </a:moveTo>
                    <a:lnTo>
                      <a:pt x="714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3" name="Google Shape;1673;p39"/>
              <p:cNvSpPr/>
              <p:nvPr/>
            </p:nvSpPr>
            <p:spPr>
              <a:xfrm>
                <a:off x="11585984" y="1602189"/>
                <a:ext cx="134023" cy="230410"/>
              </a:xfrm>
              <a:custGeom>
                <a:avLst/>
                <a:gdLst/>
                <a:ahLst/>
                <a:cxnLst/>
                <a:rect l="l" t="t" r="r" b="b"/>
                <a:pathLst>
                  <a:path w="50196" h="86296" extrusionOk="0">
                    <a:moveTo>
                      <a:pt x="8287" y="0"/>
                    </a:moveTo>
                    <a:lnTo>
                      <a:pt x="0" y="71057"/>
                    </a:lnTo>
                    <a:lnTo>
                      <a:pt x="50197" y="8629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4" name="Google Shape;1674;p39"/>
              <p:cNvSpPr/>
              <p:nvPr/>
            </p:nvSpPr>
            <p:spPr>
              <a:xfrm>
                <a:off x="11410232" y="1697058"/>
                <a:ext cx="175731" cy="271355"/>
              </a:xfrm>
              <a:custGeom>
                <a:avLst/>
                <a:gdLst/>
                <a:ahLst/>
                <a:cxnLst/>
                <a:rect l="l" t="t" r="r" b="b"/>
                <a:pathLst>
                  <a:path w="65817" h="101631" extrusionOk="0">
                    <a:moveTo>
                      <a:pt x="17621" y="0"/>
                    </a:moveTo>
                    <a:lnTo>
                      <a:pt x="0" y="79153"/>
                    </a:lnTo>
                    <a:lnTo>
                      <a:pt x="65818" y="1016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5" name="Google Shape;1675;p39"/>
              <p:cNvSpPr/>
              <p:nvPr/>
            </p:nvSpPr>
            <p:spPr>
              <a:xfrm>
                <a:off x="11218707" y="1791928"/>
                <a:ext cx="191500" cy="300856"/>
              </a:xfrm>
              <a:custGeom>
                <a:avLst/>
                <a:gdLst/>
                <a:ahLst/>
                <a:cxnLst/>
                <a:rect l="l" t="t" r="r" b="b"/>
                <a:pathLst>
                  <a:path w="71723" h="112680" extrusionOk="0">
                    <a:moveTo>
                      <a:pt x="21146" y="0"/>
                    </a:moveTo>
                    <a:lnTo>
                      <a:pt x="0" y="91250"/>
                    </a:lnTo>
                    <a:lnTo>
                      <a:pt x="71723" y="11268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6" name="Google Shape;1676;p39"/>
              <p:cNvSpPr/>
              <p:nvPr/>
            </p:nvSpPr>
            <p:spPr>
              <a:xfrm>
                <a:off x="11816677" y="1791928"/>
                <a:ext cx="145213" cy="268049"/>
              </a:xfrm>
              <a:custGeom>
                <a:avLst/>
                <a:gdLst/>
                <a:ahLst/>
                <a:cxnLst/>
                <a:rect l="l" t="t" r="r" b="b"/>
                <a:pathLst>
                  <a:path w="54387" h="100393" extrusionOk="0">
                    <a:moveTo>
                      <a:pt x="23050" y="0"/>
                    </a:moveTo>
                    <a:lnTo>
                      <a:pt x="0" y="76867"/>
                    </a:lnTo>
                    <a:lnTo>
                      <a:pt x="54388" y="10039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7" name="Google Shape;1677;p39"/>
              <p:cNvSpPr/>
              <p:nvPr/>
            </p:nvSpPr>
            <p:spPr>
              <a:xfrm>
                <a:off x="11652878" y="1909435"/>
                <a:ext cx="131228" cy="246179"/>
              </a:xfrm>
              <a:custGeom>
                <a:avLst/>
                <a:gdLst/>
                <a:ahLst/>
                <a:cxnLst/>
                <a:rect l="l" t="t" r="r" b="b"/>
                <a:pathLst>
                  <a:path w="49149" h="92202" extrusionOk="0">
                    <a:moveTo>
                      <a:pt x="13811" y="0"/>
                    </a:moveTo>
                    <a:lnTo>
                      <a:pt x="0" y="69818"/>
                    </a:lnTo>
                    <a:lnTo>
                      <a:pt x="49149" y="922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8" name="Google Shape;1678;p39"/>
              <p:cNvSpPr/>
              <p:nvPr/>
            </p:nvSpPr>
            <p:spPr>
              <a:xfrm>
                <a:off x="11463643" y="2032537"/>
                <a:ext cx="122326" cy="210572"/>
              </a:xfrm>
              <a:custGeom>
                <a:avLst/>
                <a:gdLst/>
                <a:ahLst/>
                <a:cxnLst/>
                <a:rect l="l" t="t" r="r" b="b"/>
                <a:pathLst>
                  <a:path w="45815" h="78866" extrusionOk="0">
                    <a:moveTo>
                      <a:pt x="14097" y="0"/>
                    </a:moveTo>
                    <a:lnTo>
                      <a:pt x="0" y="65437"/>
                    </a:lnTo>
                    <a:lnTo>
                      <a:pt x="45815" y="78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79" name="Google Shape;1679;p39"/>
              <p:cNvSpPr/>
              <p:nvPr/>
            </p:nvSpPr>
            <p:spPr>
              <a:xfrm>
                <a:off x="11281024" y="2155639"/>
                <a:ext cx="182599" cy="244652"/>
              </a:xfrm>
              <a:custGeom>
                <a:avLst/>
                <a:gdLst/>
                <a:ahLst/>
                <a:cxnLst/>
                <a:rect l="l" t="t" r="r" b="b"/>
                <a:pathLst>
                  <a:path w="68389" h="91630" extrusionOk="0">
                    <a:moveTo>
                      <a:pt x="12573" y="0"/>
                    </a:moveTo>
                    <a:lnTo>
                      <a:pt x="0" y="61817"/>
                    </a:lnTo>
                    <a:lnTo>
                      <a:pt x="68390" y="9163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0" name="Google Shape;1680;p39"/>
              <p:cNvSpPr/>
              <p:nvPr/>
            </p:nvSpPr>
            <p:spPr>
              <a:xfrm>
                <a:off x="11652878" y="2187685"/>
                <a:ext cx="131228" cy="245159"/>
              </a:xfrm>
              <a:custGeom>
                <a:avLst/>
                <a:gdLst/>
                <a:ahLst/>
                <a:cxnLst/>
                <a:rect l="l" t="t" r="r" b="b"/>
                <a:pathLst>
                  <a:path w="49149" h="91820" extrusionOk="0">
                    <a:moveTo>
                      <a:pt x="24575" y="0"/>
                    </a:moveTo>
                    <a:lnTo>
                      <a:pt x="0" y="75438"/>
                    </a:lnTo>
                    <a:lnTo>
                      <a:pt x="49149" y="9182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1" name="Google Shape;1681;p39"/>
              <p:cNvSpPr/>
              <p:nvPr/>
            </p:nvSpPr>
            <p:spPr>
              <a:xfrm>
                <a:off x="11501287" y="2310023"/>
                <a:ext cx="151573" cy="233972"/>
              </a:xfrm>
              <a:custGeom>
                <a:avLst/>
                <a:gdLst/>
                <a:ahLst/>
                <a:cxnLst/>
                <a:rect l="l" t="t" r="r" b="b"/>
                <a:pathLst>
                  <a:path w="56769" h="87630" extrusionOk="0">
                    <a:moveTo>
                      <a:pt x="56769" y="87630"/>
                    </a:moveTo>
                    <a:cubicBezTo>
                      <a:pt x="44672" y="85154"/>
                      <a:pt x="0" y="65818"/>
                      <a:pt x="0" y="65818"/>
                    </a:cubicBezTo>
                    <a:lnTo>
                      <a:pt x="876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2" name="Google Shape;1682;p39"/>
              <p:cNvSpPr/>
              <p:nvPr/>
            </p:nvSpPr>
            <p:spPr>
              <a:xfrm>
                <a:off x="11313070" y="2432871"/>
                <a:ext cx="150553" cy="215915"/>
              </a:xfrm>
              <a:custGeom>
                <a:avLst/>
                <a:gdLst/>
                <a:ahLst/>
                <a:cxnLst/>
                <a:rect l="l" t="t" r="r" b="b"/>
                <a:pathLst>
                  <a:path w="56387" h="80867" extrusionOk="0">
                    <a:moveTo>
                      <a:pt x="11716" y="0"/>
                    </a:moveTo>
                    <a:lnTo>
                      <a:pt x="0" y="64961"/>
                    </a:lnTo>
                    <a:lnTo>
                      <a:pt x="56388" y="80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683" name="Google Shape;1683;p39"/>
          <p:cNvGrpSpPr/>
          <p:nvPr/>
        </p:nvGrpSpPr>
        <p:grpSpPr>
          <a:xfrm>
            <a:off x="8423888" y="2205387"/>
            <a:ext cx="461424" cy="732722"/>
            <a:chOff x="177600" y="2303162"/>
            <a:chExt cx="461424" cy="732722"/>
          </a:xfrm>
        </p:grpSpPr>
        <p:grpSp>
          <p:nvGrpSpPr>
            <p:cNvPr id="1684" name="Google Shape;1684;p39"/>
            <p:cNvGrpSpPr/>
            <p:nvPr/>
          </p:nvGrpSpPr>
          <p:grpSpPr>
            <a:xfrm>
              <a:off x="423441" y="2517507"/>
              <a:ext cx="215583" cy="229700"/>
              <a:chOff x="423441" y="2517507"/>
              <a:chExt cx="215583" cy="229700"/>
            </a:xfrm>
          </p:grpSpPr>
          <p:sp>
            <p:nvSpPr>
              <p:cNvPr id="1685" name="Google Shape;1685;p39"/>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6" name="Google Shape;1686;p39"/>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87" name="Google Shape;1687;p39"/>
            <p:cNvGrpSpPr/>
            <p:nvPr/>
          </p:nvGrpSpPr>
          <p:grpSpPr>
            <a:xfrm>
              <a:off x="177600" y="2303162"/>
              <a:ext cx="326056" cy="122381"/>
              <a:chOff x="177600" y="2303162"/>
              <a:chExt cx="326056" cy="122381"/>
            </a:xfrm>
          </p:grpSpPr>
          <p:sp>
            <p:nvSpPr>
              <p:cNvPr id="1688" name="Google Shape;1688;p39"/>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89" name="Google Shape;1689;p39"/>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690" name="Google Shape;1690;p39"/>
            <p:cNvGrpSpPr/>
            <p:nvPr/>
          </p:nvGrpSpPr>
          <p:grpSpPr>
            <a:xfrm>
              <a:off x="258394" y="2710176"/>
              <a:ext cx="218639" cy="325708"/>
              <a:chOff x="258394" y="2710176"/>
              <a:chExt cx="218639" cy="325708"/>
            </a:xfrm>
          </p:grpSpPr>
          <p:sp>
            <p:nvSpPr>
              <p:cNvPr id="1691" name="Google Shape;1691;p39"/>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2" name="Google Shape;1692;p39"/>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693" name="Google Shape;1693;p39"/>
          <p:cNvGrpSpPr/>
          <p:nvPr/>
        </p:nvGrpSpPr>
        <p:grpSpPr>
          <a:xfrm flipH="1">
            <a:off x="719990" y="2704080"/>
            <a:ext cx="1657866" cy="2111994"/>
            <a:chOff x="6545780" y="-3106348"/>
            <a:chExt cx="2438396" cy="3106330"/>
          </a:xfrm>
        </p:grpSpPr>
        <p:sp>
          <p:nvSpPr>
            <p:cNvPr id="1694" name="Google Shape;1694;p39"/>
            <p:cNvSpPr/>
            <p:nvPr/>
          </p:nvSpPr>
          <p:spPr>
            <a:xfrm>
              <a:off x="6545780" y="-3106348"/>
              <a:ext cx="2438396" cy="2498415"/>
            </a:xfrm>
            <a:custGeom>
              <a:avLst/>
              <a:gdLst/>
              <a:ahLst/>
              <a:cxnLst/>
              <a:rect l="l" t="t" r="r" b="b"/>
              <a:pathLst>
                <a:path w="913257" h="935736" extrusionOk="0">
                  <a:moveTo>
                    <a:pt x="913257" y="467868"/>
                  </a:moveTo>
                  <a:cubicBezTo>
                    <a:pt x="913257" y="726264"/>
                    <a:pt x="708817" y="935736"/>
                    <a:pt x="456629" y="935736"/>
                  </a:cubicBezTo>
                  <a:cubicBezTo>
                    <a:pt x="204440" y="935736"/>
                    <a:pt x="0" y="726264"/>
                    <a:pt x="0" y="467868"/>
                  </a:cubicBezTo>
                  <a:cubicBezTo>
                    <a:pt x="0" y="209472"/>
                    <a:pt x="204440" y="0"/>
                    <a:pt x="456629" y="0"/>
                  </a:cubicBezTo>
                  <a:cubicBezTo>
                    <a:pt x="708817" y="0"/>
                    <a:pt x="913257" y="209472"/>
                    <a:pt x="913257" y="46786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695" name="Google Shape;1695;p39"/>
            <p:cNvGrpSpPr/>
            <p:nvPr/>
          </p:nvGrpSpPr>
          <p:grpSpPr>
            <a:xfrm>
              <a:off x="6677531" y="-2677525"/>
              <a:ext cx="2125805" cy="2677507"/>
              <a:chOff x="6677531" y="-2677525"/>
              <a:chExt cx="2125805" cy="2677507"/>
            </a:xfrm>
          </p:grpSpPr>
          <p:sp>
            <p:nvSpPr>
              <p:cNvPr id="1696" name="Google Shape;1696;p39"/>
              <p:cNvSpPr/>
              <p:nvPr/>
            </p:nvSpPr>
            <p:spPr>
              <a:xfrm>
                <a:off x="7324336" y="-2677525"/>
                <a:ext cx="864423" cy="870273"/>
              </a:xfrm>
              <a:custGeom>
                <a:avLst/>
                <a:gdLst/>
                <a:ahLst/>
                <a:cxnLst/>
                <a:rect l="l" t="t" r="r" b="b"/>
                <a:pathLst>
                  <a:path w="323754" h="325945" extrusionOk="0">
                    <a:moveTo>
                      <a:pt x="0" y="0"/>
                    </a:moveTo>
                    <a:cubicBezTo>
                      <a:pt x="0" y="0"/>
                      <a:pt x="20288" y="325946"/>
                      <a:pt x="159258" y="325946"/>
                    </a:cubicBezTo>
                    <a:cubicBezTo>
                      <a:pt x="298228" y="325946"/>
                      <a:pt x="323755" y="3620"/>
                      <a:pt x="323755" y="362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7" name="Google Shape;1697;p39"/>
              <p:cNvSpPr/>
              <p:nvPr/>
            </p:nvSpPr>
            <p:spPr>
              <a:xfrm>
                <a:off x="7756472" y="-2124839"/>
                <a:ext cx="25432" cy="2124821"/>
              </a:xfrm>
              <a:custGeom>
                <a:avLst/>
                <a:gdLst/>
                <a:ahLst/>
                <a:cxnLst/>
                <a:rect l="l" t="t" r="r" b="b"/>
                <a:pathLst>
                  <a:path w="9525" h="795813" extrusionOk="0">
                    <a:moveTo>
                      <a:pt x="0" y="795814"/>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8" name="Google Shape;1698;p39"/>
              <p:cNvSpPr/>
              <p:nvPr/>
            </p:nvSpPr>
            <p:spPr>
              <a:xfrm>
                <a:off x="6795548" y="-2482190"/>
                <a:ext cx="1921877" cy="1673916"/>
              </a:xfrm>
              <a:custGeom>
                <a:avLst/>
                <a:gdLst/>
                <a:ahLst/>
                <a:cxnLst/>
                <a:rect l="l" t="t" r="r" b="b"/>
                <a:pathLst>
                  <a:path w="719804" h="626935" extrusionOk="0">
                    <a:moveTo>
                      <a:pt x="0" y="0"/>
                    </a:moveTo>
                    <a:cubicBezTo>
                      <a:pt x="0" y="0"/>
                      <a:pt x="45149" y="626936"/>
                      <a:pt x="354044" y="626936"/>
                    </a:cubicBezTo>
                    <a:cubicBezTo>
                      <a:pt x="662940" y="626936"/>
                      <a:pt x="719804" y="40672"/>
                      <a:pt x="719804" y="40672"/>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699" name="Google Shape;1699;p39"/>
              <p:cNvSpPr/>
              <p:nvPr/>
            </p:nvSpPr>
            <p:spPr>
              <a:xfrm>
                <a:off x="6977150" y="-2561545"/>
                <a:ext cx="1558455" cy="1380433"/>
              </a:xfrm>
              <a:custGeom>
                <a:avLst/>
                <a:gdLst/>
                <a:ahLst/>
                <a:cxnLst/>
                <a:rect l="l" t="t" r="r" b="b"/>
                <a:pathLst>
                  <a:path w="583691" h="517016" extrusionOk="0">
                    <a:moveTo>
                      <a:pt x="0" y="0"/>
                    </a:moveTo>
                    <a:cubicBezTo>
                      <a:pt x="0" y="0"/>
                      <a:pt x="36576" y="517017"/>
                      <a:pt x="287084" y="517017"/>
                    </a:cubicBezTo>
                    <a:cubicBezTo>
                      <a:pt x="537591" y="517017"/>
                      <a:pt x="583692" y="10954"/>
                      <a:pt x="583692" y="1095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0" name="Google Shape;1700;p39"/>
              <p:cNvSpPr/>
              <p:nvPr/>
            </p:nvSpPr>
            <p:spPr>
              <a:xfrm>
                <a:off x="7153414" y="-2660486"/>
                <a:ext cx="1205972" cy="1199361"/>
              </a:xfrm>
              <a:custGeom>
                <a:avLst/>
                <a:gdLst/>
                <a:ahLst/>
                <a:cxnLst/>
                <a:rect l="l" t="t" r="r" b="b"/>
                <a:pathLst>
                  <a:path w="451675" h="449199" extrusionOk="0">
                    <a:moveTo>
                      <a:pt x="0" y="0"/>
                    </a:moveTo>
                    <a:cubicBezTo>
                      <a:pt x="0" y="0"/>
                      <a:pt x="28289" y="449199"/>
                      <a:pt x="222218" y="449199"/>
                    </a:cubicBezTo>
                    <a:cubicBezTo>
                      <a:pt x="416147" y="449199"/>
                      <a:pt x="451675" y="4096"/>
                      <a:pt x="451675" y="40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1" name="Google Shape;1701;p39"/>
              <p:cNvSpPr/>
              <p:nvPr/>
            </p:nvSpPr>
            <p:spPr>
              <a:xfrm>
                <a:off x="7350278" y="-2620299"/>
                <a:ext cx="109355" cy="157931"/>
              </a:xfrm>
              <a:custGeom>
                <a:avLst/>
                <a:gdLst/>
                <a:ahLst/>
                <a:cxnLst/>
                <a:rect l="l" t="t" r="r" b="b"/>
                <a:pathLst>
                  <a:path w="40957" h="59150" extrusionOk="0">
                    <a:moveTo>
                      <a:pt x="0" y="59150"/>
                    </a:moveTo>
                    <a:lnTo>
                      <a:pt x="4095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2" name="Google Shape;1702;p39"/>
              <p:cNvSpPr/>
              <p:nvPr/>
            </p:nvSpPr>
            <p:spPr>
              <a:xfrm>
                <a:off x="8070842" y="-2591812"/>
                <a:ext cx="187178" cy="109609"/>
              </a:xfrm>
              <a:custGeom>
                <a:avLst/>
                <a:gdLst/>
                <a:ahLst/>
                <a:cxnLst/>
                <a:rect l="l" t="t" r="r" b="b"/>
                <a:pathLst>
                  <a:path w="70104" h="41052" extrusionOk="0">
                    <a:moveTo>
                      <a:pt x="0" y="0"/>
                    </a:moveTo>
                    <a:lnTo>
                      <a:pt x="34957" y="41053"/>
                    </a:lnTo>
                    <a:lnTo>
                      <a:pt x="70104" y="1133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3" name="Google Shape;1703;p39"/>
              <p:cNvSpPr/>
              <p:nvPr/>
            </p:nvSpPr>
            <p:spPr>
              <a:xfrm>
                <a:off x="8214040" y="-2396223"/>
                <a:ext cx="198368" cy="153608"/>
              </a:xfrm>
              <a:custGeom>
                <a:avLst/>
                <a:gdLst/>
                <a:ahLst/>
                <a:cxnLst/>
                <a:rect l="l" t="t" r="r" b="b"/>
                <a:pathLst>
                  <a:path w="74295" h="57531" extrusionOk="0">
                    <a:moveTo>
                      <a:pt x="0" y="0"/>
                    </a:moveTo>
                    <a:lnTo>
                      <a:pt x="30480" y="57531"/>
                    </a:lnTo>
                    <a:lnTo>
                      <a:pt x="7429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4" name="Google Shape;1704;p39"/>
              <p:cNvSpPr/>
              <p:nvPr/>
            </p:nvSpPr>
            <p:spPr>
              <a:xfrm>
                <a:off x="7988180" y="-2262691"/>
                <a:ext cx="75022" cy="155386"/>
              </a:xfrm>
              <a:custGeom>
                <a:avLst/>
                <a:gdLst/>
                <a:ahLst/>
                <a:cxnLst/>
                <a:rect l="l" t="t" r="r" b="b"/>
                <a:pathLst>
                  <a:path w="28098" h="58197" extrusionOk="0">
                    <a:moveTo>
                      <a:pt x="0" y="0"/>
                    </a:moveTo>
                    <a:lnTo>
                      <a:pt x="28099" y="5819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5" name="Google Shape;1705;p39"/>
              <p:cNvSpPr/>
              <p:nvPr/>
            </p:nvSpPr>
            <p:spPr>
              <a:xfrm>
                <a:off x="8103908" y="-2024119"/>
                <a:ext cx="255588" cy="110372"/>
              </a:xfrm>
              <a:custGeom>
                <a:avLst/>
                <a:gdLst/>
                <a:ahLst/>
                <a:cxnLst/>
                <a:rect l="l" t="t" r="r" b="b"/>
                <a:pathLst>
                  <a:path w="95726" h="41338" extrusionOk="0">
                    <a:moveTo>
                      <a:pt x="95726" y="9811"/>
                    </a:moveTo>
                    <a:lnTo>
                      <a:pt x="35814" y="41338"/>
                    </a:ln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6" name="Google Shape;1706;p39"/>
              <p:cNvSpPr/>
              <p:nvPr/>
            </p:nvSpPr>
            <p:spPr>
              <a:xfrm>
                <a:off x="7988180" y="-1807419"/>
                <a:ext cx="225831" cy="167340"/>
              </a:xfrm>
              <a:custGeom>
                <a:avLst/>
                <a:gdLst/>
                <a:ahLst/>
                <a:cxnLst/>
                <a:rect l="l" t="t" r="r" b="b"/>
                <a:pathLst>
                  <a:path w="84581" h="62674" extrusionOk="0">
                    <a:moveTo>
                      <a:pt x="0" y="0"/>
                    </a:moveTo>
                    <a:lnTo>
                      <a:pt x="25336" y="62675"/>
                    </a:lnTo>
                    <a:lnTo>
                      <a:pt x="84582" y="5448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7" name="Google Shape;1707;p39"/>
              <p:cNvSpPr/>
              <p:nvPr/>
            </p:nvSpPr>
            <p:spPr>
              <a:xfrm>
                <a:off x="7324336" y="-2319411"/>
                <a:ext cx="190227" cy="194552"/>
              </a:xfrm>
              <a:custGeom>
                <a:avLst/>
                <a:gdLst/>
                <a:ahLst/>
                <a:cxnLst/>
                <a:rect l="l" t="t" r="r" b="b"/>
                <a:pathLst>
                  <a:path w="71246" h="72866" extrusionOk="0">
                    <a:moveTo>
                      <a:pt x="71247" y="0"/>
                    </a:moveTo>
                    <a:lnTo>
                      <a:pt x="41529" y="72866"/>
                    </a:lnTo>
                    <a:lnTo>
                      <a:pt x="0" y="6229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8" name="Google Shape;1708;p39"/>
              <p:cNvSpPr/>
              <p:nvPr/>
            </p:nvSpPr>
            <p:spPr>
              <a:xfrm>
                <a:off x="7051929" y="-2482190"/>
                <a:ext cx="129193" cy="62561"/>
              </a:xfrm>
              <a:custGeom>
                <a:avLst/>
                <a:gdLst/>
                <a:ahLst/>
                <a:cxnLst/>
                <a:rect l="l" t="t" r="r" b="b"/>
                <a:pathLst>
                  <a:path w="48387" h="23431" extrusionOk="0">
                    <a:moveTo>
                      <a:pt x="0" y="0"/>
                    </a:moveTo>
                    <a:lnTo>
                      <a:pt x="48387" y="234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09" name="Google Shape;1709;p39"/>
              <p:cNvSpPr/>
              <p:nvPr/>
            </p:nvSpPr>
            <p:spPr>
              <a:xfrm>
                <a:off x="7181138" y="-2060998"/>
                <a:ext cx="195823" cy="92062"/>
              </a:xfrm>
              <a:custGeom>
                <a:avLst/>
                <a:gdLst/>
                <a:ahLst/>
                <a:cxnLst/>
                <a:rect l="l" t="t" r="r" b="b"/>
                <a:pathLst>
                  <a:path w="73342" h="34480" extrusionOk="0">
                    <a:moveTo>
                      <a:pt x="0" y="13811"/>
                    </a:moveTo>
                    <a:lnTo>
                      <a:pt x="38481" y="34480"/>
                    </a:lnTo>
                    <a:lnTo>
                      <a:pt x="7334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0" name="Google Shape;1710;p39"/>
              <p:cNvSpPr/>
              <p:nvPr/>
            </p:nvSpPr>
            <p:spPr>
              <a:xfrm>
                <a:off x="7324336" y="-1790378"/>
                <a:ext cx="190227" cy="164541"/>
              </a:xfrm>
              <a:custGeom>
                <a:avLst/>
                <a:gdLst/>
                <a:ahLst/>
                <a:cxnLst/>
                <a:rect l="l" t="t" r="r" b="b"/>
                <a:pathLst>
                  <a:path w="71246" h="61626" extrusionOk="0">
                    <a:moveTo>
                      <a:pt x="71247" y="0"/>
                    </a:moveTo>
                    <a:lnTo>
                      <a:pt x="50673" y="61627"/>
                    </a:lnTo>
                    <a:lnTo>
                      <a:pt x="0" y="6162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1" name="Google Shape;1711;p39"/>
              <p:cNvSpPr/>
              <p:nvPr/>
            </p:nvSpPr>
            <p:spPr>
              <a:xfrm>
                <a:off x="6870327" y="-2419623"/>
                <a:ext cx="220238" cy="80364"/>
              </a:xfrm>
              <a:custGeom>
                <a:avLst/>
                <a:gdLst/>
                <a:ahLst/>
                <a:cxnLst/>
                <a:rect l="l" t="t" r="r" b="b"/>
                <a:pathLst>
                  <a:path w="82486" h="30099" extrusionOk="0">
                    <a:moveTo>
                      <a:pt x="0" y="0"/>
                    </a:moveTo>
                    <a:lnTo>
                      <a:pt x="50102" y="30099"/>
                    </a:lnTo>
                    <a:lnTo>
                      <a:pt x="82487" y="876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2" name="Google Shape;1712;p39"/>
              <p:cNvSpPr/>
              <p:nvPr/>
            </p:nvSpPr>
            <p:spPr>
              <a:xfrm>
                <a:off x="8583098" y="-2242600"/>
                <a:ext cx="220238" cy="135294"/>
              </a:xfrm>
              <a:custGeom>
                <a:avLst/>
                <a:gdLst/>
                <a:ahLst/>
                <a:cxnLst/>
                <a:rect l="l" t="t" r="r" b="b"/>
                <a:pathLst>
                  <a:path w="82486" h="50672" extrusionOk="0">
                    <a:moveTo>
                      <a:pt x="0" y="0"/>
                    </a:moveTo>
                    <a:lnTo>
                      <a:pt x="35147" y="50673"/>
                    </a:lnTo>
                    <a:lnTo>
                      <a:pt x="82487" y="2152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3" name="Google Shape;1713;p39"/>
              <p:cNvSpPr/>
              <p:nvPr/>
            </p:nvSpPr>
            <p:spPr>
              <a:xfrm>
                <a:off x="8509338" y="-2462352"/>
                <a:ext cx="128683" cy="123090"/>
              </a:xfrm>
              <a:custGeom>
                <a:avLst/>
                <a:gdLst/>
                <a:ahLst/>
                <a:cxnLst/>
                <a:rect l="l" t="t" r="r" b="b"/>
                <a:pathLst>
                  <a:path w="48196" h="46101" extrusionOk="0">
                    <a:moveTo>
                      <a:pt x="0" y="46101"/>
                    </a:moveTo>
                    <a:lnTo>
                      <a:pt x="48197"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4" name="Google Shape;1714;p39"/>
              <p:cNvSpPr/>
              <p:nvPr/>
            </p:nvSpPr>
            <p:spPr>
              <a:xfrm>
                <a:off x="8535788" y="-2014963"/>
                <a:ext cx="267542" cy="120799"/>
              </a:xfrm>
              <a:custGeom>
                <a:avLst/>
                <a:gdLst/>
                <a:ahLst/>
                <a:cxnLst/>
                <a:rect l="l" t="t" r="r" b="b"/>
                <a:pathLst>
                  <a:path w="100203" h="45243" extrusionOk="0">
                    <a:moveTo>
                      <a:pt x="0" y="0"/>
                    </a:moveTo>
                    <a:lnTo>
                      <a:pt x="35338" y="45244"/>
                    </a:lnTo>
                    <a:lnTo>
                      <a:pt x="100203" y="172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5" name="Google Shape;1715;p39"/>
              <p:cNvSpPr/>
              <p:nvPr/>
            </p:nvSpPr>
            <p:spPr>
              <a:xfrm>
                <a:off x="8439900" y="-1707971"/>
                <a:ext cx="308230" cy="139620"/>
              </a:xfrm>
              <a:custGeom>
                <a:avLst/>
                <a:gdLst/>
                <a:ahLst/>
                <a:cxnLst/>
                <a:rect l="l" t="t" r="r" b="b"/>
                <a:pathLst>
                  <a:path w="115442" h="52292" extrusionOk="0">
                    <a:moveTo>
                      <a:pt x="115443" y="0"/>
                    </a:moveTo>
                    <a:cubicBezTo>
                      <a:pt x="111347" y="4858"/>
                      <a:pt x="35909" y="52292"/>
                      <a:pt x="35909" y="52292"/>
                    </a:cubicBez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6" name="Google Shape;1716;p39"/>
              <p:cNvSpPr/>
              <p:nvPr/>
            </p:nvSpPr>
            <p:spPr>
              <a:xfrm>
                <a:off x="8359526" y="-1527135"/>
                <a:ext cx="223543" cy="160729"/>
              </a:xfrm>
              <a:custGeom>
                <a:avLst/>
                <a:gdLst/>
                <a:ahLst/>
                <a:cxnLst/>
                <a:rect l="l" t="t" r="r" b="b"/>
                <a:pathLst>
                  <a:path w="83724" h="60198" extrusionOk="0">
                    <a:moveTo>
                      <a:pt x="0" y="0"/>
                    </a:moveTo>
                    <a:lnTo>
                      <a:pt x="30099" y="60198"/>
                    </a:lnTo>
                    <a:lnTo>
                      <a:pt x="83725" y="3009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7" name="Google Shape;1717;p39"/>
              <p:cNvSpPr/>
              <p:nvPr/>
            </p:nvSpPr>
            <p:spPr>
              <a:xfrm>
                <a:off x="8101110" y="-1556892"/>
                <a:ext cx="212099" cy="144196"/>
              </a:xfrm>
              <a:custGeom>
                <a:avLst/>
                <a:gdLst/>
                <a:ahLst/>
                <a:cxnLst/>
                <a:rect l="l" t="t" r="r" b="b"/>
                <a:pathLst>
                  <a:path w="79438" h="54006" extrusionOk="0">
                    <a:moveTo>
                      <a:pt x="0" y="0"/>
                    </a:moveTo>
                    <a:lnTo>
                      <a:pt x="24479" y="54007"/>
                    </a:lnTo>
                    <a:lnTo>
                      <a:pt x="79438" y="4829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8" name="Google Shape;1718;p39"/>
              <p:cNvSpPr/>
              <p:nvPr/>
            </p:nvSpPr>
            <p:spPr>
              <a:xfrm>
                <a:off x="7960710" y="-1412679"/>
                <a:ext cx="41962" cy="154115"/>
              </a:xfrm>
              <a:custGeom>
                <a:avLst/>
                <a:gdLst/>
                <a:ahLst/>
                <a:cxnLst/>
                <a:rect l="l" t="t" r="r" b="b"/>
                <a:pathLst>
                  <a:path w="15716" h="57721" extrusionOk="0">
                    <a:moveTo>
                      <a:pt x="0" y="0"/>
                    </a:moveTo>
                    <a:cubicBezTo>
                      <a:pt x="2095" y="1524"/>
                      <a:pt x="15716" y="57721"/>
                      <a:pt x="15716" y="5772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19" name="Google Shape;1719;p39"/>
              <p:cNvSpPr/>
              <p:nvPr/>
            </p:nvSpPr>
            <p:spPr>
              <a:xfrm>
                <a:off x="8280170" y="-1871767"/>
                <a:ext cx="191244" cy="101217"/>
              </a:xfrm>
              <a:custGeom>
                <a:avLst/>
                <a:gdLst/>
                <a:ahLst/>
                <a:cxnLst/>
                <a:rect l="l" t="t" r="r" b="b"/>
                <a:pathLst>
                  <a:path w="71627" h="37909" extrusionOk="0">
                    <a:moveTo>
                      <a:pt x="0" y="0"/>
                    </a:moveTo>
                    <a:lnTo>
                      <a:pt x="29718" y="37910"/>
                    </a:lnTo>
                    <a:lnTo>
                      <a:pt x="71628" y="904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0" name="Google Shape;1720;p39"/>
              <p:cNvSpPr/>
              <p:nvPr/>
            </p:nvSpPr>
            <p:spPr>
              <a:xfrm>
                <a:off x="6936455" y="-2174944"/>
                <a:ext cx="216932" cy="88502"/>
              </a:xfrm>
              <a:custGeom>
                <a:avLst/>
                <a:gdLst/>
                <a:ahLst/>
                <a:cxnLst/>
                <a:rect l="l" t="t" r="r" b="b"/>
                <a:pathLst>
                  <a:path w="81248" h="33147" extrusionOk="0">
                    <a:moveTo>
                      <a:pt x="0" y="18764"/>
                    </a:moveTo>
                    <a:lnTo>
                      <a:pt x="43244" y="33147"/>
                    </a:lnTo>
                    <a:lnTo>
                      <a:pt x="8124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1" name="Google Shape;1721;p39"/>
              <p:cNvSpPr/>
              <p:nvPr/>
            </p:nvSpPr>
            <p:spPr>
              <a:xfrm>
                <a:off x="7044808" y="-1821155"/>
                <a:ext cx="188956" cy="113171"/>
              </a:xfrm>
              <a:custGeom>
                <a:avLst/>
                <a:gdLst/>
                <a:ahLst/>
                <a:cxnLst/>
                <a:rect l="l" t="t" r="r" b="b"/>
                <a:pathLst>
                  <a:path w="70770" h="42386" extrusionOk="0">
                    <a:moveTo>
                      <a:pt x="0" y="11525"/>
                    </a:moveTo>
                    <a:lnTo>
                      <a:pt x="46101" y="42386"/>
                    </a:lnTo>
                    <a:lnTo>
                      <a:pt x="7077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2" name="Google Shape;1722;p39"/>
              <p:cNvSpPr/>
              <p:nvPr/>
            </p:nvSpPr>
            <p:spPr>
              <a:xfrm>
                <a:off x="7181138" y="-1527135"/>
                <a:ext cx="196077" cy="80364"/>
              </a:xfrm>
              <a:custGeom>
                <a:avLst/>
                <a:gdLst/>
                <a:ahLst/>
                <a:cxnLst/>
                <a:rect l="l" t="t" r="r" b="b"/>
                <a:pathLst>
                  <a:path w="73437" h="30099" extrusionOk="0">
                    <a:moveTo>
                      <a:pt x="0" y="30099"/>
                    </a:moveTo>
                    <a:cubicBezTo>
                      <a:pt x="1143" y="28194"/>
                      <a:pt x="46387" y="30099"/>
                      <a:pt x="46387" y="30099"/>
                    </a:cubicBezTo>
                    <a:lnTo>
                      <a:pt x="7343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3" name="Google Shape;1723;p39"/>
              <p:cNvSpPr/>
              <p:nvPr/>
            </p:nvSpPr>
            <p:spPr>
              <a:xfrm>
                <a:off x="7350278" y="-1392586"/>
                <a:ext cx="164288" cy="149792"/>
              </a:xfrm>
              <a:custGeom>
                <a:avLst/>
                <a:gdLst/>
                <a:ahLst/>
                <a:cxnLst/>
                <a:rect l="l" t="t" r="r" b="b"/>
                <a:pathLst>
                  <a:path w="61531" h="56102" extrusionOk="0">
                    <a:moveTo>
                      <a:pt x="0" y="56102"/>
                    </a:moveTo>
                    <a:cubicBezTo>
                      <a:pt x="1715" y="54578"/>
                      <a:pt x="46958" y="46672"/>
                      <a:pt x="46958" y="46672"/>
                    </a:cubicBezTo>
                    <a:lnTo>
                      <a:pt x="6153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4" name="Google Shape;1724;p39"/>
              <p:cNvSpPr/>
              <p:nvPr/>
            </p:nvSpPr>
            <p:spPr>
              <a:xfrm>
                <a:off x="6677531" y="-2319411"/>
                <a:ext cx="149539" cy="97402"/>
              </a:xfrm>
              <a:custGeom>
                <a:avLst/>
                <a:gdLst/>
                <a:ahLst/>
                <a:cxnLst/>
                <a:rect l="l" t="t" r="r" b="b"/>
                <a:pathLst>
                  <a:path w="56007" h="36480" extrusionOk="0">
                    <a:moveTo>
                      <a:pt x="0" y="0"/>
                    </a:moveTo>
                    <a:lnTo>
                      <a:pt x="56007" y="3648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5" name="Google Shape;1725;p39"/>
              <p:cNvSpPr/>
              <p:nvPr/>
            </p:nvSpPr>
            <p:spPr>
              <a:xfrm>
                <a:off x="6752307" y="-1997921"/>
                <a:ext cx="224814" cy="84177"/>
              </a:xfrm>
              <a:custGeom>
                <a:avLst/>
                <a:gdLst/>
                <a:ahLst/>
                <a:cxnLst/>
                <a:rect l="l" t="t" r="r" b="b"/>
                <a:pathLst>
                  <a:path w="84200" h="31527" extrusionOk="0">
                    <a:moveTo>
                      <a:pt x="0" y="0"/>
                    </a:moveTo>
                    <a:lnTo>
                      <a:pt x="44196" y="31528"/>
                    </a:lnTo>
                    <a:lnTo>
                      <a:pt x="8420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6" name="Google Shape;1726;p39"/>
              <p:cNvSpPr/>
              <p:nvPr/>
            </p:nvSpPr>
            <p:spPr>
              <a:xfrm>
                <a:off x="6827087" y="-1690168"/>
                <a:ext cx="217949" cy="101727"/>
              </a:xfrm>
              <a:custGeom>
                <a:avLst/>
                <a:gdLst/>
                <a:ahLst/>
                <a:cxnLst/>
                <a:rect l="l" t="t" r="r" b="b"/>
                <a:pathLst>
                  <a:path w="81629" h="38100" extrusionOk="0">
                    <a:moveTo>
                      <a:pt x="0" y="17431"/>
                    </a:moveTo>
                    <a:cubicBezTo>
                      <a:pt x="7906" y="19622"/>
                      <a:pt x="57436" y="38100"/>
                      <a:pt x="57436" y="38100"/>
                    </a:cubicBezTo>
                    <a:lnTo>
                      <a:pt x="8162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7" name="Google Shape;1727;p39"/>
              <p:cNvSpPr/>
              <p:nvPr/>
            </p:nvSpPr>
            <p:spPr>
              <a:xfrm>
                <a:off x="6935947" y="-1392332"/>
                <a:ext cx="217439" cy="77310"/>
              </a:xfrm>
              <a:custGeom>
                <a:avLst/>
                <a:gdLst/>
                <a:ahLst/>
                <a:cxnLst/>
                <a:rect l="l" t="t" r="r" b="b"/>
                <a:pathLst>
                  <a:path w="81438" h="28955" extrusionOk="0">
                    <a:moveTo>
                      <a:pt x="0" y="21241"/>
                    </a:moveTo>
                    <a:lnTo>
                      <a:pt x="57912" y="28956"/>
                    </a:lnTo>
                    <a:lnTo>
                      <a:pt x="8143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8" name="Google Shape;1728;p39"/>
              <p:cNvSpPr/>
              <p:nvPr/>
            </p:nvSpPr>
            <p:spPr>
              <a:xfrm>
                <a:off x="7051929" y="-1180972"/>
                <a:ext cx="227105" cy="91808"/>
              </a:xfrm>
              <a:custGeom>
                <a:avLst/>
                <a:gdLst/>
                <a:ahLst/>
                <a:cxnLst/>
                <a:rect l="l" t="t" r="r" b="b"/>
                <a:pathLst>
                  <a:path w="85058" h="34385" extrusionOk="0">
                    <a:moveTo>
                      <a:pt x="0" y="32004"/>
                    </a:moveTo>
                    <a:lnTo>
                      <a:pt x="66675" y="34385"/>
                    </a:lnTo>
                    <a:lnTo>
                      <a:pt x="8505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29" name="Google Shape;1729;p39"/>
              <p:cNvSpPr/>
              <p:nvPr/>
            </p:nvSpPr>
            <p:spPr>
              <a:xfrm>
                <a:off x="8207172" y="-1267959"/>
                <a:ext cx="264234" cy="172426"/>
              </a:xfrm>
              <a:custGeom>
                <a:avLst/>
                <a:gdLst/>
                <a:ahLst/>
                <a:cxnLst/>
                <a:rect l="l" t="t" r="r" b="b"/>
                <a:pathLst>
                  <a:path w="98964" h="64579" extrusionOk="0">
                    <a:moveTo>
                      <a:pt x="0" y="0"/>
                    </a:moveTo>
                    <a:lnTo>
                      <a:pt x="27337" y="64579"/>
                    </a:lnTo>
                    <a:lnTo>
                      <a:pt x="98965" y="4981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0" name="Google Shape;1730;p39"/>
              <p:cNvSpPr/>
              <p:nvPr/>
            </p:nvSpPr>
            <p:spPr>
              <a:xfrm>
                <a:off x="8063213" y="-1115861"/>
                <a:ext cx="216932" cy="188702"/>
              </a:xfrm>
              <a:custGeom>
                <a:avLst/>
                <a:gdLst/>
                <a:ahLst/>
                <a:cxnLst/>
                <a:rect l="l" t="t" r="r" b="b"/>
                <a:pathLst>
                  <a:path w="81248" h="70675" extrusionOk="0">
                    <a:moveTo>
                      <a:pt x="0" y="0"/>
                    </a:moveTo>
                    <a:lnTo>
                      <a:pt x="15240" y="70675"/>
                    </a:lnTo>
                    <a:lnTo>
                      <a:pt x="81248" y="7067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1" name="Google Shape;1731;p39"/>
              <p:cNvSpPr/>
              <p:nvPr/>
            </p:nvSpPr>
            <p:spPr>
              <a:xfrm>
                <a:off x="7279060" y="-1053040"/>
                <a:ext cx="153351" cy="173697"/>
              </a:xfrm>
              <a:custGeom>
                <a:avLst/>
                <a:gdLst/>
                <a:ahLst/>
                <a:cxnLst/>
                <a:rect l="l" t="t" r="r" b="b"/>
                <a:pathLst>
                  <a:path w="57435" h="65055" extrusionOk="0">
                    <a:moveTo>
                      <a:pt x="52578" y="0"/>
                    </a:moveTo>
                    <a:lnTo>
                      <a:pt x="57436" y="54959"/>
                    </a:lnTo>
                    <a:lnTo>
                      <a:pt x="0" y="6505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732" name="Google Shape;1732;p39"/>
          <p:cNvGrpSpPr/>
          <p:nvPr/>
        </p:nvGrpSpPr>
        <p:grpSpPr>
          <a:xfrm flipH="1">
            <a:off x="1644344" y="3154879"/>
            <a:ext cx="1574440" cy="1661202"/>
            <a:chOff x="9859733" y="1141545"/>
            <a:chExt cx="2315694" cy="2443304"/>
          </a:xfrm>
        </p:grpSpPr>
        <p:sp>
          <p:nvSpPr>
            <p:cNvPr id="1733" name="Google Shape;1733;p39"/>
            <p:cNvSpPr/>
            <p:nvPr/>
          </p:nvSpPr>
          <p:spPr>
            <a:xfrm>
              <a:off x="9859733" y="1141545"/>
              <a:ext cx="2315694" cy="1868244"/>
            </a:xfrm>
            <a:custGeom>
              <a:avLst/>
              <a:gdLst/>
              <a:ahLst/>
              <a:cxnLst/>
              <a:rect l="l" t="t" r="r" b="b"/>
              <a:pathLst>
                <a:path w="867301" h="699717" extrusionOk="0">
                  <a:moveTo>
                    <a:pt x="867251" y="411396"/>
                  </a:moveTo>
                  <a:cubicBezTo>
                    <a:pt x="863346" y="612564"/>
                    <a:pt x="676751" y="699717"/>
                    <a:pt x="445103" y="699717"/>
                  </a:cubicBezTo>
                  <a:cubicBezTo>
                    <a:pt x="213455" y="699717"/>
                    <a:pt x="0" y="599038"/>
                    <a:pt x="0" y="397775"/>
                  </a:cubicBezTo>
                  <a:cubicBezTo>
                    <a:pt x="0" y="196512"/>
                    <a:pt x="193643" y="19728"/>
                    <a:pt x="424434" y="1630"/>
                  </a:cubicBezTo>
                  <a:cubicBezTo>
                    <a:pt x="760095" y="-24564"/>
                    <a:pt x="870013" y="271569"/>
                    <a:pt x="867251" y="4113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734" name="Google Shape;1734;p39"/>
            <p:cNvGrpSpPr/>
            <p:nvPr/>
          </p:nvGrpSpPr>
          <p:grpSpPr>
            <a:xfrm>
              <a:off x="10098566" y="1543182"/>
              <a:ext cx="1863324" cy="2041667"/>
              <a:chOff x="10098566" y="1543182"/>
              <a:chExt cx="1863324" cy="2041667"/>
            </a:xfrm>
          </p:grpSpPr>
          <p:sp>
            <p:nvSpPr>
              <p:cNvPr id="1735" name="Google Shape;1735;p39"/>
              <p:cNvSpPr/>
              <p:nvPr/>
            </p:nvSpPr>
            <p:spPr>
              <a:xfrm>
                <a:off x="11017774" y="1642120"/>
                <a:ext cx="25432" cy="1942729"/>
              </a:xfrm>
              <a:custGeom>
                <a:avLst/>
                <a:gdLst/>
                <a:ahLst/>
                <a:cxnLst/>
                <a:rect l="l" t="t" r="r" b="b"/>
                <a:pathLst>
                  <a:path w="9525" h="727614" extrusionOk="0">
                    <a:moveTo>
                      <a:pt x="0" y="727615"/>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6" name="Google Shape;1736;p39"/>
              <p:cNvSpPr/>
              <p:nvPr/>
            </p:nvSpPr>
            <p:spPr>
              <a:xfrm>
                <a:off x="10741298" y="1642120"/>
                <a:ext cx="276441" cy="156913"/>
              </a:xfrm>
              <a:custGeom>
                <a:avLst/>
                <a:gdLst/>
                <a:ahLst/>
                <a:cxnLst/>
                <a:rect l="l" t="t" r="r" b="b"/>
                <a:pathLst>
                  <a:path w="103536" h="58769" extrusionOk="0">
                    <a:moveTo>
                      <a:pt x="0" y="0"/>
                    </a:moveTo>
                    <a:lnTo>
                      <a:pt x="103537" y="5876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7" name="Google Shape;1737;p39"/>
              <p:cNvSpPr/>
              <p:nvPr/>
            </p:nvSpPr>
            <p:spPr>
              <a:xfrm>
                <a:off x="10340448" y="1710031"/>
                <a:ext cx="682588" cy="452939"/>
              </a:xfrm>
              <a:custGeom>
                <a:avLst/>
                <a:gdLst/>
                <a:ahLst/>
                <a:cxnLst/>
                <a:rect l="l" t="t" r="r" b="b"/>
                <a:pathLst>
                  <a:path w="255651" h="169640" extrusionOk="0">
                    <a:moveTo>
                      <a:pt x="0" y="0"/>
                    </a:moveTo>
                    <a:lnTo>
                      <a:pt x="255651" y="1696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8" name="Google Shape;1738;p39"/>
              <p:cNvSpPr/>
              <p:nvPr/>
            </p:nvSpPr>
            <p:spPr>
              <a:xfrm>
                <a:off x="10098566" y="1916557"/>
                <a:ext cx="921137" cy="556700"/>
              </a:xfrm>
              <a:custGeom>
                <a:avLst/>
                <a:gdLst/>
                <a:ahLst/>
                <a:cxnLst/>
                <a:rect l="l" t="t" r="r" b="b"/>
                <a:pathLst>
                  <a:path w="344995" h="208502" extrusionOk="0">
                    <a:moveTo>
                      <a:pt x="0" y="0"/>
                    </a:moveTo>
                    <a:lnTo>
                      <a:pt x="344995" y="2085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39" name="Google Shape;1739;p39"/>
              <p:cNvSpPr/>
              <p:nvPr/>
            </p:nvSpPr>
            <p:spPr>
              <a:xfrm>
                <a:off x="10276608" y="2312822"/>
                <a:ext cx="747437" cy="477353"/>
              </a:xfrm>
              <a:custGeom>
                <a:avLst/>
                <a:gdLst/>
                <a:ahLst/>
                <a:cxnLst/>
                <a:rect l="l" t="t" r="r" b="b"/>
                <a:pathLst>
                  <a:path w="279939" h="178784" extrusionOk="0">
                    <a:moveTo>
                      <a:pt x="0" y="0"/>
                    </a:moveTo>
                    <a:lnTo>
                      <a:pt x="279940" y="17878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0" name="Google Shape;1740;p39"/>
              <p:cNvSpPr/>
              <p:nvPr/>
            </p:nvSpPr>
            <p:spPr>
              <a:xfrm>
                <a:off x="10841766" y="1550557"/>
                <a:ext cx="19072" cy="159455"/>
              </a:xfrm>
              <a:custGeom>
                <a:avLst/>
                <a:gdLst/>
                <a:ahLst/>
                <a:cxnLst/>
                <a:rect l="l" t="t" r="r" b="b"/>
                <a:pathLst>
                  <a:path w="7143" h="59721" extrusionOk="0">
                    <a:moveTo>
                      <a:pt x="7144" y="59722"/>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1" name="Google Shape;1741;p39"/>
              <p:cNvSpPr/>
              <p:nvPr/>
            </p:nvSpPr>
            <p:spPr>
              <a:xfrm>
                <a:off x="10340448" y="1609565"/>
                <a:ext cx="134277" cy="230410"/>
              </a:xfrm>
              <a:custGeom>
                <a:avLst/>
                <a:gdLst/>
                <a:ahLst/>
                <a:cxnLst/>
                <a:rect l="l" t="t" r="r" b="b"/>
                <a:pathLst>
                  <a:path w="50291" h="86296" extrusionOk="0">
                    <a:moveTo>
                      <a:pt x="42005" y="0"/>
                    </a:moveTo>
                    <a:lnTo>
                      <a:pt x="50292" y="70961"/>
                    </a:lnTo>
                    <a:lnTo>
                      <a:pt x="0" y="8629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2" name="Google Shape;1742;p39"/>
              <p:cNvSpPr/>
              <p:nvPr/>
            </p:nvSpPr>
            <p:spPr>
              <a:xfrm>
                <a:off x="10474743" y="1704434"/>
                <a:ext cx="175478" cy="271355"/>
              </a:xfrm>
              <a:custGeom>
                <a:avLst/>
                <a:gdLst/>
                <a:ahLst/>
                <a:cxnLst/>
                <a:rect l="l" t="t" r="r" b="b"/>
                <a:pathLst>
                  <a:path w="65722" h="101631" extrusionOk="0">
                    <a:moveTo>
                      <a:pt x="48101" y="0"/>
                    </a:moveTo>
                    <a:lnTo>
                      <a:pt x="65723" y="79153"/>
                    </a:lnTo>
                    <a:lnTo>
                      <a:pt x="0" y="1016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3" name="Google Shape;1743;p39"/>
              <p:cNvSpPr/>
              <p:nvPr/>
            </p:nvSpPr>
            <p:spPr>
              <a:xfrm>
                <a:off x="10650243" y="1799049"/>
                <a:ext cx="191500" cy="301109"/>
              </a:xfrm>
              <a:custGeom>
                <a:avLst/>
                <a:gdLst/>
                <a:ahLst/>
                <a:cxnLst/>
                <a:rect l="l" t="t" r="r" b="b"/>
                <a:pathLst>
                  <a:path w="71723" h="112775" extrusionOk="0">
                    <a:moveTo>
                      <a:pt x="50578" y="0"/>
                    </a:moveTo>
                    <a:lnTo>
                      <a:pt x="71723" y="91345"/>
                    </a:lnTo>
                    <a:lnTo>
                      <a:pt x="0" y="11277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4" name="Google Shape;1744;p39"/>
              <p:cNvSpPr/>
              <p:nvPr/>
            </p:nvSpPr>
            <p:spPr>
              <a:xfrm>
                <a:off x="10098566" y="1799049"/>
                <a:ext cx="145467" cy="268303"/>
              </a:xfrm>
              <a:custGeom>
                <a:avLst/>
                <a:gdLst/>
                <a:ahLst/>
                <a:cxnLst/>
                <a:rect l="l" t="t" r="r" b="b"/>
                <a:pathLst>
                  <a:path w="54482" h="100488" extrusionOk="0">
                    <a:moveTo>
                      <a:pt x="31432" y="0"/>
                    </a:moveTo>
                    <a:lnTo>
                      <a:pt x="54483" y="76867"/>
                    </a:lnTo>
                    <a:lnTo>
                      <a:pt x="0" y="10048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5" name="Google Shape;1745;p39"/>
              <p:cNvSpPr/>
              <p:nvPr/>
            </p:nvSpPr>
            <p:spPr>
              <a:xfrm>
                <a:off x="10276608" y="1916557"/>
                <a:ext cx="130972" cy="246433"/>
              </a:xfrm>
              <a:custGeom>
                <a:avLst/>
                <a:gdLst/>
                <a:ahLst/>
                <a:cxnLst/>
                <a:rect l="l" t="t" r="r" b="b"/>
                <a:pathLst>
                  <a:path w="49053" h="92297" extrusionOk="0">
                    <a:moveTo>
                      <a:pt x="35338" y="0"/>
                    </a:moveTo>
                    <a:lnTo>
                      <a:pt x="49054" y="69914"/>
                    </a:lnTo>
                    <a:lnTo>
                      <a:pt x="0" y="9229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6" name="Google Shape;1746;p39"/>
              <p:cNvSpPr/>
              <p:nvPr/>
            </p:nvSpPr>
            <p:spPr>
              <a:xfrm>
                <a:off x="10474743" y="2039912"/>
                <a:ext cx="122326" cy="210572"/>
              </a:xfrm>
              <a:custGeom>
                <a:avLst/>
                <a:gdLst/>
                <a:ahLst/>
                <a:cxnLst/>
                <a:rect l="l" t="t" r="r" b="b"/>
                <a:pathLst>
                  <a:path w="45815" h="78866" extrusionOk="0">
                    <a:moveTo>
                      <a:pt x="31623" y="0"/>
                    </a:moveTo>
                    <a:lnTo>
                      <a:pt x="45815" y="65437"/>
                    </a:lnTo>
                    <a:lnTo>
                      <a:pt x="0" y="78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7" name="Google Shape;1747;p39"/>
              <p:cNvSpPr/>
              <p:nvPr/>
            </p:nvSpPr>
            <p:spPr>
              <a:xfrm>
                <a:off x="10597086" y="2163014"/>
                <a:ext cx="182599" cy="244398"/>
              </a:xfrm>
              <a:custGeom>
                <a:avLst/>
                <a:gdLst/>
                <a:ahLst/>
                <a:cxnLst/>
                <a:rect l="l" t="t" r="r" b="b"/>
                <a:pathLst>
                  <a:path w="68389" h="91535" extrusionOk="0">
                    <a:moveTo>
                      <a:pt x="55817" y="0"/>
                    </a:moveTo>
                    <a:lnTo>
                      <a:pt x="68390" y="61817"/>
                    </a:lnTo>
                    <a:lnTo>
                      <a:pt x="0" y="9153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8" name="Google Shape;1748;p39"/>
              <p:cNvSpPr/>
              <p:nvPr/>
            </p:nvSpPr>
            <p:spPr>
              <a:xfrm>
                <a:off x="10276608" y="2195063"/>
                <a:ext cx="130972" cy="245159"/>
              </a:xfrm>
              <a:custGeom>
                <a:avLst/>
                <a:gdLst/>
                <a:ahLst/>
                <a:cxnLst/>
                <a:rect l="l" t="t" r="r" b="b"/>
                <a:pathLst>
                  <a:path w="49053" h="91820" extrusionOk="0">
                    <a:moveTo>
                      <a:pt x="24574" y="0"/>
                    </a:moveTo>
                    <a:lnTo>
                      <a:pt x="49054" y="75438"/>
                    </a:lnTo>
                    <a:lnTo>
                      <a:pt x="0" y="9182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49" name="Google Shape;1749;p39"/>
              <p:cNvSpPr/>
              <p:nvPr/>
            </p:nvSpPr>
            <p:spPr>
              <a:xfrm>
                <a:off x="10407595" y="2317401"/>
                <a:ext cx="151573" cy="233969"/>
              </a:xfrm>
              <a:custGeom>
                <a:avLst/>
                <a:gdLst/>
                <a:ahLst/>
                <a:cxnLst/>
                <a:rect l="l" t="t" r="r" b="b"/>
                <a:pathLst>
                  <a:path w="56769" h="87629" extrusionOk="0">
                    <a:moveTo>
                      <a:pt x="0" y="87630"/>
                    </a:moveTo>
                    <a:cubicBezTo>
                      <a:pt x="12097" y="85154"/>
                      <a:pt x="56769" y="65818"/>
                      <a:pt x="56769" y="65818"/>
                    </a:cubicBezTo>
                    <a:lnTo>
                      <a:pt x="480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0" name="Google Shape;1750;p39"/>
              <p:cNvSpPr/>
              <p:nvPr/>
            </p:nvSpPr>
            <p:spPr>
              <a:xfrm>
                <a:off x="10597086" y="2440249"/>
                <a:ext cx="150553" cy="215915"/>
              </a:xfrm>
              <a:custGeom>
                <a:avLst/>
                <a:gdLst/>
                <a:ahLst/>
                <a:cxnLst/>
                <a:rect l="l" t="t" r="r" b="b"/>
                <a:pathLst>
                  <a:path w="56387" h="80867" extrusionOk="0">
                    <a:moveTo>
                      <a:pt x="44672" y="0"/>
                    </a:moveTo>
                    <a:lnTo>
                      <a:pt x="56388" y="64960"/>
                    </a:lnTo>
                    <a:lnTo>
                      <a:pt x="0" y="80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1" name="Google Shape;1751;p39"/>
              <p:cNvSpPr/>
              <p:nvPr/>
            </p:nvSpPr>
            <p:spPr>
              <a:xfrm>
                <a:off x="11042955" y="1634745"/>
                <a:ext cx="276187" cy="157167"/>
              </a:xfrm>
              <a:custGeom>
                <a:avLst/>
                <a:gdLst/>
                <a:ahLst/>
                <a:cxnLst/>
                <a:rect l="l" t="t" r="r" b="b"/>
                <a:pathLst>
                  <a:path w="103441" h="58864" extrusionOk="0">
                    <a:moveTo>
                      <a:pt x="103441" y="0"/>
                    </a:moveTo>
                    <a:lnTo>
                      <a:pt x="0" y="5886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2" name="Google Shape;1752;p39"/>
              <p:cNvSpPr/>
              <p:nvPr/>
            </p:nvSpPr>
            <p:spPr>
              <a:xfrm>
                <a:off x="11037614" y="1702655"/>
                <a:ext cx="682332" cy="452939"/>
              </a:xfrm>
              <a:custGeom>
                <a:avLst/>
                <a:gdLst/>
                <a:ahLst/>
                <a:cxnLst/>
                <a:rect l="l" t="t" r="r" b="b"/>
                <a:pathLst>
                  <a:path w="255555" h="169640" extrusionOk="0">
                    <a:moveTo>
                      <a:pt x="255556" y="0"/>
                    </a:moveTo>
                    <a:lnTo>
                      <a:pt x="0" y="1696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3" name="Google Shape;1753;p39"/>
              <p:cNvSpPr/>
              <p:nvPr/>
            </p:nvSpPr>
            <p:spPr>
              <a:xfrm>
                <a:off x="11040667" y="1909435"/>
                <a:ext cx="921137" cy="556444"/>
              </a:xfrm>
              <a:custGeom>
                <a:avLst/>
                <a:gdLst/>
                <a:ahLst/>
                <a:cxnLst/>
                <a:rect l="l" t="t" r="r" b="b"/>
                <a:pathLst>
                  <a:path w="344995" h="208406" extrusionOk="0">
                    <a:moveTo>
                      <a:pt x="344995" y="0"/>
                    </a:moveTo>
                    <a:lnTo>
                      <a:pt x="0" y="20840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4" name="Google Shape;1754;p39"/>
              <p:cNvSpPr/>
              <p:nvPr/>
            </p:nvSpPr>
            <p:spPr>
              <a:xfrm>
                <a:off x="11036597" y="2305446"/>
                <a:ext cx="747437" cy="477353"/>
              </a:xfrm>
              <a:custGeom>
                <a:avLst/>
                <a:gdLst/>
                <a:ahLst/>
                <a:cxnLst/>
                <a:rect l="l" t="t" r="r" b="b"/>
                <a:pathLst>
                  <a:path w="279939" h="178784" extrusionOk="0">
                    <a:moveTo>
                      <a:pt x="279940" y="0"/>
                    </a:moveTo>
                    <a:lnTo>
                      <a:pt x="0" y="17878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5" name="Google Shape;1755;p39"/>
              <p:cNvSpPr/>
              <p:nvPr/>
            </p:nvSpPr>
            <p:spPr>
              <a:xfrm>
                <a:off x="11199633" y="1543182"/>
                <a:ext cx="19072" cy="159455"/>
              </a:xfrm>
              <a:custGeom>
                <a:avLst/>
                <a:gdLst/>
                <a:ahLst/>
                <a:cxnLst/>
                <a:rect l="l" t="t" r="r" b="b"/>
                <a:pathLst>
                  <a:path w="7143" h="59721" extrusionOk="0">
                    <a:moveTo>
                      <a:pt x="0" y="59722"/>
                    </a:moveTo>
                    <a:lnTo>
                      <a:pt x="714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6" name="Google Shape;1756;p39"/>
              <p:cNvSpPr/>
              <p:nvPr/>
            </p:nvSpPr>
            <p:spPr>
              <a:xfrm>
                <a:off x="11585984" y="1602189"/>
                <a:ext cx="134023" cy="230410"/>
              </a:xfrm>
              <a:custGeom>
                <a:avLst/>
                <a:gdLst/>
                <a:ahLst/>
                <a:cxnLst/>
                <a:rect l="l" t="t" r="r" b="b"/>
                <a:pathLst>
                  <a:path w="50196" h="86296" extrusionOk="0">
                    <a:moveTo>
                      <a:pt x="8287" y="0"/>
                    </a:moveTo>
                    <a:lnTo>
                      <a:pt x="0" y="71057"/>
                    </a:lnTo>
                    <a:lnTo>
                      <a:pt x="50197" y="8629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7" name="Google Shape;1757;p39"/>
              <p:cNvSpPr/>
              <p:nvPr/>
            </p:nvSpPr>
            <p:spPr>
              <a:xfrm>
                <a:off x="11410232" y="1697058"/>
                <a:ext cx="175731" cy="271355"/>
              </a:xfrm>
              <a:custGeom>
                <a:avLst/>
                <a:gdLst/>
                <a:ahLst/>
                <a:cxnLst/>
                <a:rect l="l" t="t" r="r" b="b"/>
                <a:pathLst>
                  <a:path w="65817" h="101631" extrusionOk="0">
                    <a:moveTo>
                      <a:pt x="17621" y="0"/>
                    </a:moveTo>
                    <a:lnTo>
                      <a:pt x="0" y="79153"/>
                    </a:lnTo>
                    <a:lnTo>
                      <a:pt x="65818" y="1016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8" name="Google Shape;1758;p39"/>
              <p:cNvSpPr/>
              <p:nvPr/>
            </p:nvSpPr>
            <p:spPr>
              <a:xfrm>
                <a:off x="11218707" y="1791928"/>
                <a:ext cx="191500" cy="300856"/>
              </a:xfrm>
              <a:custGeom>
                <a:avLst/>
                <a:gdLst/>
                <a:ahLst/>
                <a:cxnLst/>
                <a:rect l="l" t="t" r="r" b="b"/>
                <a:pathLst>
                  <a:path w="71723" h="112680" extrusionOk="0">
                    <a:moveTo>
                      <a:pt x="21146" y="0"/>
                    </a:moveTo>
                    <a:lnTo>
                      <a:pt x="0" y="91250"/>
                    </a:lnTo>
                    <a:lnTo>
                      <a:pt x="71723" y="11268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59" name="Google Shape;1759;p39"/>
              <p:cNvSpPr/>
              <p:nvPr/>
            </p:nvSpPr>
            <p:spPr>
              <a:xfrm>
                <a:off x="11816677" y="1791928"/>
                <a:ext cx="145213" cy="268049"/>
              </a:xfrm>
              <a:custGeom>
                <a:avLst/>
                <a:gdLst/>
                <a:ahLst/>
                <a:cxnLst/>
                <a:rect l="l" t="t" r="r" b="b"/>
                <a:pathLst>
                  <a:path w="54387" h="100393" extrusionOk="0">
                    <a:moveTo>
                      <a:pt x="23050" y="0"/>
                    </a:moveTo>
                    <a:lnTo>
                      <a:pt x="0" y="76867"/>
                    </a:lnTo>
                    <a:lnTo>
                      <a:pt x="54388" y="10039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0" name="Google Shape;1760;p39"/>
              <p:cNvSpPr/>
              <p:nvPr/>
            </p:nvSpPr>
            <p:spPr>
              <a:xfrm>
                <a:off x="11652878" y="1909435"/>
                <a:ext cx="131228" cy="246179"/>
              </a:xfrm>
              <a:custGeom>
                <a:avLst/>
                <a:gdLst/>
                <a:ahLst/>
                <a:cxnLst/>
                <a:rect l="l" t="t" r="r" b="b"/>
                <a:pathLst>
                  <a:path w="49149" h="92202" extrusionOk="0">
                    <a:moveTo>
                      <a:pt x="13811" y="0"/>
                    </a:moveTo>
                    <a:lnTo>
                      <a:pt x="0" y="69818"/>
                    </a:lnTo>
                    <a:lnTo>
                      <a:pt x="49149" y="922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1" name="Google Shape;1761;p39"/>
              <p:cNvSpPr/>
              <p:nvPr/>
            </p:nvSpPr>
            <p:spPr>
              <a:xfrm>
                <a:off x="11463643" y="2032537"/>
                <a:ext cx="122326" cy="210572"/>
              </a:xfrm>
              <a:custGeom>
                <a:avLst/>
                <a:gdLst/>
                <a:ahLst/>
                <a:cxnLst/>
                <a:rect l="l" t="t" r="r" b="b"/>
                <a:pathLst>
                  <a:path w="45815" h="78866" extrusionOk="0">
                    <a:moveTo>
                      <a:pt x="14097" y="0"/>
                    </a:moveTo>
                    <a:lnTo>
                      <a:pt x="0" y="65437"/>
                    </a:lnTo>
                    <a:lnTo>
                      <a:pt x="45815" y="78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2" name="Google Shape;1762;p39"/>
              <p:cNvSpPr/>
              <p:nvPr/>
            </p:nvSpPr>
            <p:spPr>
              <a:xfrm>
                <a:off x="11281024" y="2155639"/>
                <a:ext cx="182599" cy="244652"/>
              </a:xfrm>
              <a:custGeom>
                <a:avLst/>
                <a:gdLst/>
                <a:ahLst/>
                <a:cxnLst/>
                <a:rect l="l" t="t" r="r" b="b"/>
                <a:pathLst>
                  <a:path w="68389" h="91630" extrusionOk="0">
                    <a:moveTo>
                      <a:pt x="12573" y="0"/>
                    </a:moveTo>
                    <a:lnTo>
                      <a:pt x="0" y="61817"/>
                    </a:lnTo>
                    <a:lnTo>
                      <a:pt x="68390" y="9163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3" name="Google Shape;1763;p39"/>
              <p:cNvSpPr/>
              <p:nvPr/>
            </p:nvSpPr>
            <p:spPr>
              <a:xfrm>
                <a:off x="11652878" y="2187685"/>
                <a:ext cx="131228" cy="245159"/>
              </a:xfrm>
              <a:custGeom>
                <a:avLst/>
                <a:gdLst/>
                <a:ahLst/>
                <a:cxnLst/>
                <a:rect l="l" t="t" r="r" b="b"/>
                <a:pathLst>
                  <a:path w="49149" h="91820" extrusionOk="0">
                    <a:moveTo>
                      <a:pt x="24575" y="0"/>
                    </a:moveTo>
                    <a:lnTo>
                      <a:pt x="0" y="75438"/>
                    </a:lnTo>
                    <a:lnTo>
                      <a:pt x="49149" y="9182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4" name="Google Shape;1764;p39"/>
              <p:cNvSpPr/>
              <p:nvPr/>
            </p:nvSpPr>
            <p:spPr>
              <a:xfrm>
                <a:off x="11501287" y="2310023"/>
                <a:ext cx="151573" cy="233972"/>
              </a:xfrm>
              <a:custGeom>
                <a:avLst/>
                <a:gdLst/>
                <a:ahLst/>
                <a:cxnLst/>
                <a:rect l="l" t="t" r="r" b="b"/>
                <a:pathLst>
                  <a:path w="56769" h="87630" extrusionOk="0">
                    <a:moveTo>
                      <a:pt x="56769" y="87630"/>
                    </a:moveTo>
                    <a:cubicBezTo>
                      <a:pt x="44672" y="85154"/>
                      <a:pt x="0" y="65818"/>
                      <a:pt x="0" y="65818"/>
                    </a:cubicBezTo>
                    <a:lnTo>
                      <a:pt x="876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65" name="Google Shape;1765;p39"/>
              <p:cNvSpPr/>
              <p:nvPr/>
            </p:nvSpPr>
            <p:spPr>
              <a:xfrm>
                <a:off x="11313070" y="2432871"/>
                <a:ext cx="150553" cy="215915"/>
              </a:xfrm>
              <a:custGeom>
                <a:avLst/>
                <a:gdLst/>
                <a:ahLst/>
                <a:cxnLst/>
                <a:rect l="l" t="t" r="r" b="b"/>
                <a:pathLst>
                  <a:path w="56387" h="80867" extrusionOk="0">
                    <a:moveTo>
                      <a:pt x="11716" y="0"/>
                    </a:moveTo>
                    <a:lnTo>
                      <a:pt x="0" y="64961"/>
                    </a:lnTo>
                    <a:lnTo>
                      <a:pt x="56388" y="80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766" name="Google Shape;1766;p39"/>
          <p:cNvSpPr/>
          <p:nvPr/>
        </p:nvSpPr>
        <p:spPr>
          <a:xfrm>
            <a:off x="842943" y="327420"/>
            <a:ext cx="7580945" cy="1895654"/>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KẾT LUẬN: </a:t>
            </a:r>
            <a:r>
              <a:rPr lang="en-US" sz="2800" b="0" i="0" u="none" strike="noStrike" cap="none">
                <a:solidFill>
                  <a:schemeClr val="dk1"/>
                </a:solidFill>
                <a:latin typeface="Arial"/>
                <a:ea typeface="Arial"/>
                <a:cs typeface="Arial"/>
                <a:sym typeface="Arial"/>
              </a:rPr>
              <a:t>Ngoài vai trò cung cấp thức ăn cho con người và động vật, thực vật còn có vai trò quan trọng trong việc hình thành và duy trì các chuỗi thức ăn trong tự nhiên.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0"/>
        <p:cNvGrpSpPr/>
        <p:nvPr/>
      </p:nvGrpSpPr>
      <p:grpSpPr>
        <a:xfrm>
          <a:off x="0" y="0"/>
          <a:ext cx="0" cy="0"/>
          <a:chOff x="0" y="0"/>
          <a:chExt cx="0" cy="0"/>
        </a:xfrm>
      </p:grpSpPr>
      <p:grpSp>
        <p:nvGrpSpPr>
          <p:cNvPr id="1771" name="Google Shape;1771;p40"/>
          <p:cNvGrpSpPr/>
          <p:nvPr/>
        </p:nvGrpSpPr>
        <p:grpSpPr>
          <a:xfrm>
            <a:off x="742415" y="330286"/>
            <a:ext cx="7659169" cy="1838582"/>
            <a:chOff x="742415" y="330286"/>
            <a:chExt cx="7659169" cy="1838582"/>
          </a:xfrm>
        </p:grpSpPr>
        <p:pic>
          <p:nvPicPr>
            <p:cNvPr id="1772" name="Google Shape;1772;p40"/>
            <p:cNvPicPr preferRelativeResize="0"/>
            <p:nvPr/>
          </p:nvPicPr>
          <p:blipFill rotWithShape="1">
            <a:blip r:embed="rId3">
              <a:alphaModFix/>
            </a:blip>
            <a:srcRect/>
            <a:stretch/>
          </p:blipFill>
          <p:spPr>
            <a:xfrm>
              <a:off x="742415" y="330286"/>
              <a:ext cx="7659169" cy="1838582"/>
            </a:xfrm>
            <a:prstGeom prst="rect">
              <a:avLst/>
            </a:prstGeom>
            <a:noFill/>
            <a:ln>
              <a:noFill/>
            </a:ln>
          </p:spPr>
        </p:pic>
        <p:sp>
          <p:nvSpPr>
            <p:cNvPr id="1773" name="Google Shape;1773;p40"/>
            <p:cNvSpPr/>
            <p:nvPr/>
          </p:nvSpPr>
          <p:spPr>
            <a:xfrm>
              <a:off x="803186" y="1606378"/>
              <a:ext cx="506629" cy="358346"/>
            </a:xfrm>
            <a:prstGeom prst="ellipse">
              <a:avLst/>
            </a:prstGeom>
            <a:solidFill>
              <a:srgbClr val="FEF4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1774" name="Google Shape;1774;p40" descr="Complete Guide of Food Chain, Food Web, Levels in Food Chain"/>
          <p:cNvPicPr preferRelativeResize="0"/>
          <p:nvPr/>
        </p:nvPicPr>
        <p:blipFill rotWithShape="1">
          <a:blip r:embed="rId4">
            <a:alphaModFix/>
          </a:blip>
          <a:srcRect/>
          <a:stretch/>
        </p:blipFill>
        <p:spPr>
          <a:xfrm>
            <a:off x="742415" y="2286000"/>
            <a:ext cx="3216331" cy="2721576"/>
          </a:xfrm>
          <a:prstGeom prst="rect">
            <a:avLst/>
          </a:prstGeom>
          <a:noFill/>
          <a:ln>
            <a:noFill/>
          </a:ln>
        </p:spPr>
      </p:pic>
      <p:pic>
        <p:nvPicPr>
          <p:cNvPr id="1775" name="Google Shape;1775;p40" descr="The food chain starts with plants and ends with top predator"/>
          <p:cNvPicPr preferRelativeResize="0"/>
          <p:nvPr/>
        </p:nvPicPr>
        <p:blipFill rotWithShape="1">
          <a:blip r:embed="rId5">
            <a:alphaModFix/>
          </a:blip>
          <a:srcRect t="22724" b="31870"/>
          <a:stretch/>
        </p:blipFill>
        <p:spPr>
          <a:xfrm>
            <a:off x="4110231" y="2286000"/>
            <a:ext cx="4291353" cy="1299004"/>
          </a:xfrm>
          <a:prstGeom prst="rect">
            <a:avLst/>
          </a:prstGeom>
          <a:noFill/>
          <a:ln>
            <a:noFill/>
          </a:ln>
        </p:spPr>
      </p:pic>
      <p:pic>
        <p:nvPicPr>
          <p:cNvPr id="1776" name="Google Shape;1776;p40" descr="Food Chain and Food Webs explained"/>
          <p:cNvPicPr preferRelativeResize="0"/>
          <p:nvPr/>
        </p:nvPicPr>
        <p:blipFill rotWithShape="1">
          <a:blip r:embed="rId6">
            <a:alphaModFix/>
          </a:blip>
          <a:srcRect t="10462" b="38093"/>
          <a:stretch/>
        </p:blipFill>
        <p:spPr>
          <a:xfrm>
            <a:off x="4110231" y="3702136"/>
            <a:ext cx="4291353" cy="11664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grpSp>
        <p:nvGrpSpPr>
          <p:cNvPr id="1781" name="Google Shape;1781;p41"/>
          <p:cNvGrpSpPr/>
          <p:nvPr/>
        </p:nvGrpSpPr>
        <p:grpSpPr>
          <a:xfrm>
            <a:off x="7707697" y="9134"/>
            <a:ext cx="1442400" cy="1051722"/>
            <a:chOff x="7913347" y="27296"/>
            <a:chExt cx="1442400" cy="1051722"/>
          </a:xfrm>
        </p:grpSpPr>
        <p:sp>
          <p:nvSpPr>
            <p:cNvPr id="1782" name="Google Shape;1782;p41"/>
            <p:cNvSpPr/>
            <p:nvPr/>
          </p:nvSpPr>
          <p:spPr>
            <a:xfrm>
              <a:off x="8128608" y="27296"/>
              <a:ext cx="1015397" cy="1015397"/>
            </a:xfrm>
            <a:custGeom>
              <a:avLst/>
              <a:gdLst/>
              <a:ahLst/>
              <a:cxnLst/>
              <a:rect l="l" t="t" r="r" b="b"/>
              <a:pathLst>
                <a:path w="544449" h="544449" extrusionOk="0">
                  <a:moveTo>
                    <a:pt x="544449" y="272225"/>
                  </a:moveTo>
                  <a:cubicBezTo>
                    <a:pt x="544449" y="422570"/>
                    <a:pt x="422570" y="544449"/>
                    <a:pt x="272225" y="544449"/>
                  </a:cubicBezTo>
                  <a:cubicBezTo>
                    <a:pt x="121879" y="544449"/>
                    <a:pt x="0" y="422570"/>
                    <a:pt x="0" y="272225"/>
                  </a:cubicBezTo>
                  <a:cubicBezTo>
                    <a:pt x="0" y="121879"/>
                    <a:pt x="121879" y="0"/>
                    <a:pt x="272225" y="0"/>
                  </a:cubicBezTo>
                  <a:cubicBezTo>
                    <a:pt x="422570" y="0"/>
                    <a:pt x="544449" y="121879"/>
                    <a:pt x="544449" y="2722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3" name="Google Shape;1783;p41"/>
            <p:cNvSpPr/>
            <p:nvPr/>
          </p:nvSpPr>
          <p:spPr>
            <a:xfrm>
              <a:off x="7913347" y="696375"/>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4" name="Google Shape;1784;p41"/>
            <p:cNvSpPr/>
            <p:nvPr/>
          </p:nvSpPr>
          <p:spPr>
            <a:xfrm>
              <a:off x="8428900" y="576546"/>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785" name="Google Shape;1785;p41"/>
          <p:cNvGrpSpPr/>
          <p:nvPr/>
        </p:nvGrpSpPr>
        <p:grpSpPr>
          <a:xfrm rot="-3828850" flipH="1">
            <a:off x="167320" y="1211319"/>
            <a:ext cx="326068" cy="122386"/>
            <a:chOff x="177600" y="2303162"/>
            <a:chExt cx="326056" cy="122381"/>
          </a:xfrm>
        </p:grpSpPr>
        <p:sp>
          <p:nvSpPr>
            <p:cNvPr id="1786" name="Google Shape;1786;p41"/>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787" name="Google Shape;1787;p41"/>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788" name="Google Shape;1788;p41"/>
          <p:cNvSpPr txBox="1">
            <a:spLocks noGrp="1"/>
          </p:cNvSpPr>
          <p:nvPr>
            <p:ph type="title"/>
          </p:nvPr>
        </p:nvSpPr>
        <p:spPr>
          <a:xfrm>
            <a:off x="797442" y="1461621"/>
            <a:ext cx="7549116" cy="5727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3000"/>
              <a:buNone/>
            </a:pPr>
            <a:r>
              <a:rPr lang="en-US" sz="4000" b="1">
                <a:solidFill>
                  <a:srgbClr val="FFC000"/>
                </a:solidFill>
                <a:latin typeface="Arial"/>
                <a:ea typeface="Arial"/>
                <a:cs typeface="Arial"/>
                <a:sym typeface="Arial"/>
              </a:rPr>
              <a:t>3. </a:t>
            </a:r>
            <a:r>
              <a:rPr lang="en-US" sz="4000" b="1">
                <a:solidFill>
                  <a:srgbClr val="0070C0"/>
                </a:solidFill>
                <a:latin typeface="Arial"/>
                <a:ea typeface="Arial"/>
                <a:cs typeface="Arial"/>
                <a:sym typeface="Arial"/>
              </a:rPr>
              <a:t>Cân bằng chuỗi thức ăn trong tự nhiên</a:t>
            </a:r>
            <a:endParaRPr sz="4000" b="1">
              <a:solidFill>
                <a:srgbClr val="0070C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92"/>
        <p:cNvGrpSpPr/>
        <p:nvPr/>
      </p:nvGrpSpPr>
      <p:grpSpPr>
        <a:xfrm>
          <a:off x="0" y="0"/>
          <a:ext cx="0" cy="0"/>
          <a:chOff x="0" y="0"/>
          <a:chExt cx="0" cy="0"/>
        </a:xfrm>
      </p:grpSpPr>
      <p:pic>
        <p:nvPicPr>
          <p:cNvPr id="1793" name="Google Shape;1793;p42"/>
          <p:cNvPicPr preferRelativeResize="0"/>
          <p:nvPr/>
        </p:nvPicPr>
        <p:blipFill rotWithShape="1">
          <a:blip r:embed="rId3">
            <a:alphaModFix/>
          </a:blip>
          <a:srcRect/>
          <a:stretch/>
        </p:blipFill>
        <p:spPr>
          <a:xfrm>
            <a:off x="1963746" y="733801"/>
            <a:ext cx="5673704" cy="1857187"/>
          </a:xfrm>
          <a:prstGeom prst="rect">
            <a:avLst/>
          </a:prstGeom>
          <a:noFill/>
          <a:ln>
            <a:noFill/>
          </a:ln>
        </p:spPr>
      </p:pic>
      <p:sp>
        <p:nvSpPr>
          <p:cNvPr id="1794" name="Google Shape;1794;p42"/>
          <p:cNvSpPr txBox="1"/>
          <p:nvPr/>
        </p:nvSpPr>
        <p:spPr>
          <a:xfrm>
            <a:off x="741403" y="2527709"/>
            <a:ext cx="8118389" cy="188199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1. Nếu khoai tây bị mất mùa, số lượng chuột và rắn sẽ thay đổi  như thế nào? Vì sao?</a:t>
            </a:r>
            <a:endParaRPr/>
          </a:p>
          <a:p>
            <a:pPr marL="0" marR="0" lvl="0" indent="0" algn="l" rtl="0">
              <a:lnSpc>
                <a:spcPct val="150000"/>
              </a:lnSpc>
              <a:spcBef>
                <a:spcPts val="0"/>
              </a:spcBef>
              <a:spcAft>
                <a:spcPts val="0"/>
              </a:spcAft>
              <a:buNone/>
            </a:pPr>
            <a:r>
              <a:rPr lang="en-US" sz="2000" b="0" i="0" u="none" strike="noStrike" cap="none">
                <a:solidFill>
                  <a:srgbClr val="000000"/>
                </a:solidFill>
                <a:latin typeface="Arial"/>
                <a:ea typeface="Arial"/>
                <a:cs typeface="Arial"/>
                <a:sym typeface="Arial"/>
              </a:rPr>
              <a:t>2. Nếu số lượng rắn giảm mạnh do con người khai thác làm thuốc, làm thức ăn thì điều gì sẽ xảy ra với chuột và khoai tây?</a:t>
            </a:r>
            <a:endParaRPr/>
          </a:p>
        </p:txBody>
      </p:sp>
      <p:sp>
        <p:nvSpPr>
          <p:cNvPr id="1795" name="Google Shape;1795;p42"/>
          <p:cNvSpPr/>
          <p:nvPr/>
        </p:nvSpPr>
        <p:spPr>
          <a:xfrm>
            <a:off x="2860586" y="68081"/>
            <a:ext cx="3880021" cy="665720"/>
          </a:xfrm>
          <a:custGeom>
            <a:avLst/>
            <a:gdLst/>
            <a:ahLst/>
            <a:cxnLst/>
            <a:rect l="l" t="t" r="r" b="b"/>
            <a:pathLst>
              <a:path w="3880021" h="665720" fill="none" extrusionOk="0">
                <a:moveTo>
                  <a:pt x="0" y="110956"/>
                </a:moveTo>
                <a:cubicBezTo>
                  <a:pt x="5783" y="40446"/>
                  <a:pt x="54397" y="10768"/>
                  <a:pt x="110956" y="0"/>
                </a:cubicBezTo>
                <a:cubicBezTo>
                  <a:pt x="249252" y="-44239"/>
                  <a:pt x="472309" y="48529"/>
                  <a:pt x="596962" y="0"/>
                </a:cubicBezTo>
                <a:cubicBezTo>
                  <a:pt x="721615" y="-48529"/>
                  <a:pt x="1058709" y="61972"/>
                  <a:pt x="1192711" y="0"/>
                </a:cubicBezTo>
                <a:cubicBezTo>
                  <a:pt x="1326713" y="-61972"/>
                  <a:pt x="1620734" y="3612"/>
                  <a:pt x="1751879" y="0"/>
                </a:cubicBezTo>
                <a:cubicBezTo>
                  <a:pt x="1883024" y="-3612"/>
                  <a:pt x="2065424" y="6208"/>
                  <a:pt x="2274466" y="0"/>
                </a:cubicBezTo>
                <a:cubicBezTo>
                  <a:pt x="2483508" y="-6208"/>
                  <a:pt x="2578938" y="22421"/>
                  <a:pt x="2687310" y="0"/>
                </a:cubicBezTo>
                <a:cubicBezTo>
                  <a:pt x="2795682" y="-22421"/>
                  <a:pt x="3017444" y="11461"/>
                  <a:pt x="3136735" y="0"/>
                </a:cubicBezTo>
                <a:cubicBezTo>
                  <a:pt x="3256027" y="-11461"/>
                  <a:pt x="3470729" y="73142"/>
                  <a:pt x="3769065" y="0"/>
                </a:cubicBezTo>
                <a:cubicBezTo>
                  <a:pt x="3818013" y="-3838"/>
                  <a:pt x="3876386" y="52749"/>
                  <a:pt x="3880021" y="110956"/>
                </a:cubicBezTo>
                <a:cubicBezTo>
                  <a:pt x="3890593" y="250314"/>
                  <a:pt x="3859681" y="350478"/>
                  <a:pt x="3880021" y="554764"/>
                </a:cubicBezTo>
                <a:cubicBezTo>
                  <a:pt x="3882067" y="616958"/>
                  <a:pt x="3834860" y="652714"/>
                  <a:pt x="3769065" y="665720"/>
                </a:cubicBezTo>
                <a:cubicBezTo>
                  <a:pt x="3574328" y="677826"/>
                  <a:pt x="3491756" y="632661"/>
                  <a:pt x="3283059" y="665720"/>
                </a:cubicBezTo>
                <a:cubicBezTo>
                  <a:pt x="3074362" y="698779"/>
                  <a:pt x="3032636" y="641787"/>
                  <a:pt x="2833634" y="665720"/>
                </a:cubicBezTo>
                <a:cubicBezTo>
                  <a:pt x="2634633" y="689653"/>
                  <a:pt x="2490233" y="619542"/>
                  <a:pt x="2347628" y="665720"/>
                </a:cubicBezTo>
                <a:cubicBezTo>
                  <a:pt x="2205023" y="711898"/>
                  <a:pt x="2028064" y="631992"/>
                  <a:pt x="1825041" y="665720"/>
                </a:cubicBezTo>
                <a:cubicBezTo>
                  <a:pt x="1622018" y="699448"/>
                  <a:pt x="1528843" y="632050"/>
                  <a:pt x="1375617" y="665720"/>
                </a:cubicBezTo>
                <a:cubicBezTo>
                  <a:pt x="1222391" y="699390"/>
                  <a:pt x="987224" y="632287"/>
                  <a:pt x="779867" y="665720"/>
                </a:cubicBezTo>
                <a:cubicBezTo>
                  <a:pt x="572510" y="699153"/>
                  <a:pt x="410952" y="665284"/>
                  <a:pt x="110956" y="665720"/>
                </a:cubicBezTo>
                <a:cubicBezTo>
                  <a:pt x="31926" y="662659"/>
                  <a:pt x="5376" y="607527"/>
                  <a:pt x="0" y="554764"/>
                </a:cubicBezTo>
                <a:cubicBezTo>
                  <a:pt x="-2142" y="416140"/>
                  <a:pt x="40545" y="297924"/>
                  <a:pt x="0" y="110956"/>
                </a:cubicBezTo>
                <a:close/>
              </a:path>
              <a:path w="3880021" h="665720" extrusionOk="0">
                <a:moveTo>
                  <a:pt x="0" y="110956"/>
                </a:moveTo>
                <a:cubicBezTo>
                  <a:pt x="2890" y="36707"/>
                  <a:pt x="54449" y="15449"/>
                  <a:pt x="110956" y="0"/>
                </a:cubicBezTo>
                <a:cubicBezTo>
                  <a:pt x="298776" y="-39958"/>
                  <a:pt x="430383" y="47026"/>
                  <a:pt x="560381" y="0"/>
                </a:cubicBezTo>
                <a:cubicBezTo>
                  <a:pt x="690379" y="-47026"/>
                  <a:pt x="879667" y="31123"/>
                  <a:pt x="1082968" y="0"/>
                </a:cubicBezTo>
                <a:cubicBezTo>
                  <a:pt x="1286269" y="-31123"/>
                  <a:pt x="1357002" y="19128"/>
                  <a:pt x="1495812" y="0"/>
                </a:cubicBezTo>
                <a:cubicBezTo>
                  <a:pt x="1634622" y="-19128"/>
                  <a:pt x="1810883" y="4937"/>
                  <a:pt x="1981817" y="0"/>
                </a:cubicBezTo>
                <a:cubicBezTo>
                  <a:pt x="2152752" y="-4937"/>
                  <a:pt x="2405708" y="58042"/>
                  <a:pt x="2540986" y="0"/>
                </a:cubicBezTo>
                <a:cubicBezTo>
                  <a:pt x="2676264" y="-58042"/>
                  <a:pt x="2945353" y="52481"/>
                  <a:pt x="3136735" y="0"/>
                </a:cubicBezTo>
                <a:cubicBezTo>
                  <a:pt x="3328117" y="-52481"/>
                  <a:pt x="3619869" y="24462"/>
                  <a:pt x="3769065" y="0"/>
                </a:cubicBezTo>
                <a:cubicBezTo>
                  <a:pt x="3830082" y="11093"/>
                  <a:pt x="3881782" y="47037"/>
                  <a:pt x="3880021" y="110956"/>
                </a:cubicBezTo>
                <a:cubicBezTo>
                  <a:pt x="3880187" y="277747"/>
                  <a:pt x="3862357" y="386777"/>
                  <a:pt x="3880021" y="554764"/>
                </a:cubicBezTo>
                <a:cubicBezTo>
                  <a:pt x="3893099" y="626499"/>
                  <a:pt x="3840033" y="657826"/>
                  <a:pt x="3769065" y="665720"/>
                </a:cubicBezTo>
                <a:cubicBezTo>
                  <a:pt x="3646958" y="693489"/>
                  <a:pt x="3499492" y="640513"/>
                  <a:pt x="3356221" y="665720"/>
                </a:cubicBezTo>
                <a:cubicBezTo>
                  <a:pt x="3212950" y="690927"/>
                  <a:pt x="2943495" y="616959"/>
                  <a:pt x="2760472" y="665720"/>
                </a:cubicBezTo>
                <a:cubicBezTo>
                  <a:pt x="2577449" y="714481"/>
                  <a:pt x="2396174" y="647887"/>
                  <a:pt x="2164723" y="665720"/>
                </a:cubicBezTo>
                <a:cubicBezTo>
                  <a:pt x="1933272" y="683553"/>
                  <a:pt x="1836476" y="647726"/>
                  <a:pt x="1715298" y="665720"/>
                </a:cubicBezTo>
                <a:cubicBezTo>
                  <a:pt x="1594121" y="683714"/>
                  <a:pt x="1473715" y="614408"/>
                  <a:pt x="1265873" y="665720"/>
                </a:cubicBezTo>
                <a:cubicBezTo>
                  <a:pt x="1058032" y="717032"/>
                  <a:pt x="804911" y="598162"/>
                  <a:pt x="670124" y="665720"/>
                </a:cubicBezTo>
                <a:cubicBezTo>
                  <a:pt x="535337" y="733278"/>
                  <a:pt x="261817" y="599844"/>
                  <a:pt x="110956" y="665720"/>
                </a:cubicBezTo>
                <a:cubicBezTo>
                  <a:pt x="53484" y="668805"/>
                  <a:pt x="7794" y="609532"/>
                  <a:pt x="0" y="554764"/>
                </a:cubicBezTo>
                <a:cubicBezTo>
                  <a:pt x="-14310" y="335733"/>
                  <a:pt x="43522" y="290773"/>
                  <a:pt x="0" y="110956"/>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a:solidFill>
                  <a:srgbClr val="FF0000"/>
                </a:solidFill>
                <a:latin typeface="Arial"/>
                <a:ea typeface="Arial"/>
                <a:cs typeface="Arial"/>
                <a:sym typeface="Arial"/>
              </a:rPr>
              <a:t>Vẽ sơ đồ thể hiện: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9"/>
        <p:cNvGrpSpPr/>
        <p:nvPr/>
      </p:nvGrpSpPr>
      <p:grpSpPr>
        <a:xfrm>
          <a:off x="0" y="0"/>
          <a:ext cx="0" cy="0"/>
          <a:chOff x="0" y="0"/>
          <a:chExt cx="0" cy="0"/>
        </a:xfrm>
      </p:grpSpPr>
      <p:sp>
        <p:nvSpPr>
          <p:cNvPr id="1800" name="Google Shape;1800;p43"/>
          <p:cNvSpPr/>
          <p:nvPr/>
        </p:nvSpPr>
        <p:spPr>
          <a:xfrm>
            <a:off x="532763" y="3428463"/>
            <a:ext cx="8070112" cy="1175436"/>
          </a:xfrm>
          <a:custGeom>
            <a:avLst/>
            <a:gdLst/>
            <a:ahLst/>
            <a:cxnLst/>
            <a:rect l="l" t="t" r="r" b="b"/>
            <a:pathLst>
              <a:path w="8070112" h="1175436" fill="none" extrusionOk="0">
                <a:moveTo>
                  <a:pt x="0" y="195910"/>
                </a:moveTo>
                <a:cubicBezTo>
                  <a:pt x="-6221" y="96015"/>
                  <a:pt x="89486" y="-1448"/>
                  <a:pt x="195910" y="0"/>
                </a:cubicBezTo>
                <a:cubicBezTo>
                  <a:pt x="422104" y="-5774"/>
                  <a:pt x="536604" y="7898"/>
                  <a:pt x="709765" y="0"/>
                </a:cubicBezTo>
                <a:cubicBezTo>
                  <a:pt x="882927" y="-7898"/>
                  <a:pt x="943095" y="44702"/>
                  <a:pt x="1146837" y="0"/>
                </a:cubicBezTo>
                <a:cubicBezTo>
                  <a:pt x="1350579" y="-44702"/>
                  <a:pt x="1597089" y="317"/>
                  <a:pt x="1891041" y="0"/>
                </a:cubicBezTo>
                <a:cubicBezTo>
                  <a:pt x="2184993" y="-317"/>
                  <a:pt x="2274186" y="12821"/>
                  <a:pt x="2558461" y="0"/>
                </a:cubicBezTo>
                <a:cubicBezTo>
                  <a:pt x="2842736" y="-12821"/>
                  <a:pt x="3029387" y="58701"/>
                  <a:pt x="3225882" y="0"/>
                </a:cubicBezTo>
                <a:cubicBezTo>
                  <a:pt x="3422377" y="-58701"/>
                  <a:pt x="3593624" y="56497"/>
                  <a:pt x="3893303" y="0"/>
                </a:cubicBezTo>
                <a:cubicBezTo>
                  <a:pt x="4192982" y="-56497"/>
                  <a:pt x="4288748" y="23863"/>
                  <a:pt x="4483941" y="0"/>
                </a:cubicBezTo>
                <a:cubicBezTo>
                  <a:pt x="4679134" y="-23863"/>
                  <a:pt x="4891683" y="17129"/>
                  <a:pt x="5151362" y="0"/>
                </a:cubicBezTo>
                <a:cubicBezTo>
                  <a:pt x="5411041" y="-17129"/>
                  <a:pt x="5506442" y="5076"/>
                  <a:pt x="5818782" y="0"/>
                </a:cubicBezTo>
                <a:cubicBezTo>
                  <a:pt x="6131122" y="-5076"/>
                  <a:pt x="6001572" y="14939"/>
                  <a:pt x="6179071" y="0"/>
                </a:cubicBezTo>
                <a:cubicBezTo>
                  <a:pt x="6356570" y="-14939"/>
                  <a:pt x="6500810" y="54935"/>
                  <a:pt x="6769709" y="0"/>
                </a:cubicBezTo>
                <a:cubicBezTo>
                  <a:pt x="7038608" y="-54935"/>
                  <a:pt x="6958108" y="41212"/>
                  <a:pt x="7129998" y="0"/>
                </a:cubicBezTo>
                <a:cubicBezTo>
                  <a:pt x="7301888" y="-41212"/>
                  <a:pt x="7723669" y="22644"/>
                  <a:pt x="7874202" y="0"/>
                </a:cubicBezTo>
                <a:cubicBezTo>
                  <a:pt x="7962690" y="5921"/>
                  <a:pt x="8084653" y="81362"/>
                  <a:pt x="8070112" y="195910"/>
                </a:cubicBezTo>
                <a:cubicBezTo>
                  <a:pt x="8102051" y="327429"/>
                  <a:pt x="8030593" y="403636"/>
                  <a:pt x="8070112" y="564210"/>
                </a:cubicBezTo>
                <a:cubicBezTo>
                  <a:pt x="8109631" y="724784"/>
                  <a:pt x="8041295" y="876264"/>
                  <a:pt x="8070112" y="979526"/>
                </a:cubicBezTo>
                <a:cubicBezTo>
                  <a:pt x="8074385" y="1073651"/>
                  <a:pt x="7993855" y="1174790"/>
                  <a:pt x="7874202" y="1175436"/>
                </a:cubicBezTo>
                <a:cubicBezTo>
                  <a:pt x="7691815" y="1234508"/>
                  <a:pt x="7528317" y="1104847"/>
                  <a:pt x="7206781" y="1175436"/>
                </a:cubicBezTo>
                <a:cubicBezTo>
                  <a:pt x="6885245" y="1246025"/>
                  <a:pt x="6746965" y="1118051"/>
                  <a:pt x="6616143" y="1175436"/>
                </a:cubicBezTo>
                <a:cubicBezTo>
                  <a:pt x="6485321" y="1232821"/>
                  <a:pt x="6366241" y="1146108"/>
                  <a:pt x="6255854" y="1175436"/>
                </a:cubicBezTo>
                <a:cubicBezTo>
                  <a:pt x="6145467" y="1204764"/>
                  <a:pt x="5848277" y="1155997"/>
                  <a:pt x="5588434" y="1175436"/>
                </a:cubicBezTo>
                <a:cubicBezTo>
                  <a:pt x="5328591" y="1194875"/>
                  <a:pt x="5215441" y="1141114"/>
                  <a:pt x="5074579" y="1175436"/>
                </a:cubicBezTo>
                <a:cubicBezTo>
                  <a:pt x="4933717" y="1209758"/>
                  <a:pt x="4696526" y="1157579"/>
                  <a:pt x="4483941" y="1175436"/>
                </a:cubicBezTo>
                <a:cubicBezTo>
                  <a:pt x="4271356" y="1193293"/>
                  <a:pt x="4288898" y="1168148"/>
                  <a:pt x="4123652" y="1175436"/>
                </a:cubicBezTo>
                <a:cubicBezTo>
                  <a:pt x="3958406" y="1182724"/>
                  <a:pt x="3600437" y="1146610"/>
                  <a:pt x="3456231" y="1175436"/>
                </a:cubicBezTo>
                <a:cubicBezTo>
                  <a:pt x="3312025" y="1204262"/>
                  <a:pt x="3043907" y="1162226"/>
                  <a:pt x="2788810" y="1175436"/>
                </a:cubicBezTo>
                <a:cubicBezTo>
                  <a:pt x="2533713" y="1188646"/>
                  <a:pt x="2550939" y="1145467"/>
                  <a:pt x="2428521" y="1175436"/>
                </a:cubicBezTo>
                <a:cubicBezTo>
                  <a:pt x="2306103" y="1205405"/>
                  <a:pt x="2136106" y="1128869"/>
                  <a:pt x="1914666" y="1175436"/>
                </a:cubicBezTo>
                <a:cubicBezTo>
                  <a:pt x="1693226" y="1222003"/>
                  <a:pt x="1534584" y="1145012"/>
                  <a:pt x="1400811" y="1175436"/>
                </a:cubicBezTo>
                <a:cubicBezTo>
                  <a:pt x="1267038" y="1205860"/>
                  <a:pt x="1170699" y="1132859"/>
                  <a:pt x="963739" y="1175436"/>
                </a:cubicBezTo>
                <a:cubicBezTo>
                  <a:pt x="756779" y="1218013"/>
                  <a:pt x="365469" y="1134018"/>
                  <a:pt x="195910" y="1175436"/>
                </a:cubicBezTo>
                <a:cubicBezTo>
                  <a:pt x="71792" y="1166417"/>
                  <a:pt x="-31232" y="1094793"/>
                  <a:pt x="0" y="979526"/>
                </a:cubicBezTo>
                <a:cubicBezTo>
                  <a:pt x="-14304" y="830590"/>
                  <a:pt x="27637" y="676468"/>
                  <a:pt x="0" y="579882"/>
                </a:cubicBezTo>
                <a:cubicBezTo>
                  <a:pt x="-27637" y="483296"/>
                  <a:pt x="29473" y="348541"/>
                  <a:pt x="0" y="195910"/>
                </a:cubicBezTo>
                <a:close/>
              </a:path>
              <a:path w="8070112" h="1175436" extrusionOk="0">
                <a:moveTo>
                  <a:pt x="0" y="195910"/>
                </a:moveTo>
                <a:cubicBezTo>
                  <a:pt x="7027" y="56172"/>
                  <a:pt x="92558" y="15686"/>
                  <a:pt x="195910" y="0"/>
                </a:cubicBezTo>
                <a:cubicBezTo>
                  <a:pt x="302544" y="-25856"/>
                  <a:pt x="415126" y="6778"/>
                  <a:pt x="632982" y="0"/>
                </a:cubicBezTo>
                <a:cubicBezTo>
                  <a:pt x="850838" y="-6778"/>
                  <a:pt x="1037884" y="16937"/>
                  <a:pt x="1223620" y="0"/>
                </a:cubicBezTo>
                <a:cubicBezTo>
                  <a:pt x="1409356" y="-16937"/>
                  <a:pt x="1445318" y="8647"/>
                  <a:pt x="1583909" y="0"/>
                </a:cubicBezTo>
                <a:cubicBezTo>
                  <a:pt x="1722500" y="-8647"/>
                  <a:pt x="1872032" y="5137"/>
                  <a:pt x="2097764" y="0"/>
                </a:cubicBezTo>
                <a:cubicBezTo>
                  <a:pt x="2323496" y="-5137"/>
                  <a:pt x="2502939" y="57262"/>
                  <a:pt x="2765185" y="0"/>
                </a:cubicBezTo>
                <a:cubicBezTo>
                  <a:pt x="3027431" y="-57262"/>
                  <a:pt x="3232906" y="52579"/>
                  <a:pt x="3509388" y="0"/>
                </a:cubicBezTo>
                <a:cubicBezTo>
                  <a:pt x="3785870" y="-52579"/>
                  <a:pt x="3981254" y="32485"/>
                  <a:pt x="4176809" y="0"/>
                </a:cubicBezTo>
                <a:cubicBezTo>
                  <a:pt x="4372364" y="-32485"/>
                  <a:pt x="4750237" y="11232"/>
                  <a:pt x="4921013" y="0"/>
                </a:cubicBezTo>
                <a:cubicBezTo>
                  <a:pt x="5091789" y="-11232"/>
                  <a:pt x="5330943" y="49766"/>
                  <a:pt x="5434868" y="0"/>
                </a:cubicBezTo>
                <a:cubicBezTo>
                  <a:pt x="5538793" y="-49766"/>
                  <a:pt x="5679989" y="7321"/>
                  <a:pt x="5795157" y="0"/>
                </a:cubicBezTo>
                <a:cubicBezTo>
                  <a:pt x="5910325" y="-7321"/>
                  <a:pt x="6270628" y="65234"/>
                  <a:pt x="6539360" y="0"/>
                </a:cubicBezTo>
                <a:cubicBezTo>
                  <a:pt x="6808092" y="-65234"/>
                  <a:pt x="6725241" y="24299"/>
                  <a:pt x="6899650" y="0"/>
                </a:cubicBezTo>
                <a:cubicBezTo>
                  <a:pt x="7074059" y="-24299"/>
                  <a:pt x="7193567" y="1151"/>
                  <a:pt x="7336722" y="0"/>
                </a:cubicBezTo>
                <a:cubicBezTo>
                  <a:pt x="7479877" y="-1151"/>
                  <a:pt x="7635081" y="31451"/>
                  <a:pt x="7874202" y="0"/>
                </a:cubicBezTo>
                <a:cubicBezTo>
                  <a:pt x="7961288" y="12165"/>
                  <a:pt x="8096170" y="81574"/>
                  <a:pt x="8070112" y="195910"/>
                </a:cubicBezTo>
                <a:cubicBezTo>
                  <a:pt x="8092445" y="344168"/>
                  <a:pt x="8034128" y="500401"/>
                  <a:pt x="8070112" y="595554"/>
                </a:cubicBezTo>
                <a:cubicBezTo>
                  <a:pt x="8106096" y="690707"/>
                  <a:pt x="8056201" y="875572"/>
                  <a:pt x="8070112" y="979526"/>
                </a:cubicBezTo>
                <a:cubicBezTo>
                  <a:pt x="8059658" y="1094683"/>
                  <a:pt x="8012438" y="1186547"/>
                  <a:pt x="7874202" y="1175436"/>
                </a:cubicBezTo>
                <a:cubicBezTo>
                  <a:pt x="7603748" y="1254794"/>
                  <a:pt x="7468213" y="1100264"/>
                  <a:pt x="7129998" y="1175436"/>
                </a:cubicBezTo>
                <a:cubicBezTo>
                  <a:pt x="6791783" y="1250608"/>
                  <a:pt x="6887915" y="1171053"/>
                  <a:pt x="6769709" y="1175436"/>
                </a:cubicBezTo>
                <a:cubicBezTo>
                  <a:pt x="6651503" y="1179819"/>
                  <a:pt x="6244420" y="1105116"/>
                  <a:pt x="6025506" y="1175436"/>
                </a:cubicBezTo>
                <a:cubicBezTo>
                  <a:pt x="5806592" y="1245756"/>
                  <a:pt x="5586241" y="1120276"/>
                  <a:pt x="5434868" y="1175436"/>
                </a:cubicBezTo>
                <a:cubicBezTo>
                  <a:pt x="5283495" y="1230596"/>
                  <a:pt x="5152301" y="1167069"/>
                  <a:pt x="4921013" y="1175436"/>
                </a:cubicBezTo>
                <a:cubicBezTo>
                  <a:pt x="4689726" y="1183803"/>
                  <a:pt x="4442137" y="1160066"/>
                  <a:pt x="4176809" y="1175436"/>
                </a:cubicBezTo>
                <a:cubicBezTo>
                  <a:pt x="3911481" y="1190806"/>
                  <a:pt x="3815552" y="1100815"/>
                  <a:pt x="3509388" y="1175436"/>
                </a:cubicBezTo>
                <a:cubicBezTo>
                  <a:pt x="3203224" y="1250057"/>
                  <a:pt x="3071475" y="1174882"/>
                  <a:pt x="2918750" y="1175436"/>
                </a:cubicBezTo>
                <a:cubicBezTo>
                  <a:pt x="2766025" y="1175990"/>
                  <a:pt x="2671367" y="1156053"/>
                  <a:pt x="2558461" y="1175436"/>
                </a:cubicBezTo>
                <a:cubicBezTo>
                  <a:pt x="2445555" y="1194819"/>
                  <a:pt x="2316040" y="1139862"/>
                  <a:pt x="2121389" y="1175436"/>
                </a:cubicBezTo>
                <a:cubicBezTo>
                  <a:pt x="1926738" y="1211010"/>
                  <a:pt x="1889497" y="1137083"/>
                  <a:pt x="1684317" y="1175436"/>
                </a:cubicBezTo>
                <a:cubicBezTo>
                  <a:pt x="1479137" y="1213789"/>
                  <a:pt x="1176126" y="1121464"/>
                  <a:pt x="1016897" y="1175436"/>
                </a:cubicBezTo>
                <a:cubicBezTo>
                  <a:pt x="857668" y="1229408"/>
                  <a:pt x="550296" y="1117378"/>
                  <a:pt x="195910" y="1175436"/>
                </a:cubicBezTo>
                <a:cubicBezTo>
                  <a:pt x="81672" y="1165993"/>
                  <a:pt x="-14046" y="1102645"/>
                  <a:pt x="0" y="979526"/>
                </a:cubicBezTo>
                <a:cubicBezTo>
                  <a:pt x="-19130" y="810031"/>
                  <a:pt x="40961" y="688643"/>
                  <a:pt x="0" y="611226"/>
                </a:cubicBezTo>
                <a:cubicBezTo>
                  <a:pt x="-40961" y="533809"/>
                  <a:pt x="5687" y="378930"/>
                  <a:pt x="0" y="195910"/>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Nếu khoai tây bị mất mùa, số lượng chuột sẽ giảm xuống do thiếu nguồn thức ăn, kéo theo số lượng rắn cũng giảm xuống. </a:t>
            </a:r>
            <a:endParaRPr/>
          </a:p>
        </p:txBody>
      </p:sp>
      <p:pic>
        <p:nvPicPr>
          <p:cNvPr id="1801" name="Google Shape;1801;p43"/>
          <p:cNvPicPr preferRelativeResize="0"/>
          <p:nvPr/>
        </p:nvPicPr>
        <p:blipFill rotWithShape="1">
          <a:blip r:embed="rId3">
            <a:alphaModFix/>
          </a:blip>
          <a:srcRect/>
          <a:stretch/>
        </p:blipFill>
        <p:spPr>
          <a:xfrm>
            <a:off x="532763" y="539601"/>
            <a:ext cx="8078474" cy="2644346"/>
          </a:xfrm>
          <a:prstGeom prst="rect">
            <a:avLst/>
          </a:prstGeom>
          <a:noFill/>
          <a:ln>
            <a:noFill/>
          </a:ln>
        </p:spPr>
      </p:pic>
      <p:sp>
        <p:nvSpPr>
          <p:cNvPr id="1802" name="Google Shape;1802;p43"/>
          <p:cNvSpPr/>
          <p:nvPr/>
        </p:nvSpPr>
        <p:spPr>
          <a:xfrm>
            <a:off x="2113006" y="1396314"/>
            <a:ext cx="383059" cy="1175436"/>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03" name="Google Shape;1803;p43"/>
          <p:cNvSpPr/>
          <p:nvPr/>
        </p:nvSpPr>
        <p:spPr>
          <a:xfrm>
            <a:off x="5028489" y="1396314"/>
            <a:ext cx="383059" cy="1175436"/>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04" name="Google Shape;1804;p43"/>
          <p:cNvSpPr/>
          <p:nvPr/>
        </p:nvSpPr>
        <p:spPr>
          <a:xfrm>
            <a:off x="8228178" y="1396314"/>
            <a:ext cx="383059" cy="1175436"/>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02"/>
                                        </p:tgtEl>
                                        <p:attrNameLst>
                                          <p:attrName>style.visibility</p:attrName>
                                        </p:attrNameLst>
                                      </p:cBhvr>
                                      <p:to>
                                        <p:strVal val="visible"/>
                                      </p:to>
                                    </p:set>
                                    <p:animEffect transition="in" filter="fade">
                                      <p:cBhvr>
                                        <p:cTn id="7" dur="500"/>
                                        <p:tgtEl>
                                          <p:spTgt spid="18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03"/>
                                        </p:tgtEl>
                                        <p:attrNameLst>
                                          <p:attrName>style.visibility</p:attrName>
                                        </p:attrNameLst>
                                      </p:cBhvr>
                                      <p:to>
                                        <p:strVal val="visible"/>
                                      </p:to>
                                    </p:set>
                                    <p:animEffect transition="in" filter="fade">
                                      <p:cBhvr>
                                        <p:cTn id="11" dur="500"/>
                                        <p:tgtEl>
                                          <p:spTgt spid="180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04"/>
                                        </p:tgtEl>
                                        <p:attrNameLst>
                                          <p:attrName>style.visibility</p:attrName>
                                        </p:attrNameLst>
                                      </p:cBhvr>
                                      <p:to>
                                        <p:strVal val="visible"/>
                                      </p:to>
                                    </p:set>
                                    <p:animEffect transition="in" filter="fade">
                                      <p:cBhvr>
                                        <p:cTn id="15" dur="500"/>
                                        <p:tgtEl>
                                          <p:spTgt spid="18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00"/>
                                        </p:tgtEl>
                                        <p:attrNameLst>
                                          <p:attrName>style.visibility</p:attrName>
                                        </p:attrNameLst>
                                      </p:cBhvr>
                                      <p:to>
                                        <p:strVal val="visible"/>
                                      </p:to>
                                    </p:set>
                                    <p:animEffect transition="in" filter="fade">
                                      <p:cBhvr>
                                        <p:cTn id="20" dur="500"/>
                                        <p:tgtEl>
                                          <p:spTgt spid="1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08"/>
        <p:cNvGrpSpPr/>
        <p:nvPr/>
      </p:nvGrpSpPr>
      <p:grpSpPr>
        <a:xfrm>
          <a:off x="0" y="0"/>
          <a:ext cx="0" cy="0"/>
          <a:chOff x="0" y="0"/>
          <a:chExt cx="0" cy="0"/>
        </a:xfrm>
      </p:grpSpPr>
      <p:sp>
        <p:nvSpPr>
          <p:cNvPr id="1809" name="Google Shape;1809;p44"/>
          <p:cNvSpPr/>
          <p:nvPr/>
        </p:nvSpPr>
        <p:spPr>
          <a:xfrm>
            <a:off x="532763" y="3428463"/>
            <a:ext cx="8070112" cy="1175436"/>
          </a:xfrm>
          <a:custGeom>
            <a:avLst/>
            <a:gdLst/>
            <a:ahLst/>
            <a:cxnLst/>
            <a:rect l="l" t="t" r="r" b="b"/>
            <a:pathLst>
              <a:path w="8070112" h="1175436" fill="none" extrusionOk="0">
                <a:moveTo>
                  <a:pt x="0" y="195910"/>
                </a:moveTo>
                <a:cubicBezTo>
                  <a:pt x="-6221" y="96015"/>
                  <a:pt x="89486" y="-1448"/>
                  <a:pt x="195910" y="0"/>
                </a:cubicBezTo>
                <a:cubicBezTo>
                  <a:pt x="422104" y="-5774"/>
                  <a:pt x="536604" y="7898"/>
                  <a:pt x="709765" y="0"/>
                </a:cubicBezTo>
                <a:cubicBezTo>
                  <a:pt x="882927" y="-7898"/>
                  <a:pt x="943095" y="44702"/>
                  <a:pt x="1146837" y="0"/>
                </a:cubicBezTo>
                <a:cubicBezTo>
                  <a:pt x="1350579" y="-44702"/>
                  <a:pt x="1597089" y="317"/>
                  <a:pt x="1891041" y="0"/>
                </a:cubicBezTo>
                <a:cubicBezTo>
                  <a:pt x="2184993" y="-317"/>
                  <a:pt x="2274186" y="12821"/>
                  <a:pt x="2558461" y="0"/>
                </a:cubicBezTo>
                <a:cubicBezTo>
                  <a:pt x="2842736" y="-12821"/>
                  <a:pt x="3029387" y="58701"/>
                  <a:pt x="3225882" y="0"/>
                </a:cubicBezTo>
                <a:cubicBezTo>
                  <a:pt x="3422377" y="-58701"/>
                  <a:pt x="3593624" y="56497"/>
                  <a:pt x="3893303" y="0"/>
                </a:cubicBezTo>
                <a:cubicBezTo>
                  <a:pt x="4192982" y="-56497"/>
                  <a:pt x="4288748" y="23863"/>
                  <a:pt x="4483941" y="0"/>
                </a:cubicBezTo>
                <a:cubicBezTo>
                  <a:pt x="4679134" y="-23863"/>
                  <a:pt x="4891683" y="17129"/>
                  <a:pt x="5151362" y="0"/>
                </a:cubicBezTo>
                <a:cubicBezTo>
                  <a:pt x="5411041" y="-17129"/>
                  <a:pt x="5506442" y="5076"/>
                  <a:pt x="5818782" y="0"/>
                </a:cubicBezTo>
                <a:cubicBezTo>
                  <a:pt x="6131122" y="-5076"/>
                  <a:pt x="6001572" y="14939"/>
                  <a:pt x="6179071" y="0"/>
                </a:cubicBezTo>
                <a:cubicBezTo>
                  <a:pt x="6356570" y="-14939"/>
                  <a:pt x="6500810" y="54935"/>
                  <a:pt x="6769709" y="0"/>
                </a:cubicBezTo>
                <a:cubicBezTo>
                  <a:pt x="7038608" y="-54935"/>
                  <a:pt x="6958108" y="41212"/>
                  <a:pt x="7129998" y="0"/>
                </a:cubicBezTo>
                <a:cubicBezTo>
                  <a:pt x="7301888" y="-41212"/>
                  <a:pt x="7723669" y="22644"/>
                  <a:pt x="7874202" y="0"/>
                </a:cubicBezTo>
                <a:cubicBezTo>
                  <a:pt x="7962690" y="5921"/>
                  <a:pt x="8084653" y="81362"/>
                  <a:pt x="8070112" y="195910"/>
                </a:cubicBezTo>
                <a:cubicBezTo>
                  <a:pt x="8102051" y="327429"/>
                  <a:pt x="8030593" y="403636"/>
                  <a:pt x="8070112" y="564210"/>
                </a:cubicBezTo>
                <a:cubicBezTo>
                  <a:pt x="8109631" y="724784"/>
                  <a:pt x="8041295" y="876264"/>
                  <a:pt x="8070112" y="979526"/>
                </a:cubicBezTo>
                <a:cubicBezTo>
                  <a:pt x="8074385" y="1073651"/>
                  <a:pt x="7993855" y="1174790"/>
                  <a:pt x="7874202" y="1175436"/>
                </a:cubicBezTo>
                <a:cubicBezTo>
                  <a:pt x="7691815" y="1234508"/>
                  <a:pt x="7528317" y="1104847"/>
                  <a:pt x="7206781" y="1175436"/>
                </a:cubicBezTo>
                <a:cubicBezTo>
                  <a:pt x="6885245" y="1246025"/>
                  <a:pt x="6746965" y="1118051"/>
                  <a:pt x="6616143" y="1175436"/>
                </a:cubicBezTo>
                <a:cubicBezTo>
                  <a:pt x="6485321" y="1232821"/>
                  <a:pt x="6366241" y="1146108"/>
                  <a:pt x="6255854" y="1175436"/>
                </a:cubicBezTo>
                <a:cubicBezTo>
                  <a:pt x="6145467" y="1204764"/>
                  <a:pt x="5848277" y="1155997"/>
                  <a:pt x="5588434" y="1175436"/>
                </a:cubicBezTo>
                <a:cubicBezTo>
                  <a:pt x="5328591" y="1194875"/>
                  <a:pt x="5215441" y="1141114"/>
                  <a:pt x="5074579" y="1175436"/>
                </a:cubicBezTo>
                <a:cubicBezTo>
                  <a:pt x="4933717" y="1209758"/>
                  <a:pt x="4696526" y="1157579"/>
                  <a:pt x="4483941" y="1175436"/>
                </a:cubicBezTo>
                <a:cubicBezTo>
                  <a:pt x="4271356" y="1193293"/>
                  <a:pt x="4288898" y="1168148"/>
                  <a:pt x="4123652" y="1175436"/>
                </a:cubicBezTo>
                <a:cubicBezTo>
                  <a:pt x="3958406" y="1182724"/>
                  <a:pt x="3600437" y="1146610"/>
                  <a:pt x="3456231" y="1175436"/>
                </a:cubicBezTo>
                <a:cubicBezTo>
                  <a:pt x="3312025" y="1204262"/>
                  <a:pt x="3043907" y="1162226"/>
                  <a:pt x="2788810" y="1175436"/>
                </a:cubicBezTo>
                <a:cubicBezTo>
                  <a:pt x="2533713" y="1188646"/>
                  <a:pt x="2550939" y="1145467"/>
                  <a:pt x="2428521" y="1175436"/>
                </a:cubicBezTo>
                <a:cubicBezTo>
                  <a:pt x="2306103" y="1205405"/>
                  <a:pt x="2136106" y="1128869"/>
                  <a:pt x="1914666" y="1175436"/>
                </a:cubicBezTo>
                <a:cubicBezTo>
                  <a:pt x="1693226" y="1222003"/>
                  <a:pt x="1534584" y="1145012"/>
                  <a:pt x="1400811" y="1175436"/>
                </a:cubicBezTo>
                <a:cubicBezTo>
                  <a:pt x="1267038" y="1205860"/>
                  <a:pt x="1170699" y="1132859"/>
                  <a:pt x="963739" y="1175436"/>
                </a:cubicBezTo>
                <a:cubicBezTo>
                  <a:pt x="756779" y="1218013"/>
                  <a:pt x="365469" y="1134018"/>
                  <a:pt x="195910" y="1175436"/>
                </a:cubicBezTo>
                <a:cubicBezTo>
                  <a:pt x="71792" y="1166417"/>
                  <a:pt x="-31232" y="1094793"/>
                  <a:pt x="0" y="979526"/>
                </a:cubicBezTo>
                <a:cubicBezTo>
                  <a:pt x="-14304" y="830590"/>
                  <a:pt x="27637" y="676468"/>
                  <a:pt x="0" y="579882"/>
                </a:cubicBezTo>
                <a:cubicBezTo>
                  <a:pt x="-27637" y="483296"/>
                  <a:pt x="29473" y="348541"/>
                  <a:pt x="0" y="195910"/>
                </a:cubicBezTo>
                <a:close/>
              </a:path>
              <a:path w="8070112" h="1175436" extrusionOk="0">
                <a:moveTo>
                  <a:pt x="0" y="195910"/>
                </a:moveTo>
                <a:cubicBezTo>
                  <a:pt x="7027" y="56172"/>
                  <a:pt x="92558" y="15686"/>
                  <a:pt x="195910" y="0"/>
                </a:cubicBezTo>
                <a:cubicBezTo>
                  <a:pt x="302544" y="-25856"/>
                  <a:pt x="415126" y="6778"/>
                  <a:pt x="632982" y="0"/>
                </a:cubicBezTo>
                <a:cubicBezTo>
                  <a:pt x="850838" y="-6778"/>
                  <a:pt x="1037884" y="16937"/>
                  <a:pt x="1223620" y="0"/>
                </a:cubicBezTo>
                <a:cubicBezTo>
                  <a:pt x="1409356" y="-16937"/>
                  <a:pt x="1445318" y="8647"/>
                  <a:pt x="1583909" y="0"/>
                </a:cubicBezTo>
                <a:cubicBezTo>
                  <a:pt x="1722500" y="-8647"/>
                  <a:pt x="1872032" y="5137"/>
                  <a:pt x="2097764" y="0"/>
                </a:cubicBezTo>
                <a:cubicBezTo>
                  <a:pt x="2323496" y="-5137"/>
                  <a:pt x="2502939" y="57262"/>
                  <a:pt x="2765185" y="0"/>
                </a:cubicBezTo>
                <a:cubicBezTo>
                  <a:pt x="3027431" y="-57262"/>
                  <a:pt x="3232906" y="52579"/>
                  <a:pt x="3509388" y="0"/>
                </a:cubicBezTo>
                <a:cubicBezTo>
                  <a:pt x="3785870" y="-52579"/>
                  <a:pt x="3981254" y="32485"/>
                  <a:pt x="4176809" y="0"/>
                </a:cubicBezTo>
                <a:cubicBezTo>
                  <a:pt x="4372364" y="-32485"/>
                  <a:pt x="4750237" y="11232"/>
                  <a:pt x="4921013" y="0"/>
                </a:cubicBezTo>
                <a:cubicBezTo>
                  <a:pt x="5091789" y="-11232"/>
                  <a:pt x="5330943" y="49766"/>
                  <a:pt x="5434868" y="0"/>
                </a:cubicBezTo>
                <a:cubicBezTo>
                  <a:pt x="5538793" y="-49766"/>
                  <a:pt x="5679989" y="7321"/>
                  <a:pt x="5795157" y="0"/>
                </a:cubicBezTo>
                <a:cubicBezTo>
                  <a:pt x="5910325" y="-7321"/>
                  <a:pt x="6270628" y="65234"/>
                  <a:pt x="6539360" y="0"/>
                </a:cubicBezTo>
                <a:cubicBezTo>
                  <a:pt x="6808092" y="-65234"/>
                  <a:pt x="6725241" y="24299"/>
                  <a:pt x="6899650" y="0"/>
                </a:cubicBezTo>
                <a:cubicBezTo>
                  <a:pt x="7074059" y="-24299"/>
                  <a:pt x="7193567" y="1151"/>
                  <a:pt x="7336722" y="0"/>
                </a:cubicBezTo>
                <a:cubicBezTo>
                  <a:pt x="7479877" y="-1151"/>
                  <a:pt x="7635081" y="31451"/>
                  <a:pt x="7874202" y="0"/>
                </a:cubicBezTo>
                <a:cubicBezTo>
                  <a:pt x="7961288" y="12165"/>
                  <a:pt x="8096170" y="81574"/>
                  <a:pt x="8070112" y="195910"/>
                </a:cubicBezTo>
                <a:cubicBezTo>
                  <a:pt x="8092445" y="344168"/>
                  <a:pt x="8034128" y="500401"/>
                  <a:pt x="8070112" y="595554"/>
                </a:cubicBezTo>
                <a:cubicBezTo>
                  <a:pt x="8106096" y="690707"/>
                  <a:pt x="8056201" y="875572"/>
                  <a:pt x="8070112" y="979526"/>
                </a:cubicBezTo>
                <a:cubicBezTo>
                  <a:pt x="8059658" y="1094683"/>
                  <a:pt x="8012438" y="1186547"/>
                  <a:pt x="7874202" y="1175436"/>
                </a:cubicBezTo>
                <a:cubicBezTo>
                  <a:pt x="7603748" y="1254794"/>
                  <a:pt x="7468213" y="1100264"/>
                  <a:pt x="7129998" y="1175436"/>
                </a:cubicBezTo>
                <a:cubicBezTo>
                  <a:pt x="6791783" y="1250608"/>
                  <a:pt x="6887915" y="1171053"/>
                  <a:pt x="6769709" y="1175436"/>
                </a:cubicBezTo>
                <a:cubicBezTo>
                  <a:pt x="6651503" y="1179819"/>
                  <a:pt x="6244420" y="1105116"/>
                  <a:pt x="6025506" y="1175436"/>
                </a:cubicBezTo>
                <a:cubicBezTo>
                  <a:pt x="5806592" y="1245756"/>
                  <a:pt x="5586241" y="1120276"/>
                  <a:pt x="5434868" y="1175436"/>
                </a:cubicBezTo>
                <a:cubicBezTo>
                  <a:pt x="5283495" y="1230596"/>
                  <a:pt x="5152301" y="1167069"/>
                  <a:pt x="4921013" y="1175436"/>
                </a:cubicBezTo>
                <a:cubicBezTo>
                  <a:pt x="4689726" y="1183803"/>
                  <a:pt x="4442137" y="1160066"/>
                  <a:pt x="4176809" y="1175436"/>
                </a:cubicBezTo>
                <a:cubicBezTo>
                  <a:pt x="3911481" y="1190806"/>
                  <a:pt x="3815552" y="1100815"/>
                  <a:pt x="3509388" y="1175436"/>
                </a:cubicBezTo>
                <a:cubicBezTo>
                  <a:pt x="3203224" y="1250057"/>
                  <a:pt x="3071475" y="1174882"/>
                  <a:pt x="2918750" y="1175436"/>
                </a:cubicBezTo>
                <a:cubicBezTo>
                  <a:pt x="2766025" y="1175990"/>
                  <a:pt x="2671367" y="1156053"/>
                  <a:pt x="2558461" y="1175436"/>
                </a:cubicBezTo>
                <a:cubicBezTo>
                  <a:pt x="2445555" y="1194819"/>
                  <a:pt x="2316040" y="1139862"/>
                  <a:pt x="2121389" y="1175436"/>
                </a:cubicBezTo>
                <a:cubicBezTo>
                  <a:pt x="1926738" y="1211010"/>
                  <a:pt x="1889497" y="1137083"/>
                  <a:pt x="1684317" y="1175436"/>
                </a:cubicBezTo>
                <a:cubicBezTo>
                  <a:pt x="1479137" y="1213789"/>
                  <a:pt x="1176126" y="1121464"/>
                  <a:pt x="1016897" y="1175436"/>
                </a:cubicBezTo>
                <a:cubicBezTo>
                  <a:pt x="857668" y="1229408"/>
                  <a:pt x="550296" y="1117378"/>
                  <a:pt x="195910" y="1175436"/>
                </a:cubicBezTo>
                <a:cubicBezTo>
                  <a:pt x="81672" y="1165993"/>
                  <a:pt x="-14046" y="1102645"/>
                  <a:pt x="0" y="979526"/>
                </a:cubicBezTo>
                <a:cubicBezTo>
                  <a:pt x="-19130" y="810031"/>
                  <a:pt x="40961" y="688643"/>
                  <a:pt x="0" y="611226"/>
                </a:cubicBezTo>
                <a:cubicBezTo>
                  <a:pt x="-40961" y="533809"/>
                  <a:pt x="5687" y="378930"/>
                  <a:pt x="0" y="195910"/>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Nếu số lượng rắn giảm xuống, số lượng chuột sẽ tang lên do mất động vật săn mồi, số lượng khoai tây giảm xuống do cung cấp thức ăn cho số lượng lớn chuột.</a:t>
            </a:r>
            <a:endParaRPr sz="2400" b="0" i="0" u="none" strike="noStrike" cap="none">
              <a:solidFill>
                <a:schemeClr val="dk1"/>
              </a:solidFill>
              <a:latin typeface="Arial"/>
              <a:ea typeface="Arial"/>
              <a:cs typeface="Arial"/>
              <a:sym typeface="Arial"/>
            </a:endParaRPr>
          </a:p>
        </p:txBody>
      </p:sp>
      <p:pic>
        <p:nvPicPr>
          <p:cNvPr id="1810" name="Google Shape;1810;p44"/>
          <p:cNvPicPr preferRelativeResize="0"/>
          <p:nvPr/>
        </p:nvPicPr>
        <p:blipFill rotWithShape="1">
          <a:blip r:embed="rId3">
            <a:alphaModFix/>
          </a:blip>
          <a:srcRect/>
          <a:stretch/>
        </p:blipFill>
        <p:spPr>
          <a:xfrm>
            <a:off x="532763" y="539601"/>
            <a:ext cx="8078474" cy="2644346"/>
          </a:xfrm>
          <a:prstGeom prst="rect">
            <a:avLst/>
          </a:prstGeom>
          <a:noFill/>
          <a:ln>
            <a:noFill/>
          </a:ln>
        </p:spPr>
      </p:pic>
      <p:sp>
        <p:nvSpPr>
          <p:cNvPr id="1811" name="Google Shape;1811;p44"/>
          <p:cNvSpPr/>
          <p:nvPr/>
        </p:nvSpPr>
        <p:spPr>
          <a:xfrm>
            <a:off x="2113006" y="1396314"/>
            <a:ext cx="383059" cy="1175436"/>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12" name="Google Shape;1812;p44"/>
          <p:cNvSpPr/>
          <p:nvPr/>
        </p:nvSpPr>
        <p:spPr>
          <a:xfrm rot="10800000">
            <a:off x="5028489" y="1396314"/>
            <a:ext cx="383059" cy="1175436"/>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813" name="Google Shape;1813;p44"/>
          <p:cNvSpPr/>
          <p:nvPr/>
        </p:nvSpPr>
        <p:spPr>
          <a:xfrm>
            <a:off x="8228178" y="1396314"/>
            <a:ext cx="383059" cy="1175436"/>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13"/>
                                        </p:tgtEl>
                                        <p:attrNameLst>
                                          <p:attrName>style.visibility</p:attrName>
                                        </p:attrNameLst>
                                      </p:cBhvr>
                                      <p:to>
                                        <p:strVal val="visible"/>
                                      </p:to>
                                    </p:set>
                                    <p:animEffect transition="in" filter="fade">
                                      <p:cBhvr>
                                        <p:cTn id="7" dur="500"/>
                                        <p:tgtEl>
                                          <p:spTgt spid="18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12"/>
                                        </p:tgtEl>
                                        <p:attrNameLst>
                                          <p:attrName>style.visibility</p:attrName>
                                        </p:attrNameLst>
                                      </p:cBhvr>
                                      <p:to>
                                        <p:strVal val="visible"/>
                                      </p:to>
                                    </p:set>
                                    <p:animEffect transition="in" filter="fade">
                                      <p:cBhvr>
                                        <p:cTn id="11" dur="500"/>
                                        <p:tgtEl>
                                          <p:spTgt spid="18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11"/>
                                        </p:tgtEl>
                                        <p:attrNameLst>
                                          <p:attrName>style.visibility</p:attrName>
                                        </p:attrNameLst>
                                      </p:cBhvr>
                                      <p:to>
                                        <p:strVal val="visible"/>
                                      </p:to>
                                    </p:set>
                                    <p:animEffect transition="in" filter="fade">
                                      <p:cBhvr>
                                        <p:cTn id="16" dur="500"/>
                                        <p:tgtEl>
                                          <p:spTgt spid="18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809"/>
                                        </p:tgtEl>
                                        <p:attrNameLst>
                                          <p:attrName>style.visibility</p:attrName>
                                        </p:attrNameLst>
                                      </p:cBhvr>
                                      <p:to>
                                        <p:strVal val="visible"/>
                                      </p:to>
                                    </p:set>
                                    <p:animEffect transition="in" filter="fade">
                                      <p:cBhvr>
                                        <p:cTn id="21" dur="500"/>
                                        <p:tgtEl>
                                          <p:spTgt spid="1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grpSp>
        <p:nvGrpSpPr>
          <p:cNvPr id="1089" name="Google Shape;1089;p26"/>
          <p:cNvGrpSpPr/>
          <p:nvPr/>
        </p:nvGrpSpPr>
        <p:grpSpPr>
          <a:xfrm>
            <a:off x="6815485" y="1318484"/>
            <a:ext cx="1462125" cy="723809"/>
            <a:chOff x="5396060" y="1318484"/>
            <a:chExt cx="1462125" cy="723809"/>
          </a:xfrm>
        </p:grpSpPr>
        <p:sp>
          <p:nvSpPr>
            <p:cNvPr id="1090" name="Google Shape;1090;p26"/>
            <p:cNvSpPr/>
            <p:nvPr/>
          </p:nvSpPr>
          <p:spPr>
            <a:xfrm>
              <a:off x="5396060" y="1659650"/>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1" name="Google Shape;1091;p26"/>
            <p:cNvSpPr/>
            <p:nvPr/>
          </p:nvSpPr>
          <p:spPr>
            <a:xfrm>
              <a:off x="5931338" y="1318484"/>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092" name="Google Shape;1092;p26"/>
          <p:cNvGrpSpPr/>
          <p:nvPr/>
        </p:nvGrpSpPr>
        <p:grpSpPr>
          <a:xfrm>
            <a:off x="7393468" y="1264177"/>
            <a:ext cx="2438396" cy="3106330"/>
            <a:chOff x="6545780" y="-3106348"/>
            <a:chExt cx="2438396" cy="3106330"/>
          </a:xfrm>
        </p:grpSpPr>
        <p:sp>
          <p:nvSpPr>
            <p:cNvPr id="1093" name="Google Shape;1093;p26"/>
            <p:cNvSpPr/>
            <p:nvPr/>
          </p:nvSpPr>
          <p:spPr>
            <a:xfrm>
              <a:off x="6545780" y="-3106348"/>
              <a:ext cx="2438396" cy="2498415"/>
            </a:xfrm>
            <a:custGeom>
              <a:avLst/>
              <a:gdLst/>
              <a:ahLst/>
              <a:cxnLst/>
              <a:rect l="l" t="t" r="r" b="b"/>
              <a:pathLst>
                <a:path w="913257" h="935736" extrusionOk="0">
                  <a:moveTo>
                    <a:pt x="913257" y="467868"/>
                  </a:moveTo>
                  <a:cubicBezTo>
                    <a:pt x="913257" y="726264"/>
                    <a:pt x="708817" y="935736"/>
                    <a:pt x="456629" y="935736"/>
                  </a:cubicBezTo>
                  <a:cubicBezTo>
                    <a:pt x="204440" y="935736"/>
                    <a:pt x="0" y="726264"/>
                    <a:pt x="0" y="467868"/>
                  </a:cubicBezTo>
                  <a:cubicBezTo>
                    <a:pt x="0" y="209472"/>
                    <a:pt x="204440" y="0"/>
                    <a:pt x="456629" y="0"/>
                  </a:cubicBezTo>
                  <a:cubicBezTo>
                    <a:pt x="708817" y="0"/>
                    <a:pt x="913257" y="209472"/>
                    <a:pt x="913257" y="46786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094" name="Google Shape;1094;p26"/>
            <p:cNvGrpSpPr/>
            <p:nvPr/>
          </p:nvGrpSpPr>
          <p:grpSpPr>
            <a:xfrm>
              <a:off x="6677531" y="-2677525"/>
              <a:ext cx="2125805" cy="2677507"/>
              <a:chOff x="6677531" y="-2677525"/>
              <a:chExt cx="2125805" cy="2677507"/>
            </a:xfrm>
          </p:grpSpPr>
          <p:sp>
            <p:nvSpPr>
              <p:cNvPr id="1095" name="Google Shape;1095;p26"/>
              <p:cNvSpPr/>
              <p:nvPr/>
            </p:nvSpPr>
            <p:spPr>
              <a:xfrm>
                <a:off x="7324336" y="-2677525"/>
                <a:ext cx="864423" cy="870273"/>
              </a:xfrm>
              <a:custGeom>
                <a:avLst/>
                <a:gdLst/>
                <a:ahLst/>
                <a:cxnLst/>
                <a:rect l="l" t="t" r="r" b="b"/>
                <a:pathLst>
                  <a:path w="323754" h="325945" extrusionOk="0">
                    <a:moveTo>
                      <a:pt x="0" y="0"/>
                    </a:moveTo>
                    <a:cubicBezTo>
                      <a:pt x="0" y="0"/>
                      <a:pt x="20288" y="325946"/>
                      <a:pt x="159258" y="325946"/>
                    </a:cubicBezTo>
                    <a:cubicBezTo>
                      <a:pt x="298228" y="325946"/>
                      <a:pt x="323755" y="3620"/>
                      <a:pt x="323755" y="362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6" name="Google Shape;1096;p26"/>
              <p:cNvSpPr/>
              <p:nvPr/>
            </p:nvSpPr>
            <p:spPr>
              <a:xfrm>
                <a:off x="7756472" y="-2124839"/>
                <a:ext cx="25432" cy="2124821"/>
              </a:xfrm>
              <a:custGeom>
                <a:avLst/>
                <a:gdLst/>
                <a:ahLst/>
                <a:cxnLst/>
                <a:rect l="l" t="t" r="r" b="b"/>
                <a:pathLst>
                  <a:path w="9525" h="795813" extrusionOk="0">
                    <a:moveTo>
                      <a:pt x="0" y="795814"/>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7" name="Google Shape;1097;p26"/>
              <p:cNvSpPr/>
              <p:nvPr/>
            </p:nvSpPr>
            <p:spPr>
              <a:xfrm>
                <a:off x="6795548" y="-2482190"/>
                <a:ext cx="1921877" cy="1673916"/>
              </a:xfrm>
              <a:custGeom>
                <a:avLst/>
                <a:gdLst/>
                <a:ahLst/>
                <a:cxnLst/>
                <a:rect l="l" t="t" r="r" b="b"/>
                <a:pathLst>
                  <a:path w="719804" h="626935" extrusionOk="0">
                    <a:moveTo>
                      <a:pt x="0" y="0"/>
                    </a:moveTo>
                    <a:cubicBezTo>
                      <a:pt x="0" y="0"/>
                      <a:pt x="45149" y="626936"/>
                      <a:pt x="354044" y="626936"/>
                    </a:cubicBezTo>
                    <a:cubicBezTo>
                      <a:pt x="662940" y="626936"/>
                      <a:pt x="719804" y="40672"/>
                      <a:pt x="719804" y="40672"/>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8" name="Google Shape;1098;p26"/>
              <p:cNvSpPr/>
              <p:nvPr/>
            </p:nvSpPr>
            <p:spPr>
              <a:xfrm>
                <a:off x="6977150" y="-2561545"/>
                <a:ext cx="1558455" cy="1380433"/>
              </a:xfrm>
              <a:custGeom>
                <a:avLst/>
                <a:gdLst/>
                <a:ahLst/>
                <a:cxnLst/>
                <a:rect l="l" t="t" r="r" b="b"/>
                <a:pathLst>
                  <a:path w="583691" h="517016" extrusionOk="0">
                    <a:moveTo>
                      <a:pt x="0" y="0"/>
                    </a:moveTo>
                    <a:cubicBezTo>
                      <a:pt x="0" y="0"/>
                      <a:pt x="36576" y="517017"/>
                      <a:pt x="287084" y="517017"/>
                    </a:cubicBezTo>
                    <a:cubicBezTo>
                      <a:pt x="537591" y="517017"/>
                      <a:pt x="583692" y="10954"/>
                      <a:pt x="583692" y="1095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099" name="Google Shape;1099;p26"/>
              <p:cNvSpPr/>
              <p:nvPr/>
            </p:nvSpPr>
            <p:spPr>
              <a:xfrm>
                <a:off x="7153414" y="-2660486"/>
                <a:ext cx="1205972" cy="1199361"/>
              </a:xfrm>
              <a:custGeom>
                <a:avLst/>
                <a:gdLst/>
                <a:ahLst/>
                <a:cxnLst/>
                <a:rect l="l" t="t" r="r" b="b"/>
                <a:pathLst>
                  <a:path w="451675" h="449199" extrusionOk="0">
                    <a:moveTo>
                      <a:pt x="0" y="0"/>
                    </a:moveTo>
                    <a:cubicBezTo>
                      <a:pt x="0" y="0"/>
                      <a:pt x="28289" y="449199"/>
                      <a:pt x="222218" y="449199"/>
                    </a:cubicBezTo>
                    <a:cubicBezTo>
                      <a:pt x="416147" y="449199"/>
                      <a:pt x="451675" y="4096"/>
                      <a:pt x="451675" y="40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0" name="Google Shape;1100;p26"/>
              <p:cNvSpPr/>
              <p:nvPr/>
            </p:nvSpPr>
            <p:spPr>
              <a:xfrm>
                <a:off x="7350278" y="-2620299"/>
                <a:ext cx="109355" cy="157931"/>
              </a:xfrm>
              <a:custGeom>
                <a:avLst/>
                <a:gdLst/>
                <a:ahLst/>
                <a:cxnLst/>
                <a:rect l="l" t="t" r="r" b="b"/>
                <a:pathLst>
                  <a:path w="40957" h="59150" extrusionOk="0">
                    <a:moveTo>
                      <a:pt x="0" y="59150"/>
                    </a:moveTo>
                    <a:lnTo>
                      <a:pt x="4095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1" name="Google Shape;1101;p26"/>
              <p:cNvSpPr/>
              <p:nvPr/>
            </p:nvSpPr>
            <p:spPr>
              <a:xfrm>
                <a:off x="8070842" y="-2591812"/>
                <a:ext cx="187178" cy="109609"/>
              </a:xfrm>
              <a:custGeom>
                <a:avLst/>
                <a:gdLst/>
                <a:ahLst/>
                <a:cxnLst/>
                <a:rect l="l" t="t" r="r" b="b"/>
                <a:pathLst>
                  <a:path w="70104" h="41052" extrusionOk="0">
                    <a:moveTo>
                      <a:pt x="0" y="0"/>
                    </a:moveTo>
                    <a:lnTo>
                      <a:pt x="34957" y="41053"/>
                    </a:lnTo>
                    <a:lnTo>
                      <a:pt x="70104" y="1133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2" name="Google Shape;1102;p26"/>
              <p:cNvSpPr/>
              <p:nvPr/>
            </p:nvSpPr>
            <p:spPr>
              <a:xfrm>
                <a:off x="8214040" y="-2396223"/>
                <a:ext cx="198368" cy="153608"/>
              </a:xfrm>
              <a:custGeom>
                <a:avLst/>
                <a:gdLst/>
                <a:ahLst/>
                <a:cxnLst/>
                <a:rect l="l" t="t" r="r" b="b"/>
                <a:pathLst>
                  <a:path w="74295" h="57531" extrusionOk="0">
                    <a:moveTo>
                      <a:pt x="0" y="0"/>
                    </a:moveTo>
                    <a:lnTo>
                      <a:pt x="30480" y="57531"/>
                    </a:lnTo>
                    <a:lnTo>
                      <a:pt x="74295"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3" name="Google Shape;1103;p26"/>
              <p:cNvSpPr/>
              <p:nvPr/>
            </p:nvSpPr>
            <p:spPr>
              <a:xfrm>
                <a:off x="7988180" y="-2262691"/>
                <a:ext cx="75022" cy="155386"/>
              </a:xfrm>
              <a:custGeom>
                <a:avLst/>
                <a:gdLst/>
                <a:ahLst/>
                <a:cxnLst/>
                <a:rect l="l" t="t" r="r" b="b"/>
                <a:pathLst>
                  <a:path w="28098" h="58197" extrusionOk="0">
                    <a:moveTo>
                      <a:pt x="0" y="0"/>
                    </a:moveTo>
                    <a:lnTo>
                      <a:pt x="28099" y="5819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4" name="Google Shape;1104;p26"/>
              <p:cNvSpPr/>
              <p:nvPr/>
            </p:nvSpPr>
            <p:spPr>
              <a:xfrm>
                <a:off x="8103908" y="-2024119"/>
                <a:ext cx="255588" cy="110372"/>
              </a:xfrm>
              <a:custGeom>
                <a:avLst/>
                <a:gdLst/>
                <a:ahLst/>
                <a:cxnLst/>
                <a:rect l="l" t="t" r="r" b="b"/>
                <a:pathLst>
                  <a:path w="95726" h="41338" extrusionOk="0">
                    <a:moveTo>
                      <a:pt x="95726" y="9811"/>
                    </a:moveTo>
                    <a:lnTo>
                      <a:pt x="35814" y="41338"/>
                    </a:ln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5" name="Google Shape;1105;p26"/>
              <p:cNvSpPr/>
              <p:nvPr/>
            </p:nvSpPr>
            <p:spPr>
              <a:xfrm>
                <a:off x="7988180" y="-1807419"/>
                <a:ext cx="225831" cy="167340"/>
              </a:xfrm>
              <a:custGeom>
                <a:avLst/>
                <a:gdLst/>
                <a:ahLst/>
                <a:cxnLst/>
                <a:rect l="l" t="t" r="r" b="b"/>
                <a:pathLst>
                  <a:path w="84581" h="62674" extrusionOk="0">
                    <a:moveTo>
                      <a:pt x="0" y="0"/>
                    </a:moveTo>
                    <a:lnTo>
                      <a:pt x="25336" y="62675"/>
                    </a:lnTo>
                    <a:lnTo>
                      <a:pt x="84582" y="5448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6" name="Google Shape;1106;p26"/>
              <p:cNvSpPr/>
              <p:nvPr/>
            </p:nvSpPr>
            <p:spPr>
              <a:xfrm>
                <a:off x="7324336" y="-2319411"/>
                <a:ext cx="190227" cy="194552"/>
              </a:xfrm>
              <a:custGeom>
                <a:avLst/>
                <a:gdLst/>
                <a:ahLst/>
                <a:cxnLst/>
                <a:rect l="l" t="t" r="r" b="b"/>
                <a:pathLst>
                  <a:path w="71246" h="72866" extrusionOk="0">
                    <a:moveTo>
                      <a:pt x="71247" y="0"/>
                    </a:moveTo>
                    <a:lnTo>
                      <a:pt x="41529" y="72866"/>
                    </a:lnTo>
                    <a:lnTo>
                      <a:pt x="0" y="6229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7" name="Google Shape;1107;p26"/>
              <p:cNvSpPr/>
              <p:nvPr/>
            </p:nvSpPr>
            <p:spPr>
              <a:xfrm>
                <a:off x="7051929" y="-2482190"/>
                <a:ext cx="129193" cy="62561"/>
              </a:xfrm>
              <a:custGeom>
                <a:avLst/>
                <a:gdLst/>
                <a:ahLst/>
                <a:cxnLst/>
                <a:rect l="l" t="t" r="r" b="b"/>
                <a:pathLst>
                  <a:path w="48387" h="23431" extrusionOk="0">
                    <a:moveTo>
                      <a:pt x="0" y="0"/>
                    </a:moveTo>
                    <a:lnTo>
                      <a:pt x="48387" y="234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8" name="Google Shape;1108;p26"/>
              <p:cNvSpPr/>
              <p:nvPr/>
            </p:nvSpPr>
            <p:spPr>
              <a:xfrm>
                <a:off x="7181138" y="-2060998"/>
                <a:ext cx="195823" cy="92062"/>
              </a:xfrm>
              <a:custGeom>
                <a:avLst/>
                <a:gdLst/>
                <a:ahLst/>
                <a:cxnLst/>
                <a:rect l="l" t="t" r="r" b="b"/>
                <a:pathLst>
                  <a:path w="73342" h="34480" extrusionOk="0">
                    <a:moveTo>
                      <a:pt x="0" y="13811"/>
                    </a:moveTo>
                    <a:lnTo>
                      <a:pt x="38481" y="34480"/>
                    </a:lnTo>
                    <a:lnTo>
                      <a:pt x="7334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09" name="Google Shape;1109;p26"/>
              <p:cNvSpPr/>
              <p:nvPr/>
            </p:nvSpPr>
            <p:spPr>
              <a:xfrm>
                <a:off x="7324336" y="-1790378"/>
                <a:ext cx="190227" cy="164541"/>
              </a:xfrm>
              <a:custGeom>
                <a:avLst/>
                <a:gdLst/>
                <a:ahLst/>
                <a:cxnLst/>
                <a:rect l="l" t="t" r="r" b="b"/>
                <a:pathLst>
                  <a:path w="71246" h="61626" extrusionOk="0">
                    <a:moveTo>
                      <a:pt x="71247" y="0"/>
                    </a:moveTo>
                    <a:lnTo>
                      <a:pt x="50673" y="61627"/>
                    </a:lnTo>
                    <a:lnTo>
                      <a:pt x="0" y="6162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0" name="Google Shape;1110;p26"/>
              <p:cNvSpPr/>
              <p:nvPr/>
            </p:nvSpPr>
            <p:spPr>
              <a:xfrm>
                <a:off x="6870327" y="-2419623"/>
                <a:ext cx="220238" cy="80364"/>
              </a:xfrm>
              <a:custGeom>
                <a:avLst/>
                <a:gdLst/>
                <a:ahLst/>
                <a:cxnLst/>
                <a:rect l="l" t="t" r="r" b="b"/>
                <a:pathLst>
                  <a:path w="82486" h="30099" extrusionOk="0">
                    <a:moveTo>
                      <a:pt x="0" y="0"/>
                    </a:moveTo>
                    <a:lnTo>
                      <a:pt x="50102" y="30099"/>
                    </a:lnTo>
                    <a:lnTo>
                      <a:pt x="82487" y="876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1" name="Google Shape;1111;p26"/>
              <p:cNvSpPr/>
              <p:nvPr/>
            </p:nvSpPr>
            <p:spPr>
              <a:xfrm>
                <a:off x="8583098" y="-2242600"/>
                <a:ext cx="220238" cy="135294"/>
              </a:xfrm>
              <a:custGeom>
                <a:avLst/>
                <a:gdLst/>
                <a:ahLst/>
                <a:cxnLst/>
                <a:rect l="l" t="t" r="r" b="b"/>
                <a:pathLst>
                  <a:path w="82486" h="50672" extrusionOk="0">
                    <a:moveTo>
                      <a:pt x="0" y="0"/>
                    </a:moveTo>
                    <a:lnTo>
                      <a:pt x="35147" y="50673"/>
                    </a:lnTo>
                    <a:lnTo>
                      <a:pt x="82487" y="2152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2" name="Google Shape;1112;p26"/>
              <p:cNvSpPr/>
              <p:nvPr/>
            </p:nvSpPr>
            <p:spPr>
              <a:xfrm>
                <a:off x="8509338" y="-2462352"/>
                <a:ext cx="128683" cy="123090"/>
              </a:xfrm>
              <a:custGeom>
                <a:avLst/>
                <a:gdLst/>
                <a:ahLst/>
                <a:cxnLst/>
                <a:rect l="l" t="t" r="r" b="b"/>
                <a:pathLst>
                  <a:path w="48196" h="46101" extrusionOk="0">
                    <a:moveTo>
                      <a:pt x="0" y="46101"/>
                    </a:moveTo>
                    <a:lnTo>
                      <a:pt x="48197"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3" name="Google Shape;1113;p26"/>
              <p:cNvSpPr/>
              <p:nvPr/>
            </p:nvSpPr>
            <p:spPr>
              <a:xfrm>
                <a:off x="8535788" y="-2014963"/>
                <a:ext cx="267542" cy="120799"/>
              </a:xfrm>
              <a:custGeom>
                <a:avLst/>
                <a:gdLst/>
                <a:ahLst/>
                <a:cxnLst/>
                <a:rect l="l" t="t" r="r" b="b"/>
                <a:pathLst>
                  <a:path w="100203" h="45243" extrusionOk="0">
                    <a:moveTo>
                      <a:pt x="0" y="0"/>
                    </a:moveTo>
                    <a:lnTo>
                      <a:pt x="35338" y="45244"/>
                    </a:lnTo>
                    <a:lnTo>
                      <a:pt x="100203" y="172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4" name="Google Shape;1114;p26"/>
              <p:cNvSpPr/>
              <p:nvPr/>
            </p:nvSpPr>
            <p:spPr>
              <a:xfrm>
                <a:off x="8439900" y="-1707971"/>
                <a:ext cx="308230" cy="139620"/>
              </a:xfrm>
              <a:custGeom>
                <a:avLst/>
                <a:gdLst/>
                <a:ahLst/>
                <a:cxnLst/>
                <a:rect l="l" t="t" r="r" b="b"/>
                <a:pathLst>
                  <a:path w="115442" h="52292" extrusionOk="0">
                    <a:moveTo>
                      <a:pt x="115443" y="0"/>
                    </a:moveTo>
                    <a:cubicBezTo>
                      <a:pt x="111347" y="4858"/>
                      <a:pt x="35909" y="52292"/>
                      <a:pt x="35909" y="52292"/>
                    </a:cubicBez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5" name="Google Shape;1115;p26"/>
              <p:cNvSpPr/>
              <p:nvPr/>
            </p:nvSpPr>
            <p:spPr>
              <a:xfrm>
                <a:off x="8359526" y="-1527135"/>
                <a:ext cx="223543" cy="160729"/>
              </a:xfrm>
              <a:custGeom>
                <a:avLst/>
                <a:gdLst/>
                <a:ahLst/>
                <a:cxnLst/>
                <a:rect l="l" t="t" r="r" b="b"/>
                <a:pathLst>
                  <a:path w="83724" h="60198" extrusionOk="0">
                    <a:moveTo>
                      <a:pt x="0" y="0"/>
                    </a:moveTo>
                    <a:lnTo>
                      <a:pt x="30099" y="60198"/>
                    </a:lnTo>
                    <a:lnTo>
                      <a:pt x="83725" y="3009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6" name="Google Shape;1116;p26"/>
              <p:cNvSpPr/>
              <p:nvPr/>
            </p:nvSpPr>
            <p:spPr>
              <a:xfrm>
                <a:off x="8101110" y="-1556892"/>
                <a:ext cx="212099" cy="144196"/>
              </a:xfrm>
              <a:custGeom>
                <a:avLst/>
                <a:gdLst/>
                <a:ahLst/>
                <a:cxnLst/>
                <a:rect l="l" t="t" r="r" b="b"/>
                <a:pathLst>
                  <a:path w="79438" h="54006" extrusionOk="0">
                    <a:moveTo>
                      <a:pt x="0" y="0"/>
                    </a:moveTo>
                    <a:lnTo>
                      <a:pt x="24479" y="54007"/>
                    </a:lnTo>
                    <a:lnTo>
                      <a:pt x="79438" y="4829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7" name="Google Shape;1117;p26"/>
              <p:cNvSpPr/>
              <p:nvPr/>
            </p:nvSpPr>
            <p:spPr>
              <a:xfrm>
                <a:off x="7960710" y="-1412679"/>
                <a:ext cx="41962" cy="154115"/>
              </a:xfrm>
              <a:custGeom>
                <a:avLst/>
                <a:gdLst/>
                <a:ahLst/>
                <a:cxnLst/>
                <a:rect l="l" t="t" r="r" b="b"/>
                <a:pathLst>
                  <a:path w="15716" h="57721" extrusionOk="0">
                    <a:moveTo>
                      <a:pt x="0" y="0"/>
                    </a:moveTo>
                    <a:cubicBezTo>
                      <a:pt x="2095" y="1524"/>
                      <a:pt x="15716" y="57721"/>
                      <a:pt x="15716" y="57721"/>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8" name="Google Shape;1118;p26"/>
              <p:cNvSpPr/>
              <p:nvPr/>
            </p:nvSpPr>
            <p:spPr>
              <a:xfrm>
                <a:off x="8280170" y="-1871767"/>
                <a:ext cx="191244" cy="101217"/>
              </a:xfrm>
              <a:custGeom>
                <a:avLst/>
                <a:gdLst/>
                <a:ahLst/>
                <a:cxnLst/>
                <a:rect l="l" t="t" r="r" b="b"/>
                <a:pathLst>
                  <a:path w="71627" h="37909" extrusionOk="0">
                    <a:moveTo>
                      <a:pt x="0" y="0"/>
                    </a:moveTo>
                    <a:lnTo>
                      <a:pt x="29718" y="37910"/>
                    </a:lnTo>
                    <a:lnTo>
                      <a:pt x="71628" y="904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19" name="Google Shape;1119;p26"/>
              <p:cNvSpPr/>
              <p:nvPr/>
            </p:nvSpPr>
            <p:spPr>
              <a:xfrm>
                <a:off x="6936455" y="-2174944"/>
                <a:ext cx="216932" cy="88502"/>
              </a:xfrm>
              <a:custGeom>
                <a:avLst/>
                <a:gdLst/>
                <a:ahLst/>
                <a:cxnLst/>
                <a:rect l="l" t="t" r="r" b="b"/>
                <a:pathLst>
                  <a:path w="81248" h="33147" extrusionOk="0">
                    <a:moveTo>
                      <a:pt x="0" y="18764"/>
                    </a:moveTo>
                    <a:lnTo>
                      <a:pt x="43244" y="33147"/>
                    </a:lnTo>
                    <a:lnTo>
                      <a:pt x="8124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0" name="Google Shape;1120;p26"/>
              <p:cNvSpPr/>
              <p:nvPr/>
            </p:nvSpPr>
            <p:spPr>
              <a:xfrm>
                <a:off x="7044808" y="-1821155"/>
                <a:ext cx="188956" cy="113171"/>
              </a:xfrm>
              <a:custGeom>
                <a:avLst/>
                <a:gdLst/>
                <a:ahLst/>
                <a:cxnLst/>
                <a:rect l="l" t="t" r="r" b="b"/>
                <a:pathLst>
                  <a:path w="70770" h="42386" extrusionOk="0">
                    <a:moveTo>
                      <a:pt x="0" y="11525"/>
                    </a:moveTo>
                    <a:lnTo>
                      <a:pt x="46101" y="42386"/>
                    </a:lnTo>
                    <a:lnTo>
                      <a:pt x="7077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1" name="Google Shape;1121;p26"/>
              <p:cNvSpPr/>
              <p:nvPr/>
            </p:nvSpPr>
            <p:spPr>
              <a:xfrm>
                <a:off x="7181138" y="-1527135"/>
                <a:ext cx="196077" cy="80364"/>
              </a:xfrm>
              <a:custGeom>
                <a:avLst/>
                <a:gdLst/>
                <a:ahLst/>
                <a:cxnLst/>
                <a:rect l="l" t="t" r="r" b="b"/>
                <a:pathLst>
                  <a:path w="73437" h="30099" extrusionOk="0">
                    <a:moveTo>
                      <a:pt x="0" y="30099"/>
                    </a:moveTo>
                    <a:cubicBezTo>
                      <a:pt x="1143" y="28194"/>
                      <a:pt x="46387" y="30099"/>
                      <a:pt x="46387" y="30099"/>
                    </a:cubicBezTo>
                    <a:lnTo>
                      <a:pt x="7343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2" name="Google Shape;1122;p26"/>
              <p:cNvSpPr/>
              <p:nvPr/>
            </p:nvSpPr>
            <p:spPr>
              <a:xfrm>
                <a:off x="7350278" y="-1392586"/>
                <a:ext cx="164288" cy="149792"/>
              </a:xfrm>
              <a:custGeom>
                <a:avLst/>
                <a:gdLst/>
                <a:ahLst/>
                <a:cxnLst/>
                <a:rect l="l" t="t" r="r" b="b"/>
                <a:pathLst>
                  <a:path w="61531" h="56102" extrusionOk="0">
                    <a:moveTo>
                      <a:pt x="0" y="56102"/>
                    </a:moveTo>
                    <a:cubicBezTo>
                      <a:pt x="1715" y="54578"/>
                      <a:pt x="46958" y="46672"/>
                      <a:pt x="46958" y="46672"/>
                    </a:cubicBezTo>
                    <a:lnTo>
                      <a:pt x="6153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3" name="Google Shape;1123;p26"/>
              <p:cNvSpPr/>
              <p:nvPr/>
            </p:nvSpPr>
            <p:spPr>
              <a:xfrm>
                <a:off x="6677531" y="-2319411"/>
                <a:ext cx="149539" cy="97402"/>
              </a:xfrm>
              <a:custGeom>
                <a:avLst/>
                <a:gdLst/>
                <a:ahLst/>
                <a:cxnLst/>
                <a:rect l="l" t="t" r="r" b="b"/>
                <a:pathLst>
                  <a:path w="56007" h="36480" extrusionOk="0">
                    <a:moveTo>
                      <a:pt x="0" y="0"/>
                    </a:moveTo>
                    <a:lnTo>
                      <a:pt x="56007" y="3648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4" name="Google Shape;1124;p26"/>
              <p:cNvSpPr/>
              <p:nvPr/>
            </p:nvSpPr>
            <p:spPr>
              <a:xfrm>
                <a:off x="6752307" y="-1997921"/>
                <a:ext cx="224814" cy="84177"/>
              </a:xfrm>
              <a:custGeom>
                <a:avLst/>
                <a:gdLst/>
                <a:ahLst/>
                <a:cxnLst/>
                <a:rect l="l" t="t" r="r" b="b"/>
                <a:pathLst>
                  <a:path w="84200" h="31527" extrusionOk="0">
                    <a:moveTo>
                      <a:pt x="0" y="0"/>
                    </a:moveTo>
                    <a:lnTo>
                      <a:pt x="44196" y="31528"/>
                    </a:lnTo>
                    <a:lnTo>
                      <a:pt x="8420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5" name="Google Shape;1125;p26"/>
              <p:cNvSpPr/>
              <p:nvPr/>
            </p:nvSpPr>
            <p:spPr>
              <a:xfrm>
                <a:off x="6827087" y="-1690168"/>
                <a:ext cx="217949" cy="101727"/>
              </a:xfrm>
              <a:custGeom>
                <a:avLst/>
                <a:gdLst/>
                <a:ahLst/>
                <a:cxnLst/>
                <a:rect l="l" t="t" r="r" b="b"/>
                <a:pathLst>
                  <a:path w="81629" h="38100" extrusionOk="0">
                    <a:moveTo>
                      <a:pt x="0" y="17431"/>
                    </a:moveTo>
                    <a:cubicBezTo>
                      <a:pt x="7906" y="19622"/>
                      <a:pt x="57436" y="38100"/>
                      <a:pt x="57436" y="38100"/>
                    </a:cubicBezTo>
                    <a:lnTo>
                      <a:pt x="8162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6" name="Google Shape;1126;p26"/>
              <p:cNvSpPr/>
              <p:nvPr/>
            </p:nvSpPr>
            <p:spPr>
              <a:xfrm>
                <a:off x="6935947" y="-1392332"/>
                <a:ext cx="217439" cy="77310"/>
              </a:xfrm>
              <a:custGeom>
                <a:avLst/>
                <a:gdLst/>
                <a:ahLst/>
                <a:cxnLst/>
                <a:rect l="l" t="t" r="r" b="b"/>
                <a:pathLst>
                  <a:path w="81438" h="28955" extrusionOk="0">
                    <a:moveTo>
                      <a:pt x="0" y="21241"/>
                    </a:moveTo>
                    <a:lnTo>
                      <a:pt x="57912" y="28956"/>
                    </a:lnTo>
                    <a:lnTo>
                      <a:pt x="8143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7" name="Google Shape;1127;p26"/>
              <p:cNvSpPr/>
              <p:nvPr/>
            </p:nvSpPr>
            <p:spPr>
              <a:xfrm>
                <a:off x="7051929" y="-1180972"/>
                <a:ext cx="227105" cy="91808"/>
              </a:xfrm>
              <a:custGeom>
                <a:avLst/>
                <a:gdLst/>
                <a:ahLst/>
                <a:cxnLst/>
                <a:rect l="l" t="t" r="r" b="b"/>
                <a:pathLst>
                  <a:path w="85058" h="34385" extrusionOk="0">
                    <a:moveTo>
                      <a:pt x="0" y="32004"/>
                    </a:moveTo>
                    <a:lnTo>
                      <a:pt x="66675" y="34385"/>
                    </a:lnTo>
                    <a:lnTo>
                      <a:pt x="8505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8" name="Google Shape;1128;p26"/>
              <p:cNvSpPr/>
              <p:nvPr/>
            </p:nvSpPr>
            <p:spPr>
              <a:xfrm>
                <a:off x="8207172" y="-1267959"/>
                <a:ext cx="264234" cy="172426"/>
              </a:xfrm>
              <a:custGeom>
                <a:avLst/>
                <a:gdLst/>
                <a:ahLst/>
                <a:cxnLst/>
                <a:rect l="l" t="t" r="r" b="b"/>
                <a:pathLst>
                  <a:path w="98964" h="64579" extrusionOk="0">
                    <a:moveTo>
                      <a:pt x="0" y="0"/>
                    </a:moveTo>
                    <a:lnTo>
                      <a:pt x="27337" y="64579"/>
                    </a:lnTo>
                    <a:lnTo>
                      <a:pt x="98965" y="4981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29" name="Google Shape;1129;p26"/>
              <p:cNvSpPr/>
              <p:nvPr/>
            </p:nvSpPr>
            <p:spPr>
              <a:xfrm>
                <a:off x="8063213" y="-1115861"/>
                <a:ext cx="216932" cy="188702"/>
              </a:xfrm>
              <a:custGeom>
                <a:avLst/>
                <a:gdLst/>
                <a:ahLst/>
                <a:cxnLst/>
                <a:rect l="l" t="t" r="r" b="b"/>
                <a:pathLst>
                  <a:path w="81248" h="70675" extrusionOk="0">
                    <a:moveTo>
                      <a:pt x="0" y="0"/>
                    </a:moveTo>
                    <a:lnTo>
                      <a:pt x="15240" y="70675"/>
                    </a:lnTo>
                    <a:lnTo>
                      <a:pt x="81248" y="7067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0" name="Google Shape;1130;p26"/>
              <p:cNvSpPr/>
              <p:nvPr/>
            </p:nvSpPr>
            <p:spPr>
              <a:xfrm>
                <a:off x="7279060" y="-1053040"/>
                <a:ext cx="153351" cy="173697"/>
              </a:xfrm>
              <a:custGeom>
                <a:avLst/>
                <a:gdLst/>
                <a:ahLst/>
                <a:cxnLst/>
                <a:rect l="l" t="t" r="r" b="b"/>
                <a:pathLst>
                  <a:path w="57435" h="65055" extrusionOk="0">
                    <a:moveTo>
                      <a:pt x="52578" y="0"/>
                    </a:moveTo>
                    <a:lnTo>
                      <a:pt x="57436" y="54959"/>
                    </a:lnTo>
                    <a:lnTo>
                      <a:pt x="0" y="6505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131" name="Google Shape;1131;p26"/>
          <p:cNvGrpSpPr/>
          <p:nvPr/>
        </p:nvGrpSpPr>
        <p:grpSpPr>
          <a:xfrm>
            <a:off x="6603312" y="2386951"/>
            <a:ext cx="2315694" cy="2443304"/>
            <a:chOff x="9859733" y="1141545"/>
            <a:chExt cx="2315694" cy="2443304"/>
          </a:xfrm>
        </p:grpSpPr>
        <p:sp>
          <p:nvSpPr>
            <p:cNvPr id="1132" name="Google Shape;1132;p26"/>
            <p:cNvSpPr/>
            <p:nvPr/>
          </p:nvSpPr>
          <p:spPr>
            <a:xfrm>
              <a:off x="9859733" y="1141545"/>
              <a:ext cx="2315694" cy="1868244"/>
            </a:xfrm>
            <a:custGeom>
              <a:avLst/>
              <a:gdLst/>
              <a:ahLst/>
              <a:cxnLst/>
              <a:rect l="l" t="t" r="r" b="b"/>
              <a:pathLst>
                <a:path w="867301" h="699717" extrusionOk="0">
                  <a:moveTo>
                    <a:pt x="867251" y="411396"/>
                  </a:moveTo>
                  <a:cubicBezTo>
                    <a:pt x="863346" y="612564"/>
                    <a:pt x="676751" y="699717"/>
                    <a:pt x="445103" y="699717"/>
                  </a:cubicBezTo>
                  <a:cubicBezTo>
                    <a:pt x="213455" y="699717"/>
                    <a:pt x="0" y="599038"/>
                    <a:pt x="0" y="397775"/>
                  </a:cubicBezTo>
                  <a:cubicBezTo>
                    <a:pt x="0" y="196512"/>
                    <a:pt x="193643" y="19728"/>
                    <a:pt x="424434" y="1630"/>
                  </a:cubicBezTo>
                  <a:cubicBezTo>
                    <a:pt x="760095" y="-24564"/>
                    <a:pt x="870013" y="271569"/>
                    <a:pt x="867251" y="41130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33" name="Google Shape;1133;p26"/>
            <p:cNvGrpSpPr/>
            <p:nvPr/>
          </p:nvGrpSpPr>
          <p:grpSpPr>
            <a:xfrm>
              <a:off x="10098566" y="1543182"/>
              <a:ext cx="1863324" cy="2041667"/>
              <a:chOff x="10098566" y="1543182"/>
              <a:chExt cx="1863324" cy="2041667"/>
            </a:xfrm>
          </p:grpSpPr>
          <p:sp>
            <p:nvSpPr>
              <p:cNvPr id="1134" name="Google Shape;1134;p26"/>
              <p:cNvSpPr/>
              <p:nvPr/>
            </p:nvSpPr>
            <p:spPr>
              <a:xfrm>
                <a:off x="11017774" y="1642120"/>
                <a:ext cx="25432" cy="1942729"/>
              </a:xfrm>
              <a:custGeom>
                <a:avLst/>
                <a:gdLst/>
                <a:ahLst/>
                <a:cxnLst/>
                <a:rect l="l" t="t" r="r" b="b"/>
                <a:pathLst>
                  <a:path w="9525" h="727614" extrusionOk="0">
                    <a:moveTo>
                      <a:pt x="0" y="727615"/>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5" name="Google Shape;1135;p26"/>
              <p:cNvSpPr/>
              <p:nvPr/>
            </p:nvSpPr>
            <p:spPr>
              <a:xfrm>
                <a:off x="10741298" y="1642120"/>
                <a:ext cx="276441" cy="156913"/>
              </a:xfrm>
              <a:custGeom>
                <a:avLst/>
                <a:gdLst/>
                <a:ahLst/>
                <a:cxnLst/>
                <a:rect l="l" t="t" r="r" b="b"/>
                <a:pathLst>
                  <a:path w="103536" h="58769" extrusionOk="0">
                    <a:moveTo>
                      <a:pt x="0" y="0"/>
                    </a:moveTo>
                    <a:lnTo>
                      <a:pt x="103537" y="5876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6" name="Google Shape;1136;p26"/>
              <p:cNvSpPr/>
              <p:nvPr/>
            </p:nvSpPr>
            <p:spPr>
              <a:xfrm>
                <a:off x="10340448" y="1710031"/>
                <a:ext cx="682588" cy="452939"/>
              </a:xfrm>
              <a:custGeom>
                <a:avLst/>
                <a:gdLst/>
                <a:ahLst/>
                <a:cxnLst/>
                <a:rect l="l" t="t" r="r" b="b"/>
                <a:pathLst>
                  <a:path w="255651" h="169640" extrusionOk="0">
                    <a:moveTo>
                      <a:pt x="0" y="0"/>
                    </a:moveTo>
                    <a:lnTo>
                      <a:pt x="255651" y="1696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7" name="Google Shape;1137;p26"/>
              <p:cNvSpPr/>
              <p:nvPr/>
            </p:nvSpPr>
            <p:spPr>
              <a:xfrm>
                <a:off x="10098566" y="1916557"/>
                <a:ext cx="921137" cy="556700"/>
              </a:xfrm>
              <a:custGeom>
                <a:avLst/>
                <a:gdLst/>
                <a:ahLst/>
                <a:cxnLst/>
                <a:rect l="l" t="t" r="r" b="b"/>
                <a:pathLst>
                  <a:path w="344995" h="208502" extrusionOk="0">
                    <a:moveTo>
                      <a:pt x="0" y="0"/>
                    </a:moveTo>
                    <a:lnTo>
                      <a:pt x="344995" y="2085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8" name="Google Shape;1138;p26"/>
              <p:cNvSpPr/>
              <p:nvPr/>
            </p:nvSpPr>
            <p:spPr>
              <a:xfrm>
                <a:off x="10276608" y="2312822"/>
                <a:ext cx="747437" cy="477353"/>
              </a:xfrm>
              <a:custGeom>
                <a:avLst/>
                <a:gdLst/>
                <a:ahLst/>
                <a:cxnLst/>
                <a:rect l="l" t="t" r="r" b="b"/>
                <a:pathLst>
                  <a:path w="279939" h="178784" extrusionOk="0">
                    <a:moveTo>
                      <a:pt x="0" y="0"/>
                    </a:moveTo>
                    <a:lnTo>
                      <a:pt x="279940" y="17878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39" name="Google Shape;1139;p26"/>
              <p:cNvSpPr/>
              <p:nvPr/>
            </p:nvSpPr>
            <p:spPr>
              <a:xfrm>
                <a:off x="10841766" y="1550557"/>
                <a:ext cx="19072" cy="159455"/>
              </a:xfrm>
              <a:custGeom>
                <a:avLst/>
                <a:gdLst/>
                <a:ahLst/>
                <a:cxnLst/>
                <a:rect l="l" t="t" r="r" b="b"/>
                <a:pathLst>
                  <a:path w="7143" h="59721" extrusionOk="0">
                    <a:moveTo>
                      <a:pt x="7144" y="59722"/>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0" name="Google Shape;1140;p26"/>
              <p:cNvSpPr/>
              <p:nvPr/>
            </p:nvSpPr>
            <p:spPr>
              <a:xfrm>
                <a:off x="10340448" y="1609565"/>
                <a:ext cx="134277" cy="230410"/>
              </a:xfrm>
              <a:custGeom>
                <a:avLst/>
                <a:gdLst/>
                <a:ahLst/>
                <a:cxnLst/>
                <a:rect l="l" t="t" r="r" b="b"/>
                <a:pathLst>
                  <a:path w="50291" h="86296" extrusionOk="0">
                    <a:moveTo>
                      <a:pt x="42005" y="0"/>
                    </a:moveTo>
                    <a:lnTo>
                      <a:pt x="50292" y="70961"/>
                    </a:lnTo>
                    <a:lnTo>
                      <a:pt x="0" y="8629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1" name="Google Shape;1141;p26"/>
              <p:cNvSpPr/>
              <p:nvPr/>
            </p:nvSpPr>
            <p:spPr>
              <a:xfrm>
                <a:off x="10474743" y="1704434"/>
                <a:ext cx="175478" cy="271355"/>
              </a:xfrm>
              <a:custGeom>
                <a:avLst/>
                <a:gdLst/>
                <a:ahLst/>
                <a:cxnLst/>
                <a:rect l="l" t="t" r="r" b="b"/>
                <a:pathLst>
                  <a:path w="65722" h="101631" extrusionOk="0">
                    <a:moveTo>
                      <a:pt x="48101" y="0"/>
                    </a:moveTo>
                    <a:lnTo>
                      <a:pt x="65723" y="79153"/>
                    </a:lnTo>
                    <a:lnTo>
                      <a:pt x="0" y="1016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2" name="Google Shape;1142;p26"/>
              <p:cNvSpPr/>
              <p:nvPr/>
            </p:nvSpPr>
            <p:spPr>
              <a:xfrm>
                <a:off x="10650243" y="1799049"/>
                <a:ext cx="191500" cy="301109"/>
              </a:xfrm>
              <a:custGeom>
                <a:avLst/>
                <a:gdLst/>
                <a:ahLst/>
                <a:cxnLst/>
                <a:rect l="l" t="t" r="r" b="b"/>
                <a:pathLst>
                  <a:path w="71723" h="112775" extrusionOk="0">
                    <a:moveTo>
                      <a:pt x="50578" y="0"/>
                    </a:moveTo>
                    <a:lnTo>
                      <a:pt x="71723" y="91345"/>
                    </a:lnTo>
                    <a:lnTo>
                      <a:pt x="0" y="11277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3" name="Google Shape;1143;p26"/>
              <p:cNvSpPr/>
              <p:nvPr/>
            </p:nvSpPr>
            <p:spPr>
              <a:xfrm>
                <a:off x="10098566" y="1799049"/>
                <a:ext cx="145467" cy="268303"/>
              </a:xfrm>
              <a:custGeom>
                <a:avLst/>
                <a:gdLst/>
                <a:ahLst/>
                <a:cxnLst/>
                <a:rect l="l" t="t" r="r" b="b"/>
                <a:pathLst>
                  <a:path w="54482" h="100488" extrusionOk="0">
                    <a:moveTo>
                      <a:pt x="31432" y="0"/>
                    </a:moveTo>
                    <a:lnTo>
                      <a:pt x="54483" y="76867"/>
                    </a:lnTo>
                    <a:lnTo>
                      <a:pt x="0" y="100489"/>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4" name="Google Shape;1144;p26"/>
              <p:cNvSpPr/>
              <p:nvPr/>
            </p:nvSpPr>
            <p:spPr>
              <a:xfrm>
                <a:off x="10276608" y="1916557"/>
                <a:ext cx="130972" cy="246433"/>
              </a:xfrm>
              <a:custGeom>
                <a:avLst/>
                <a:gdLst/>
                <a:ahLst/>
                <a:cxnLst/>
                <a:rect l="l" t="t" r="r" b="b"/>
                <a:pathLst>
                  <a:path w="49053" h="92297" extrusionOk="0">
                    <a:moveTo>
                      <a:pt x="35338" y="0"/>
                    </a:moveTo>
                    <a:lnTo>
                      <a:pt x="49054" y="69914"/>
                    </a:lnTo>
                    <a:lnTo>
                      <a:pt x="0" y="9229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5" name="Google Shape;1145;p26"/>
              <p:cNvSpPr/>
              <p:nvPr/>
            </p:nvSpPr>
            <p:spPr>
              <a:xfrm>
                <a:off x="10474743" y="2039912"/>
                <a:ext cx="122326" cy="210572"/>
              </a:xfrm>
              <a:custGeom>
                <a:avLst/>
                <a:gdLst/>
                <a:ahLst/>
                <a:cxnLst/>
                <a:rect l="l" t="t" r="r" b="b"/>
                <a:pathLst>
                  <a:path w="45815" h="78866" extrusionOk="0">
                    <a:moveTo>
                      <a:pt x="31623" y="0"/>
                    </a:moveTo>
                    <a:lnTo>
                      <a:pt x="45815" y="65437"/>
                    </a:lnTo>
                    <a:lnTo>
                      <a:pt x="0" y="78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6" name="Google Shape;1146;p26"/>
              <p:cNvSpPr/>
              <p:nvPr/>
            </p:nvSpPr>
            <p:spPr>
              <a:xfrm>
                <a:off x="10597086" y="2163014"/>
                <a:ext cx="182599" cy="244398"/>
              </a:xfrm>
              <a:custGeom>
                <a:avLst/>
                <a:gdLst/>
                <a:ahLst/>
                <a:cxnLst/>
                <a:rect l="l" t="t" r="r" b="b"/>
                <a:pathLst>
                  <a:path w="68389" h="91535" extrusionOk="0">
                    <a:moveTo>
                      <a:pt x="55817" y="0"/>
                    </a:moveTo>
                    <a:lnTo>
                      <a:pt x="68390" y="61817"/>
                    </a:lnTo>
                    <a:lnTo>
                      <a:pt x="0" y="9153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7" name="Google Shape;1147;p26"/>
              <p:cNvSpPr/>
              <p:nvPr/>
            </p:nvSpPr>
            <p:spPr>
              <a:xfrm>
                <a:off x="10276608" y="2195063"/>
                <a:ext cx="130972" cy="245159"/>
              </a:xfrm>
              <a:custGeom>
                <a:avLst/>
                <a:gdLst/>
                <a:ahLst/>
                <a:cxnLst/>
                <a:rect l="l" t="t" r="r" b="b"/>
                <a:pathLst>
                  <a:path w="49053" h="91820" extrusionOk="0">
                    <a:moveTo>
                      <a:pt x="24574" y="0"/>
                    </a:moveTo>
                    <a:lnTo>
                      <a:pt x="49054" y="75438"/>
                    </a:lnTo>
                    <a:lnTo>
                      <a:pt x="0" y="9182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8" name="Google Shape;1148;p26"/>
              <p:cNvSpPr/>
              <p:nvPr/>
            </p:nvSpPr>
            <p:spPr>
              <a:xfrm>
                <a:off x="10407595" y="2317401"/>
                <a:ext cx="151573" cy="233969"/>
              </a:xfrm>
              <a:custGeom>
                <a:avLst/>
                <a:gdLst/>
                <a:ahLst/>
                <a:cxnLst/>
                <a:rect l="l" t="t" r="r" b="b"/>
                <a:pathLst>
                  <a:path w="56769" h="87629" extrusionOk="0">
                    <a:moveTo>
                      <a:pt x="0" y="87630"/>
                    </a:moveTo>
                    <a:cubicBezTo>
                      <a:pt x="12097" y="85154"/>
                      <a:pt x="56769" y="65818"/>
                      <a:pt x="56769" y="65818"/>
                    </a:cubicBezTo>
                    <a:lnTo>
                      <a:pt x="4800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49" name="Google Shape;1149;p26"/>
              <p:cNvSpPr/>
              <p:nvPr/>
            </p:nvSpPr>
            <p:spPr>
              <a:xfrm>
                <a:off x="10597086" y="2440249"/>
                <a:ext cx="150553" cy="215915"/>
              </a:xfrm>
              <a:custGeom>
                <a:avLst/>
                <a:gdLst/>
                <a:ahLst/>
                <a:cxnLst/>
                <a:rect l="l" t="t" r="r" b="b"/>
                <a:pathLst>
                  <a:path w="56387" h="80867" extrusionOk="0">
                    <a:moveTo>
                      <a:pt x="44672" y="0"/>
                    </a:moveTo>
                    <a:lnTo>
                      <a:pt x="56388" y="64960"/>
                    </a:lnTo>
                    <a:lnTo>
                      <a:pt x="0" y="80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0" name="Google Shape;1150;p26"/>
              <p:cNvSpPr/>
              <p:nvPr/>
            </p:nvSpPr>
            <p:spPr>
              <a:xfrm>
                <a:off x="11042955" y="1634745"/>
                <a:ext cx="276187" cy="157167"/>
              </a:xfrm>
              <a:custGeom>
                <a:avLst/>
                <a:gdLst/>
                <a:ahLst/>
                <a:cxnLst/>
                <a:rect l="l" t="t" r="r" b="b"/>
                <a:pathLst>
                  <a:path w="103441" h="58864" extrusionOk="0">
                    <a:moveTo>
                      <a:pt x="103441" y="0"/>
                    </a:moveTo>
                    <a:lnTo>
                      <a:pt x="0" y="5886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1" name="Google Shape;1151;p26"/>
              <p:cNvSpPr/>
              <p:nvPr/>
            </p:nvSpPr>
            <p:spPr>
              <a:xfrm>
                <a:off x="11037614" y="1702655"/>
                <a:ext cx="682332" cy="452939"/>
              </a:xfrm>
              <a:custGeom>
                <a:avLst/>
                <a:gdLst/>
                <a:ahLst/>
                <a:cxnLst/>
                <a:rect l="l" t="t" r="r" b="b"/>
                <a:pathLst>
                  <a:path w="255555" h="169640" extrusionOk="0">
                    <a:moveTo>
                      <a:pt x="255556" y="0"/>
                    </a:moveTo>
                    <a:lnTo>
                      <a:pt x="0" y="16964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2" name="Google Shape;1152;p26"/>
              <p:cNvSpPr/>
              <p:nvPr/>
            </p:nvSpPr>
            <p:spPr>
              <a:xfrm>
                <a:off x="11040667" y="1909435"/>
                <a:ext cx="921137" cy="556444"/>
              </a:xfrm>
              <a:custGeom>
                <a:avLst/>
                <a:gdLst/>
                <a:ahLst/>
                <a:cxnLst/>
                <a:rect l="l" t="t" r="r" b="b"/>
                <a:pathLst>
                  <a:path w="344995" h="208406" extrusionOk="0">
                    <a:moveTo>
                      <a:pt x="344995" y="0"/>
                    </a:moveTo>
                    <a:lnTo>
                      <a:pt x="0" y="20840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3" name="Google Shape;1153;p26"/>
              <p:cNvSpPr/>
              <p:nvPr/>
            </p:nvSpPr>
            <p:spPr>
              <a:xfrm>
                <a:off x="11036597" y="2305446"/>
                <a:ext cx="747437" cy="477353"/>
              </a:xfrm>
              <a:custGeom>
                <a:avLst/>
                <a:gdLst/>
                <a:ahLst/>
                <a:cxnLst/>
                <a:rect l="l" t="t" r="r" b="b"/>
                <a:pathLst>
                  <a:path w="279939" h="178784" extrusionOk="0">
                    <a:moveTo>
                      <a:pt x="279940" y="0"/>
                    </a:moveTo>
                    <a:lnTo>
                      <a:pt x="0" y="17878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4" name="Google Shape;1154;p26"/>
              <p:cNvSpPr/>
              <p:nvPr/>
            </p:nvSpPr>
            <p:spPr>
              <a:xfrm>
                <a:off x="11199633" y="1543182"/>
                <a:ext cx="19072" cy="159455"/>
              </a:xfrm>
              <a:custGeom>
                <a:avLst/>
                <a:gdLst/>
                <a:ahLst/>
                <a:cxnLst/>
                <a:rect l="l" t="t" r="r" b="b"/>
                <a:pathLst>
                  <a:path w="7143" h="59721" extrusionOk="0">
                    <a:moveTo>
                      <a:pt x="0" y="59722"/>
                    </a:moveTo>
                    <a:lnTo>
                      <a:pt x="7144"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5" name="Google Shape;1155;p26"/>
              <p:cNvSpPr/>
              <p:nvPr/>
            </p:nvSpPr>
            <p:spPr>
              <a:xfrm>
                <a:off x="11585984" y="1602189"/>
                <a:ext cx="134023" cy="230410"/>
              </a:xfrm>
              <a:custGeom>
                <a:avLst/>
                <a:gdLst/>
                <a:ahLst/>
                <a:cxnLst/>
                <a:rect l="l" t="t" r="r" b="b"/>
                <a:pathLst>
                  <a:path w="50196" h="86296" extrusionOk="0">
                    <a:moveTo>
                      <a:pt x="8287" y="0"/>
                    </a:moveTo>
                    <a:lnTo>
                      <a:pt x="0" y="71057"/>
                    </a:lnTo>
                    <a:lnTo>
                      <a:pt x="50197" y="8629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6" name="Google Shape;1156;p26"/>
              <p:cNvSpPr/>
              <p:nvPr/>
            </p:nvSpPr>
            <p:spPr>
              <a:xfrm>
                <a:off x="11410232" y="1697058"/>
                <a:ext cx="175731" cy="271355"/>
              </a:xfrm>
              <a:custGeom>
                <a:avLst/>
                <a:gdLst/>
                <a:ahLst/>
                <a:cxnLst/>
                <a:rect l="l" t="t" r="r" b="b"/>
                <a:pathLst>
                  <a:path w="65817" h="101631" extrusionOk="0">
                    <a:moveTo>
                      <a:pt x="17621" y="0"/>
                    </a:moveTo>
                    <a:lnTo>
                      <a:pt x="0" y="79153"/>
                    </a:lnTo>
                    <a:lnTo>
                      <a:pt x="65818" y="10163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7" name="Google Shape;1157;p26"/>
              <p:cNvSpPr/>
              <p:nvPr/>
            </p:nvSpPr>
            <p:spPr>
              <a:xfrm>
                <a:off x="11218707" y="1791928"/>
                <a:ext cx="191500" cy="300856"/>
              </a:xfrm>
              <a:custGeom>
                <a:avLst/>
                <a:gdLst/>
                <a:ahLst/>
                <a:cxnLst/>
                <a:rect l="l" t="t" r="r" b="b"/>
                <a:pathLst>
                  <a:path w="71723" h="112680" extrusionOk="0">
                    <a:moveTo>
                      <a:pt x="21146" y="0"/>
                    </a:moveTo>
                    <a:lnTo>
                      <a:pt x="0" y="91250"/>
                    </a:lnTo>
                    <a:lnTo>
                      <a:pt x="71723" y="11268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8" name="Google Shape;1158;p26"/>
              <p:cNvSpPr/>
              <p:nvPr/>
            </p:nvSpPr>
            <p:spPr>
              <a:xfrm>
                <a:off x="11816677" y="1791928"/>
                <a:ext cx="145213" cy="268049"/>
              </a:xfrm>
              <a:custGeom>
                <a:avLst/>
                <a:gdLst/>
                <a:ahLst/>
                <a:cxnLst/>
                <a:rect l="l" t="t" r="r" b="b"/>
                <a:pathLst>
                  <a:path w="54387" h="100393" extrusionOk="0">
                    <a:moveTo>
                      <a:pt x="23050" y="0"/>
                    </a:moveTo>
                    <a:lnTo>
                      <a:pt x="0" y="76867"/>
                    </a:lnTo>
                    <a:lnTo>
                      <a:pt x="54388" y="10039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59" name="Google Shape;1159;p26"/>
              <p:cNvSpPr/>
              <p:nvPr/>
            </p:nvSpPr>
            <p:spPr>
              <a:xfrm>
                <a:off x="11652878" y="1909435"/>
                <a:ext cx="131228" cy="246179"/>
              </a:xfrm>
              <a:custGeom>
                <a:avLst/>
                <a:gdLst/>
                <a:ahLst/>
                <a:cxnLst/>
                <a:rect l="l" t="t" r="r" b="b"/>
                <a:pathLst>
                  <a:path w="49149" h="92202" extrusionOk="0">
                    <a:moveTo>
                      <a:pt x="13811" y="0"/>
                    </a:moveTo>
                    <a:lnTo>
                      <a:pt x="0" y="69818"/>
                    </a:lnTo>
                    <a:lnTo>
                      <a:pt x="49149" y="922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0" name="Google Shape;1160;p26"/>
              <p:cNvSpPr/>
              <p:nvPr/>
            </p:nvSpPr>
            <p:spPr>
              <a:xfrm>
                <a:off x="11463643" y="2032537"/>
                <a:ext cx="122326" cy="210572"/>
              </a:xfrm>
              <a:custGeom>
                <a:avLst/>
                <a:gdLst/>
                <a:ahLst/>
                <a:cxnLst/>
                <a:rect l="l" t="t" r="r" b="b"/>
                <a:pathLst>
                  <a:path w="45815" h="78866" extrusionOk="0">
                    <a:moveTo>
                      <a:pt x="14097" y="0"/>
                    </a:moveTo>
                    <a:lnTo>
                      <a:pt x="0" y="65437"/>
                    </a:lnTo>
                    <a:lnTo>
                      <a:pt x="45815" y="78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1" name="Google Shape;1161;p26"/>
              <p:cNvSpPr/>
              <p:nvPr/>
            </p:nvSpPr>
            <p:spPr>
              <a:xfrm>
                <a:off x="11281024" y="2155639"/>
                <a:ext cx="182599" cy="244652"/>
              </a:xfrm>
              <a:custGeom>
                <a:avLst/>
                <a:gdLst/>
                <a:ahLst/>
                <a:cxnLst/>
                <a:rect l="l" t="t" r="r" b="b"/>
                <a:pathLst>
                  <a:path w="68389" h="91630" extrusionOk="0">
                    <a:moveTo>
                      <a:pt x="12573" y="0"/>
                    </a:moveTo>
                    <a:lnTo>
                      <a:pt x="0" y="61817"/>
                    </a:lnTo>
                    <a:lnTo>
                      <a:pt x="68390" y="9163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2" name="Google Shape;1162;p26"/>
              <p:cNvSpPr/>
              <p:nvPr/>
            </p:nvSpPr>
            <p:spPr>
              <a:xfrm>
                <a:off x="11652878" y="2187685"/>
                <a:ext cx="131228" cy="245159"/>
              </a:xfrm>
              <a:custGeom>
                <a:avLst/>
                <a:gdLst/>
                <a:ahLst/>
                <a:cxnLst/>
                <a:rect l="l" t="t" r="r" b="b"/>
                <a:pathLst>
                  <a:path w="49149" h="91820" extrusionOk="0">
                    <a:moveTo>
                      <a:pt x="24575" y="0"/>
                    </a:moveTo>
                    <a:lnTo>
                      <a:pt x="0" y="75438"/>
                    </a:lnTo>
                    <a:lnTo>
                      <a:pt x="49149" y="9182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3" name="Google Shape;1163;p26"/>
              <p:cNvSpPr/>
              <p:nvPr/>
            </p:nvSpPr>
            <p:spPr>
              <a:xfrm>
                <a:off x="11501287" y="2310023"/>
                <a:ext cx="151573" cy="233972"/>
              </a:xfrm>
              <a:custGeom>
                <a:avLst/>
                <a:gdLst/>
                <a:ahLst/>
                <a:cxnLst/>
                <a:rect l="l" t="t" r="r" b="b"/>
                <a:pathLst>
                  <a:path w="56769" h="87630" extrusionOk="0">
                    <a:moveTo>
                      <a:pt x="56769" y="87630"/>
                    </a:moveTo>
                    <a:cubicBezTo>
                      <a:pt x="44672" y="85154"/>
                      <a:pt x="0" y="65818"/>
                      <a:pt x="0" y="65818"/>
                    </a:cubicBezTo>
                    <a:lnTo>
                      <a:pt x="876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4" name="Google Shape;1164;p26"/>
              <p:cNvSpPr/>
              <p:nvPr/>
            </p:nvSpPr>
            <p:spPr>
              <a:xfrm>
                <a:off x="11313070" y="2432871"/>
                <a:ext cx="150553" cy="215915"/>
              </a:xfrm>
              <a:custGeom>
                <a:avLst/>
                <a:gdLst/>
                <a:ahLst/>
                <a:cxnLst/>
                <a:rect l="l" t="t" r="r" b="b"/>
                <a:pathLst>
                  <a:path w="56387" h="80867" extrusionOk="0">
                    <a:moveTo>
                      <a:pt x="11716" y="0"/>
                    </a:moveTo>
                    <a:lnTo>
                      <a:pt x="0" y="64961"/>
                    </a:lnTo>
                    <a:lnTo>
                      <a:pt x="56388" y="8086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1165" name="Google Shape;1165;p26"/>
          <p:cNvSpPr txBox="1">
            <a:spLocks noGrp="1"/>
          </p:cNvSpPr>
          <p:nvPr>
            <p:ph type="title"/>
          </p:nvPr>
        </p:nvSpPr>
        <p:spPr>
          <a:xfrm>
            <a:off x="658251" y="1243365"/>
            <a:ext cx="7704000" cy="585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6600" b="1">
                <a:solidFill>
                  <a:srgbClr val="00B050"/>
                </a:solidFill>
                <a:latin typeface="Arial"/>
                <a:ea typeface="Arial"/>
                <a:cs typeface="Arial"/>
                <a:sym typeface="Arial"/>
              </a:rPr>
              <a:t>KHỞI ĐỘNG</a:t>
            </a:r>
            <a:endParaRPr sz="6600" b="1">
              <a:solidFill>
                <a:srgbClr val="00B050"/>
              </a:solidFill>
              <a:latin typeface="Arial"/>
              <a:ea typeface="Arial"/>
              <a:cs typeface="Arial"/>
              <a:sym typeface="Arial"/>
            </a:endParaRPr>
          </a:p>
        </p:txBody>
      </p:sp>
      <p:grpSp>
        <p:nvGrpSpPr>
          <p:cNvPr id="1166" name="Google Shape;1166;p26"/>
          <p:cNvGrpSpPr/>
          <p:nvPr/>
        </p:nvGrpSpPr>
        <p:grpSpPr>
          <a:xfrm>
            <a:off x="5960678" y="2261523"/>
            <a:ext cx="1782573" cy="2602857"/>
            <a:chOff x="5957866" y="2171760"/>
            <a:chExt cx="1782573" cy="2602857"/>
          </a:xfrm>
        </p:grpSpPr>
        <p:grpSp>
          <p:nvGrpSpPr>
            <p:cNvPr id="1167" name="Google Shape;1167;p26"/>
            <p:cNvGrpSpPr/>
            <p:nvPr/>
          </p:nvGrpSpPr>
          <p:grpSpPr>
            <a:xfrm rot="2419002" flipH="1">
              <a:off x="6214614" y="2378624"/>
              <a:ext cx="723175" cy="839069"/>
              <a:chOff x="5185002" y="1629168"/>
              <a:chExt cx="88739" cy="102960"/>
            </a:xfrm>
          </p:grpSpPr>
          <p:sp>
            <p:nvSpPr>
              <p:cNvPr id="1168" name="Google Shape;1168;p26"/>
              <p:cNvSpPr/>
              <p:nvPr/>
            </p:nvSpPr>
            <p:spPr>
              <a:xfrm>
                <a:off x="5185158" y="1647771"/>
                <a:ext cx="75896" cy="83258"/>
              </a:xfrm>
              <a:custGeom>
                <a:avLst/>
                <a:gdLst/>
                <a:ahLst/>
                <a:cxnLst/>
                <a:rect l="l" t="t" r="r" b="b"/>
                <a:pathLst>
                  <a:path w="75896" h="83258" extrusionOk="0">
                    <a:moveTo>
                      <a:pt x="20815" y="1136"/>
                    </a:moveTo>
                    <a:cubicBezTo>
                      <a:pt x="14901" y="-4293"/>
                      <a:pt x="-13011" y="9935"/>
                      <a:pt x="7293" y="39704"/>
                    </a:cubicBezTo>
                    <a:cubicBezTo>
                      <a:pt x="13367" y="48605"/>
                      <a:pt x="57971" y="89555"/>
                      <a:pt x="72623" y="82431"/>
                    </a:cubicBezTo>
                    <a:cubicBezTo>
                      <a:pt x="90000" y="73974"/>
                      <a:pt x="33106" y="12458"/>
                      <a:pt x="20795" y="113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69" name="Google Shape;1169;p26"/>
              <p:cNvSpPr/>
              <p:nvPr/>
            </p:nvSpPr>
            <p:spPr>
              <a:xfrm>
                <a:off x="5239597" y="1664770"/>
                <a:ext cx="33704" cy="67358"/>
              </a:xfrm>
              <a:custGeom>
                <a:avLst/>
                <a:gdLst/>
                <a:ahLst/>
                <a:cxnLst/>
                <a:rect l="l" t="t" r="r" b="b"/>
                <a:pathLst>
                  <a:path w="33704" h="67358" extrusionOk="0">
                    <a:moveTo>
                      <a:pt x="33705" y="1554"/>
                    </a:moveTo>
                    <a:lnTo>
                      <a:pt x="19476" y="0"/>
                    </a:lnTo>
                    <a:cubicBezTo>
                      <a:pt x="19476" y="0"/>
                      <a:pt x="15298" y="8901"/>
                      <a:pt x="13159" y="14067"/>
                    </a:cubicBezTo>
                    <a:cubicBezTo>
                      <a:pt x="2260" y="40648"/>
                      <a:pt x="-9526" y="60648"/>
                      <a:pt x="12170" y="67066"/>
                    </a:cubicBezTo>
                    <a:cubicBezTo>
                      <a:pt x="30354" y="72455"/>
                      <a:pt x="33684" y="1554"/>
                      <a:pt x="33684" y="15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0" name="Google Shape;1170;p26"/>
              <p:cNvSpPr/>
              <p:nvPr/>
            </p:nvSpPr>
            <p:spPr>
              <a:xfrm>
                <a:off x="5185002" y="1675830"/>
                <a:ext cx="18095" cy="23542"/>
              </a:xfrm>
              <a:custGeom>
                <a:avLst/>
                <a:gdLst/>
                <a:ahLst/>
                <a:cxnLst/>
                <a:rect l="l" t="t" r="r" b="b"/>
                <a:pathLst>
                  <a:path w="18095" h="23542" extrusionOk="0">
                    <a:moveTo>
                      <a:pt x="18065" y="23391"/>
                    </a:moveTo>
                    <a:cubicBezTo>
                      <a:pt x="17682" y="22947"/>
                      <a:pt x="17318" y="22483"/>
                      <a:pt x="16915" y="22039"/>
                    </a:cubicBezTo>
                    <a:cubicBezTo>
                      <a:pt x="13564" y="18245"/>
                      <a:pt x="9750" y="14249"/>
                      <a:pt x="6460" y="9990"/>
                    </a:cubicBezTo>
                    <a:cubicBezTo>
                      <a:pt x="3978" y="6761"/>
                      <a:pt x="1717" y="3431"/>
                      <a:pt x="143" y="40"/>
                    </a:cubicBezTo>
                    <a:cubicBezTo>
                      <a:pt x="123" y="0"/>
                      <a:pt x="83" y="0"/>
                      <a:pt x="42" y="0"/>
                    </a:cubicBezTo>
                    <a:cubicBezTo>
                      <a:pt x="2" y="0"/>
                      <a:pt x="-18" y="60"/>
                      <a:pt x="22" y="81"/>
                    </a:cubicBezTo>
                    <a:cubicBezTo>
                      <a:pt x="1556" y="3512"/>
                      <a:pt x="3715" y="6923"/>
                      <a:pt x="6178" y="10192"/>
                    </a:cubicBezTo>
                    <a:cubicBezTo>
                      <a:pt x="9427" y="14491"/>
                      <a:pt x="13100" y="18669"/>
                      <a:pt x="16652" y="22281"/>
                    </a:cubicBezTo>
                    <a:cubicBezTo>
                      <a:pt x="17076" y="22705"/>
                      <a:pt x="17500" y="23109"/>
                      <a:pt x="17924" y="23512"/>
                    </a:cubicBezTo>
                    <a:cubicBezTo>
                      <a:pt x="17964" y="23553"/>
                      <a:pt x="18025" y="23553"/>
                      <a:pt x="18065" y="23512"/>
                    </a:cubicBezTo>
                    <a:cubicBezTo>
                      <a:pt x="18105" y="23472"/>
                      <a:pt x="18105" y="23412"/>
                      <a:pt x="18065" y="233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1" name="Google Shape;1171;p26"/>
              <p:cNvSpPr/>
              <p:nvPr/>
            </p:nvSpPr>
            <p:spPr>
              <a:xfrm>
                <a:off x="5186974" y="1683483"/>
                <a:ext cx="4354" cy="2438"/>
              </a:xfrm>
              <a:custGeom>
                <a:avLst/>
                <a:gdLst/>
                <a:ahLst/>
                <a:cxnLst/>
                <a:rect l="l" t="t" r="r" b="b"/>
                <a:pathLst>
                  <a:path w="4354" h="2438" extrusionOk="0">
                    <a:moveTo>
                      <a:pt x="4306" y="2277"/>
                    </a:moveTo>
                    <a:cubicBezTo>
                      <a:pt x="3903" y="2014"/>
                      <a:pt x="3519" y="1752"/>
                      <a:pt x="3116" y="1510"/>
                    </a:cubicBezTo>
                    <a:cubicBezTo>
                      <a:pt x="2167" y="965"/>
                      <a:pt x="1178" y="501"/>
                      <a:pt x="189" y="16"/>
                    </a:cubicBezTo>
                    <a:cubicBezTo>
                      <a:pt x="129" y="-24"/>
                      <a:pt x="48" y="16"/>
                      <a:pt x="8" y="77"/>
                    </a:cubicBezTo>
                    <a:cubicBezTo>
                      <a:pt x="-13" y="137"/>
                      <a:pt x="8" y="218"/>
                      <a:pt x="68" y="238"/>
                    </a:cubicBezTo>
                    <a:lnTo>
                      <a:pt x="4206" y="2438"/>
                    </a:lnTo>
                    <a:cubicBezTo>
                      <a:pt x="4206" y="2438"/>
                      <a:pt x="4306" y="2438"/>
                      <a:pt x="4347" y="2398"/>
                    </a:cubicBezTo>
                    <a:cubicBezTo>
                      <a:pt x="4367" y="2357"/>
                      <a:pt x="4347" y="2297"/>
                      <a:pt x="4306" y="225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2" name="Google Shape;1172;p26"/>
              <p:cNvSpPr/>
              <p:nvPr/>
            </p:nvSpPr>
            <p:spPr>
              <a:xfrm>
                <a:off x="5207973" y="1650665"/>
                <a:ext cx="43119" cy="50704"/>
              </a:xfrm>
              <a:custGeom>
                <a:avLst/>
                <a:gdLst/>
                <a:ahLst/>
                <a:cxnLst/>
                <a:rect l="l" t="t" r="r" b="b"/>
                <a:pathLst>
                  <a:path w="43119" h="50704" extrusionOk="0">
                    <a:moveTo>
                      <a:pt x="18" y="139"/>
                    </a:moveTo>
                    <a:cubicBezTo>
                      <a:pt x="785" y="1067"/>
                      <a:pt x="1572" y="1956"/>
                      <a:pt x="2399" y="2823"/>
                    </a:cubicBezTo>
                    <a:cubicBezTo>
                      <a:pt x="4317" y="4842"/>
                      <a:pt x="6335" y="6759"/>
                      <a:pt x="8111" y="8878"/>
                    </a:cubicBezTo>
                    <a:cubicBezTo>
                      <a:pt x="12955" y="14509"/>
                      <a:pt x="24156" y="26800"/>
                      <a:pt x="33097" y="37658"/>
                    </a:cubicBezTo>
                    <a:cubicBezTo>
                      <a:pt x="37093" y="42522"/>
                      <a:pt x="40666" y="47063"/>
                      <a:pt x="42926" y="50656"/>
                    </a:cubicBezTo>
                    <a:cubicBezTo>
                      <a:pt x="42946" y="50696"/>
                      <a:pt x="43027" y="50716"/>
                      <a:pt x="43067" y="50696"/>
                    </a:cubicBezTo>
                    <a:cubicBezTo>
                      <a:pt x="43128" y="50676"/>
                      <a:pt x="43128" y="50615"/>
                      <a:pt x="43108" y="50555"/>
                    </a:cubicBezTo>
                    <a:cubicBezTo>
                      <a:pt x="40262" y="45893"/>
                      <a:pt x="35378" y="39555"/>
                      <a:pt x="30029" y="33137"/>
                    </a:cubicBezTo>
                    <a:cubicBezTo>
                      <a:pt x="21896" y="23409"/>
                      <a:pt x="12733" y="13480"/>
                      <a:pt x="8495" y="8575"/>
                    </a:cubicBezTo>
                    <a:lnTo>
                      <a:pt x="179" y="18"/>
                    </a:lnTo>
                    <a:cubicBezTo>
                      <a:pt x="179" y="18"/>
                      <a:pt x="79" y="-22"/>
                      <a:pt x="38" y="18"/>
                    </a:cubicBezTo>
                    <a:cubicBezTo>
                      <a:pt x="-2" y="58"/>
                      <a:pt x="-22" y="119"/>
                      <a:pt x="38" y="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3" name="Google Shape;1173;p26"/>
              <p:cNvSpPr/>
              <p:nvPr/>
            </p:nvSpPr>
            <p:spPr>
              <a:xfrm>
                <a:off x="5248982" y="1700796"/>
                <a:ext cx="1776" cy="8360"/>
              </a:xfrm>
              <a:custGeom>
                <a:avLst/>
                <a:gdLst/>
                <a:ahLst/>
                <a:cxnLst/>
                <a:rect l="l" t="t" r="r" b="b"/>
                <a:pathLst>
                  <a:path w="1776" h="8360" extrusionOk="0">
                    <a:moveTo>
                      <a:pt x="1574" y="81"/>
                    </a:moveTo>
                    <a:lnTo>
                      <a:pt x="0" y="8174"/>
                    </a:lnTo>
                    <a:cubicBezTo>
                      <a:pt x="0" y="8174"/>
                      <a:pt x="20" y="8335"/>
                      <a:pt x="101" y="8355"/>
                    </a:cubicBezTo>
                    <a:cubicBezTo>
                      <a:pt x="182" y="8376"/>
                      <a:pt x="262" y="8335"/>
                      <a:pt x="283" y="8255"/>
                    </a:cubicBezTo>
                    <a:cubicBezTo>
                      <a:pt x="666" y="6923"/>
                      <a:pt x="1029" y="5590"/>
                      <a:pt x="1272" y="4218"/>
                    </a:cubicBezTo>
                    <a:cubicBezTo>
                      <a:pt x="1474" y="3128"/>
                      <a:pt x="1675" y="2038"/>
                      <a:pt x="1756" y="949"/>
                    </a:cubicBezTo>
                    <a:cubicBezTo>
                      <a:pt x="1776" y="666"/>
                      <a:pt x="1756" y="404"/>
                      <a:pt x="1776" y="121"/>
                    </a:cubicBezTo>
                    <a:cubicBezTo>
                      <a:pt x="1776" y="60"/>
                      <a:pt x="1736" y="20"/>
                      <a:pt x="1675" y="0"/>
                    </a:cubicBezTo>
                    <a:cubicBezTo>
                      <a:pt x="1615" y="0"/>
                      <a:pt x="1574" y="20"/>
                      <a:pt x="1574" y="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4" name="Google Shape;1174;p26"/>
              <p:cNvSpPr/>
              <p:nvPr/>
            </p:nvSpPr>
            <p:spPr>
              <a:xfrm>
                <a:off x="5258372" y="1668978"/>
                <a:ext cx="11804" cy="2863"/>
              </a:xfrm>
              <a:custGeom>
                <a:avLst/>
                <a:gdLst/>
                <a:ahLst/>
                <a:cxnLst/>
                <a:rect l="l" t="t" r="r" b="b"/>
                <a:pathLst>
                  <a:path w="11804" h="2863" extrusionOk="0">
                    <a:moveTo>
                      <a:pt x="35" y="172"/>
                    </a:moveTo>
                    <a:cubicBezTo>
                      <a:pt x="1751" y="1665"/>
                      <a:pt x="3587" y="2432"/>
                      <a:pt x="5545" y="2714"/>
                    </a:cubicBezTo>
                    <a:cubicBezTo>
                      <a:pt x="7483" y="2997"/>
                      <a:pt x="9521" y="2836"/>
                      <a:pt x="11660" y="2573"/>
                    </a:cubicBezTo>
                    <a:cubicBezTo>
                      <a:pt x="11741" y="2573"/>
                      <a:pt x="11822" y="2472"/>
                      <a:pt x="11802" y="2392"/>
                    </a:cubicBezTo>
                    <a:cubicBezTo>
                      <a:pt x="11782" y="2311"/>
                      <a:pt x="11701" y="2250"/>
                      <a:pt x="11620" y="2250"/>
                    </a:cubicBezTo>
                    <a:cubicBezTo>
                      <a:pt x="9077" y="2553"/>
                      <a:pt x="6675" y="2674"/>
                      <a:pt x="4415" y="2129"/>
                    </a:cubicBezTo>
                    <a:cubicBezTo>
                      <a:pt x="2942" y="1766"/>
                      <a:pt x="1509" y="1140"/>
                      <a:pt x="157" y="30"/>
                    </a:cubicBezTo>
                    <a:cubicBezTo>
                      <a:pt x="116" y="-10"/>
                      <a:pt x="56" y="-10"/>
                      <a:pt x="15" y="30"/>
                    </a:cubicBezTo>
                    <a:cubicBezTo>
                      <a:pt x="-5" y="71"/>
                      <a:pt x="-5" y="131"/>
                      <a:pt x="15" y="1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5" name="Google Shape;1175;p26"/>
              <p:cNvSpPr/>
              <p:nvPr/>
            </p:nvSpPr>
            <p:spPr>
              <a:xfrm>
                <a:off x="5246198" y="1629168"/>
                <a:ext cx="27543" cy="41820"/>
              </a:xfrm>
              <a:custGeom>
                <a:avLst/>
                <a:gdLst/>
                <a:ahLst/>
                <a:cxnLst/>
                <a:rect l="l" t="t" r="r" b="b"/>
                <a:pathLst>
                  <a:path w="27543" h="41820" extrusionOk="0">
                    <a:moveTo>
                      <a:pt x="7910" y="25147"/>
                    </a:moveTo>
                    <a:cubicBezTo>
                      <a:pt x="927" y="18447"/>
                      <a:pt x="-3755" y="19355"/>
                      <a:pt x="4055" y="27711"/>
                    </a:cubicBezTo>
                    <a:lnTo>
                      <a:pt x="12330" y="35057"/>
                    </a:lnTo>
                    <a:lnTo>
                      <a:pt x="13057" y="38165"/>
                    </a:lnTo>
                    <a:cubicBezTo>
                      <a:pt x="17295" y="42444"/>
                      <a:pt x="20565" y="43069"/>
                      <a:pt x="25630" y="39497"/>
                    </a:cubicBezTo>
                    <a:cubicBezTo>
                      <a:pt x="25630" y="39497"/>
                      <a:pt x="26539" y="29688"/>
                      <a:pt x="27527" y="19436"/>
                    </a:cubicBezTo>
                    <a:cubicBezTo>
                      <a:pt x="27709" y="17579"/>
                      <a:pt x="26357" y="2361"/>
                      <a:pt x="22805" y="2059"/>
                    </a:cubicBezTo>
                    <a:cubicBezTo>
                      <a:pt x="21453" y="1938"/>
                      <a:pt x="23330" y="15944"/>
                      <a:pt x="21877" y="18144"/>
                    </a:cubicBezTo>
                    <a:cubicBezTo>
                      <a:pt x="22260" y="14188"/>
                      <a:pt x="20585" y="1958"/>
                      <a:pt x="17194" y="767"/>
                    </a:cubicBezTo>
                    <a:cubicBezTo>
                      <a:pt x="13864" y="-383"/>
                      <a:pt x="18223" y="14047"/>
                      <a:pt x="17114" y="17862"/>
                    </a:cubicBezTo>
                    <a:cubicBezTo>
                      <a:pt x="16387" y="16045"/>
                      <a:pt x="13904" y="-20"/>
                      <a:pt x="10272" y="0"/>
                    </a:cubicBezTo>
                    <a:cubicBezTo>
                      <a:pt x="7729" y="0"/>
                      <a:pt x="12209" y="16832"/>
                      <a:pt x="12169" y="18487"/>
                    </a:cubicBezTo>
                    <a:cubicBezTo>
                      <a:pt x="10473" y="14975"/>
                      <a:pt x="6921" y="-545"/>
                      <a:pt x="3995" y="1352"/>
                    </a:cubicBezTo>
                    <a:cubicBezTo>
                      <a:pt x="2986" y="1998"/>
                      <a:pt x="7930" y="25147"/>
                      <a:pt x="7930" y="25147"/>
                    </a:cubicBezTo>
                    <a:close/>
                  </a:path>
                </a:pathLst>
              </a:custGeom>
              <a:solidFill>
                <a:srgbClr val="B45F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76" name="Google Shape;1176;p26"/>
            <p:cNvGrpSpPr/>
            <p:nvPr/>
          </p:nvGrpSpPr>
          <p:grpSpPr>
            <a:xfrm>
              <a:off x="5957866" y="2171760"/>
              <a:ext cx="1782573" cy="2602857"/>
              <a:chOff x="4926825" y="2841904"/>
              <a:chExt cx="293114" cy="428017"/>
            </a:xfrm>
          </p:grpSpPr>
          <p:grpSp>
            <p:nvGrpSpPr>
              <p:cNvPr id="1177" name="Google Shape;1177;p26"/>
              <p:cNvGrpSpPr/>
              <p:nvPr/>
            </p:nvGrpSpPr>
            <p:grpSpPr>
              <a:xfrm>
                <a:off x="5072729" y="2914246"/>
                <a:ext cx="36510" cy="35965"/>
                <a:chOff x="5072729" y="2914246"/>
                <a:chExt cx="36510" cy="35965"/>
              </a:xfrm>
            </p:grpSpPr>
            <p:sp>
              <p:nvSpPr>
                <p:cNvPr id="1178" name="Google Shape;1178;p26"/>
                <p:cNvSpPr/>
                <p:nvPr/>
              </p:nvSpPr>
              <p:spPr>
                <a:xfrm>
                  <a:off x="5075494" y="2914246"/>
                  <a:ext cx="32635" cy="35965"/>
                </a:xfrm>
                <a:custGeom>
                  <a:avLst/>
                  <a:gdLst/>
                  <a:ahLst/>
                  <a:cxnLst/>
                  <a:rect l="l" t="t" r="r" b="b"/>
                  <a:pathLst>
                    <a:path w="32635" h="35965" extrusionOk="0">
                      <a:moveTo>
                        <a:pt x="0" y="0"/>
                      </a:moveTo>
                      <a:lnTo>
                        <a:pt x="21071" y="0"/>
                      </a:lnTo>
                      <a:cubicBezTo>
                        <a:pt x="21071" y="0"/>
                        <a:pt x="32635" y="29002"/>
                        <a:pt x="32635" y="29002"/>
                      </a:cubicBezTo>
                      <a:lnTo>
                        <a:pt x="2341" y="35965"/>
                      </a:lnTo>
                      <a:lnTo>
                        <a:pt x="0" y="0"/>
                      </a:lnTo>
                      <a:close/>
                    </a:path>
                  </a:pathLst>
                </a:custGeom>
                <a:solidFill>
                  <a:srgbClr val="F9967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79" name="Google Shape;1179;p26"/>
                <p:cNvSpPr/>
                <p:nvPr/>
              </p:nvSpPr>
              <p:spPr>
                <a:xfrm>
                  <a:off x="5072729" y="2924862"/>
                  <a:ext cx="36510" cy="14483"/>
                </a:xfrm>
                <a:custGeom>
                  <a:avLst/>
                  <a:gdLst/>
                  <a:ahLst/>
                  <a:cxnLst/>
                  <a:rect l="l" t="t" r="r" b="b"/>
                  <a:pathLst>
                    <a:path w="36510" h="14483" extrusionOk="0">
                      <a:moveTo>
                        <a:pt x="0" y="13220"/>
                      </a:moveTo>
                      <a:cubicBezTo>
                        <a:pt x="0" y="13220"/>
                        <a:pt x="18709" y="20526"/>
                        <a:pt x="36510" y="0"/>
                      </a:cubicBezTo>
                      <a:cubicBezTo>
                        <a:pt x="36510" y="0"/>
                        <a:pt x="2523" y="4138"/>
                        <a:pt x="1191" y="4602"/>
                      </a:cubicBezTo>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180" name="Google Shape;1180;p26"/>
              <p:cNvSpPr/>
              <p:nvPr/>
            </p:nvSpPr>
            <p:spPr>
              <a:xfrm>
                <a:off x="4926825" y="3033162"/>
                <a:ext cx="52801" cy="34516"/>
              </a:xfrm>
              <a:custGeom>
                <a:avLst/>
                <a:gdLst/>
                <a:ahLst/>
                <a:cxnLst/>
                <a:rect l="l" t="t" r="r" b="b"/>
                <a:pathLst>
                  <a:path w="52801" h="34516" extrusionOk="0">
                    <a:moveTo>
                      <a:pt x="30581" y="9202"/>
                    </a:moveTo>
                    <a:cubicBezTo>
                      <a:pt x="21297" y="1613"/>
                      <a:pt x="21701" y="-4280"/>
                      <a:pt x="33144" y="4076"/>
                    </a:cubicBezTo>
                    <a:lnTo>
                      <a:pt x="43437" y="13158"/>
                    </a:lnTo>
                    <a:lnTo>
                      <a:pt x="52802" y="12875"/>
                    </a:lnTo>
                    <a:lnTo>
                      <a:pt x="50824" y="30575"/>
                    </a:lnTo>
                    <a:cubicBezTo>
                      <a:pt x="50824" y="30575"/>
                      <a:pt x="38937" y="31443"/>
                      <a:pt x="26484" y="34168"/>
                    </a:cubicBezTo>
                    <a:cubicBezTo>
                      <a:pt x="24224" y="34652"/>
                      <a:pt x="5313" y="35298"/>
                      <a:pt x="4404" y="30979"/>
                    </a:cubicBezTo>
                    <a:cubicBezTo>
                      <a:pt x="4061" y="29324"/>
                      <a:pt x="21560" y="29546"/>
                      <a:pt x="24042" y="27427"/>
                    </a:cubicBezTo>
                    <a:cubicBezTo>
                      <a:pt x="19239" y="28476"/>
                      <a:pt x="3940" y="28274"/>
                      <a:pt x="1983" y="24278"/>
                    </a:cubicBezTo>
                    <a:cubicBezTo>
                      <a:pt x="45" y="20363"/>
                      <a:pt x="18472" y="23552"/>
                      <a:pt x="22992" y="21614"/>
                    </a:cubicBezTo>
                    <a:cubicBezTo>
                      <a:pt x="20651" y="20989"/>
                      <a:pt x="509" y="20343"/>
                      <a:pt x="5" y="15882"/>
                    </a:cubicBezTo>
                    <a:cubicBezTo>
                      <a:pt x="-359" y="12754"/>
                      <a:pt x="20994" y="15741"/>
                      <a:pt x="23033" y="15438"/>
                    </a:cubicBezTo>
                    <a:cubicBezTo>
                      <a:pt x="18451" y="13864"/>
                      <a:pt x="-1146" y="11846"/>
                      <a:pt x="731" y="7951"/>
                    </a:cubicBezTo>
                    <a:cubicBezTo>
                      <a:pt x="1377" y="6619"/>
                      <a:pt x="30581" y="9222"/>
                      <a:pt x="30581" y="9222"/>
                    </a:cubicBezTo>
                    <a:close/>
                  </a:path>
                </a:pathLst>
              </a:custGeom>
              <a:solidFill>
                <a:srgbClr val="B45F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81" name="Google Shape;1181;p26"/>
              <p:cNvGrpSpPr/>
              <p:nvPr/>
            </p:nvGrpSpPr>
            <p:grpSpPr>
              <a:xfrm>
                <a:off x="5046298" y="2841904"/>
                <a:ext cx="94119" cy="92363"/>
                <a:chOff x="5046298" y="2841904"/>
                <a:chExt cx="94119" cy="92363"/>
              </a:xfrm>
            </p:grpSpPr>
            <p:grpSp>
              <p:nvGrpSpPr>
                <p:cNvPr id="1182" name="Google Shape;1182;p26"/>
                <p:cNvGrpSpPr/>
                <p:nvPr/>
              </p:nvGrpSpPr>
              <p:grpSpPr>
                <a:xfrm>
                  <a:off x="5049462" y="2846316"/>
                  <a:ext cx="79730" cy="87951"/>
                  <a:chOff x="5049462" y="2846316"/>
                  <a:chExt cx="79730" cy="87951"/>
                </a:xfrm>
              </p:grpSpPr>
              <p:sp>
                <p:nvSpPr>
                  <p:cNvPr id="1183" name="Google Shape;1183;p26"/>
                  <p:cNvSpPr/>
                  <p:nvPr/>
                </p:nvSpPr>
                <p:spPr>
                  <a:xfrm>
                    <a:off x="5049462" y="2846316"/>
                    <a:ext cx="79730" cy="87951"/>
                  </a:xfrm>
                  <a:custGeom>
                    <a:avLst/>
                    <a:gdLst/>
                    <a:ahLst/>
                    <a:cxnLst/>
                    <a:rect l="l" t="t" r="r" b="b"/>
                    <a:pathLst>
                      <a:path w="79730" h="87951" extrusionOk="0">
                        <a:moveTo>
                          <a:pt x="30432" y="87769"/>
                        </a:moveTo>
                        <a:cubicBezTo>
                          <a:pt x="61654" y="90554"/>
                          <a:pt x="74329" y="60583"/>
                          <a:pt x="76771" y="50896"/>
                        </a:cubicBezTo>
                        <a:cubicBezTo>
                          <a:pt x="85671" y="15556"/>
                          <a:pt x="73965" y="3568"/>
                          <a:pt x="48798" y="460"/>
                        </a:cubicBezTo>
                        <a:cubicBezTo>
                          <a:pt x="10269" y="-4283"/>
                          <a:pt x="-2163" y="28937"/>
                          <a:pt x="299" y="41511"/>
                        </a:cubicBezTo>
                        <a:cubicBezTo>
                          <a:pt x="4235" y="61532"/>
                          <a:pt x="6071" y="85589"/>
                          <a:pt x="30432" y="87769"/>
                        </a:cubicBezTo>
                        <a:close/>
                      </a:path>
                    </a:pathLst>
                  </a:custGeom>
                  <a:solidFill>
                    <a:srgbClr val="B45F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4" name="Google Shape;1184;p26"/>
                  <p:cNvSpPr/>
                  <p:nvPr/>
                </p:nvSpPr>
                <p:spPr>
                  <a:xfrm>
                    <a:off x="5063384" y="2891056"/>
                    <a:ext cx="5883" cy="24606"/>
                  </a:xfrm>
                  <a:custGeom>
                    <a:avLst/>
                    <a:gdLst/>
                    <a:ahLst/>
                    <a:cxnLst/>
                    <a:rect l="l" t="t" r="r" b="b"/>
                    <a:pathLst>
                      <a:path w="5883" h="24606" extrusionOk="0">
                        <a:moveTo>
                          <a:pt x="61" y="363"/>
                        </a:moveTo>
                        <a:cubicBezTo>
                          <a:pt x="161" y="585"/>
                          <a:pt x="61" y="626"/>
                          <a:pt x="222" y="787"/>
                        </a:cubicBezTo>
                        <a:cubicBezTo>
                          <a:pt x="807" y="1373"/>
                          <a:pt x="1756" y="1514"/>
                          <a:pt x="2382" y="2079"/>
                        </a:cubicBezTo>
                        <a:cubicBezTo>
                          <a:pt x="4440" y="3714"/>
                          <a:pt x="4945" y="5429"/>
                          <a:pt x="4662" y="7225"/>
                        </a:cubicBezTo>
                        <a:cubicBezTo>
                          <a:pt x="4319" y="9466"/>
                          <a:pt x="2906" y="11787"/>
                          <a:pt x="1796" y="14108"/>
                        </a:cubicBezTo>
                        <a:cubicBezTo>
                          <a:pt x="565" y="16731"/>
                          <a:pt x="-262" y="19355"/>
                          <a:pt x="928" y="21878"/>
                        </a:cubicBezTo>
                        <a:cubicBezTo>
                          <a:pt x="1231" y="22463"/>
                          <a:pt x="1554" y="23028"/>
                          <a:pt x="1998" y="23492"/>
                        </a:cubicBezTo>
                        <a:cubicBezTo>
                          <a:pt x="2462" y="23977"/>
                          <a:pt x="3007" y="24340"/>
                          <a:pt x="3633" y="24582"/>
                        </a:cubicBezTo>
                        <a:cubicBezTo>
                          <a:pt x="3754" y="24643"/>
                          <a:pt x="3895" y="24582"/>
                          <a:pt x="3956" y="24481"/>
                        </a:cubicBezTo>
                        <a:cubicBezTo>
                          <a:pt x="4016" y="24360"/>
                          <a:pt x="3956" y="24219"/>
                          <a:pt x="3855" y="24159"/>
                        </a:cubicBezTo>
                        <a:cubicBezTo>
                          <a:pt x="3471" y="23916"/>
                          <a:pt x="3169" y="23573"/>
                          <a:pt x="2886" y="23210"/>
                        </a:cubicBezTo>
                        <a:cubicBezTo>
                          <a:pt x="2462" y="22685"/>
                          <a:pt x="2119" y="22100"/>
                          <a:pt x="1837" y="21454"/>
                        </a:cubicBezTo>
                        <a:cubicBezTo>
                          <a:pt x="807" y="19194"/>
                          <a:pt x="1655" y="16893"/>
                          <a:pt x="2765" y="14572"/>
                        </a:cubicBezTo>
                        <a:cubicBezTo>
                          <a:pt x="3936" y="12150"/>
                          <a:pt x="5429" y="9728"/>
                          <a:pt x="5792" y="7407"/>
                        </a:cubicBezTo>
                        <a:cubicBezTo>
                          <a:pt x="6136" y="5248"/>
                          <a:pt x="5570" y="3149"/>
                          <a:pt x="3088" y="1191"/>
                        </a:cubicBezTo>
                        <a:cubicBezTo>
                          <a:pt x="2402" y="707"/>
                          <a:pt x="1594" y="303"/>
                          <a:pt x="787" y="81"/>
                        </a:cubicBezTo>
                        <a:cubicBezTo>
                          <a:pt x="686" y="61"/>
                          <a:pt x="585" y="0"/>
                          <a:pt x="484" y="0"/>
                        </a:cubicBezTo>
                        <a:cubicBezTo>
                          <a:pt x="242" y="40"/>
                          <a:pt x="283" y="121"/>
                          <a:pt x="81" y="242"/>
                        </a:cubicBezTo>
                        <a:cubicBezTo>
                          <a:pt x="40" y="242"/>
                          <a:pt x="20" y="242"/>
                          <a:pt x="0" y="283"/>
                        </a:cubicBezTo>
                        <a:cubicBezTo>
                          <a:pt x="0" y="323"/>
                          <a:pt x="0" y="343"/>
                          <a:pt x="40" y="36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5" name="Google Shape;1185;p26"/>
                  <p:cNvSpPr/>
                  <p:nvPr/>
                </p:nvSpPr>
                <p:spPr>
                  <a:xfrm>
                    <a:off x="5070776" y="2913551"/>
                    <a:ext cx="1350" cy="992"/>
                  </a:xfrm>
                  <a:custGeom>
                    <a:avLst/>
                    <a:gdLst/>
                    <a:ahLst/>
                    <a:cxnLst/>
                    <a:rect l="l" t="t" r="r" b="b"/>
                    <a:pathLst>
                      <a:path w="1350" h="992" extrusionOk="0">
                        <a:moveTo>
                          <a:pt x="197" y="977"/>
                        </a:moveTo>
                        <a:cubicBezTo>
                          <a:pt x="197" y="977"/>
                          <a:pt x="237" y="977"/>
                          <a:pt x="257" y="977"/>
                        </a:cubicBezTo>
                        <a:cubicBezTo>
                          <a:pt x="419" y="997"/>
                          <a:pt x="580" y="997"/>
                          <a:pt x="722" y="977"/>
                        </a:cubicBezTo>
                        <a:cubicBezTo>
                          <a:pt x="823" y="977"/>
                          <a:pt x="1307" y="795"/>
                          <a:pt x="1347" y="614"/>
                        </a:cubicBezTo>
                        <a:cubicBezTo>
                          <a:pt x="1388" y="432"/>
                          <a:pt x="1024" y="69"/>
                          <a:pt x="923" y="49"/>
                        </a:cubicBezTo>
                        <a:cubicBezTo>
                          <a:pt x="-570" y="-254"/>
                          <a:pt x="197" y="957"/>
                          <a:pt x="197" y="95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6" name="Google Shape;1186;p26"/>
                  <p:cNvSpPr/>
                  <p:nvPr/>
                </p:nvSpPr>
                <p:spPr>
                  <a:xfrm>
                    <a:off x="5056876" y="2895116"/>
                    <a:ext cx="7350" cy="4092"/>
                  </a:xfrm>
                  <a:custGeom>
                    <a:avLst/>
                    <a:gdLst/>
                    <a:ahLst/>
                    <a:cxnLst/>
                    <a:rect l="l" t="t" r="r" b="b"/>
                    <a:pathLst>
                      <a:path w="7350" h="4092" extrusionOk="0">
                        <a:moveTo>
                          <a:pt x="6487" y="3993"/>
                        </a:moveTo>
                        <a:cubicBezTo>
                          <a:pt x="6487" y="3993"/>
                          <a:pt x="6508" y="3872"/>
                          <a:pt x="6810" y="3852"/>
                        </a:cubicBezTo>
                        <a:cubicBezTo>
                          <a:pt x="6810" y="3892"/>
                          <a:pt x="6851" y="3912"/>
                          <a:pt x="6891" y="3892"/>
                        </a:cubicBezTo>
                        <a:cubicBezTo>
                          <a:pt x="6931" y="3872"/>
                          <a:pt x="6952" y="3852"/>
                          <a:pt x="6931" y="3811"/>
                        </a:cubicBezTo>
                        <a:cubicBezTo>
                          <a:pt x="7174" y="3690"/>
                          <a:pt x="7254" y="3710"/>
                          <a:pt x="7275" y="3750"/>
                        </a:cubicBezTo>
                        <a:cubicBezTo>
                          <a:pt x="7315" y="3852"/>
                          <a:pt x="7154" y="4033"/>
                          <a:pt x="7335" y="3589"/>
                        </a:cubicBezTo>
                        <a:cubicBezTo>
                          <a:pt x="7396" y="3448"/>
                          <a:pt x="7254" y="3307"/>
                          <a:pt x="7214" y="3186"/>
                        </a:cubicBezTo>
                        <a:cubicBezTo>
                          <a:pt x="6588" y="1308"/>
                          <a:pt x="5095" y="158"/>
                          <a:pt x="3622" y="17"/>
                        </a:cubicBezTo>
                        <a:cubicBezTo>
                          <a:pt x="3016" y="-44"/>
                          <a:pt x="2390" y="57"/>
                          <a:pt x="1866" y="360"/>
                        </a:cubicBezTo>
                        <a:cubicBezTo>
                          <a:pt x="957" y="885"/>
                          <a:pt x="231" y="1914"/>
                          <a:pt x="9" y="3569"/>
                        </a:cubicBezTo>
                        <a:cubicBezTo>
                          <a:pt x="-31" y="3730"/>
                          <a:pt x="70" y="3892"/>
                          <a:pt x="231" y="3932"/>
                        </a:cubicBezTo>
                        <a:cubicBezTo>
                          <a:pt x="392" y="3972"/>
                          <a:pt x="554" y="3872"/>
                          <a:pt x="594" y="3710"/>
                        </a:cubicBezTo>
                        <a:cubicBezTo>
                          <a:pt x="957" y="2681"/>
                          <a:pt x="1523" y="2055"/>
                          <a:pt x="2108" y="1692"/>
                        </a:cubicBezTo>
                        <a:cubicBezTo>
                          <a:pt x="2552" y="1410"/>
                          <a:pt x="3016" y="1329"/>
                          <a:pt x="3500" y="1389"/>
                        </a:cubicBezTo>
                        <a:cubicBezTo>
                          <a:pt x="4570" y="1490"/>
                          <a:pt x="5620" y="2277"/>
                          <a:pt x="6205" y="3589"/>
                        </a:cubicBezTo>
                        <a:cubicBezTo>
                          <a:pt x="6245" y="3690"/>
                          <a:pt x="6245" y="3852"/>
                          <a:pt x="6346" y="3912"/>
                        </a:cubicBezTo>
                        <a:cubicBezTo>
                          <a:pt x="6750" y="4154"/>
                          <a:pt x="6528" y="4114"/>
                          <a:pt x="6508" y="401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87" name="Google Shape;1187;p26"/>
                  <p:cNvSpPr/>
                  <p:nvPr/>
                </p:nvSpPr>
                <p:spPr>
                  <a:xfrm>
                    <a:off x="5080358" y="2894329"/>
                    <a:ext cx="11042" cy="6112"/>
                  </a:xfrm>
                  <a:custGeom>
                    <a:avLst/>
                    <a:gdLst/>
                    <a:ahLst/>
                    <a:cxnLst/>
                    <a:rect l="l" t="t" r="r" b="b"/>
                    <a:pathLst>
                      <a:path w="11042" h="6112" extrusionOk="0">
                        <a:moveTo>
                          <a:pt x="40" y="5910"/>
                        </a:moveTo>
                        <a:lnTo>
                          <a:pt x="81" y="5910"/>
                        </a:lnTo>
                        <a:cubicBezTo>
                          <a:pt x="222" y="5910"/>
                          <a:pt x="383" y="5910"/>
                          <a:pt x="505" y="5991"/>
                        </a:cubicBezTo>
                        <a:cubicBezTo>
                          <a:pt x="505" y="5991"/>
                          <a:pt x="505" y="6051"/>
                          <a:pt x="545" y="6072"/>
                        </a:cubicBezTo>
                        <a:cubicBezTo>
                          <a:pt x="585" y="6072"/>
                          <a:pt x="585" y="6031"/>
                          <a:pt x="626" y="6031"/>
                        </a:cubicBezTo>
                        <a:cubicBezTo>
                          <a:pt x="767" y="6031"/>
                          <a:pt x="949" y="6051"/>
                          <a:pt x="1070" y="6112"/>
                        </a:cubicBezTo>
                        <a:lnTo>
                          <a:pt x="1070" y="6112"/>
                        </a:lnTo>
                        <a:cubicBezTo>
                          <a:pt x="1070" y="6112"/>
                          <a:pt x="1130" y="6072"/>
                          <a:pt x="1170" y="6051"/>
                        </a:cubicBezTo>
                        <a:cubicBezTo>
                          <a:pt x="1251" y="5991"/>
                          <a:pt x="1211" y="5850"/>
                          <a:pt x="1251" y="5749"/>
                        </a:cubicBezTo>
                        <a:cubicBezTo>
                          <a:pt x="1493" y="4699"/>
                          <a:pt x="1796" y="3529"/>
                          <a:pt x="2523" y="2742"/>
                        </a:cubicBezTo>
                        <a:cubicBezTo>
                          <a:pt x="3229" y="1955"/>
                          <a:pt x="4258" y="1410"/>
                          <a:pt x="5348" y="1268"/>
                        </a:cubicBezTo>
                        <a:cubicBezTo>
                          <a:pt x="6398" y="1107"/>
                          <a:pt x="7508" y="1309"/>
                          <a:pt x="8335" y="2035"/>
                        </a:cubicBezTo>
                        <a:cubicBezTo>
                          <a:pt x="8678" y="2318"/>
                          <a:pt x="8961" y="2661"/>
                          <a:pt x="9223" y="3004"/>
                        </a:cubicBezTo>
                        <a:cubicBezTo>
                          <a:pt x="9425" y="3287"/>
                          <a:pt x="9607" y="3589"/>
                          <a:pt x="9788" y="3872"/>
                        </a:cubicBezTo>
                        <a:cubicBezTo>
                          <a:pt x="9990" y="4175"/>
                          <a:pt x="10212" y="4457"/>
                          <a:pt x="10434" y="4780"/>
                        </a:cubicBezTo>
                        <a:cubicBezTo>
                          <a:pt x="10515" y="4942"/>
                          <a:pt x="10697" y="5002"/>
                          <a:pt x="10858" y="4942"/>
                        </a:cubicBezTo>
                        <a:cubicBezTo>
                          <a:pt x="11020" y="4861"/>
                          <a:pt x="11080" y="4679"/>
                          <a:pt x="11020" y="4518"/>
                        </a:cubicBezTo>
                        <a:cubicBezTo>
                          <a:pt x="10919" y="4154"/>
                          <a:pt x="10838" y="3791"/>
                          <a:pt x="10697" y="3428"/>
                        </a:cubicBezTo>
                        <a:cubicBezTo>
                          <a:pt x="10596" y="3186"/>
                          <a:pt x="10475" y="2964"/>
                          <a:pt x="10354" y="2742"/>
                        </a:cubicBezTo>
                        <a:cubicBezTo>
                          <a:pt x="10031" y="2156"/>
                          <a:pt x="9627" y="1611"/>
                          <a:pt x="9123" y="1147"/>
                        </a:cubicBezTo>
                        <a:cubicBezTo>
                          <a:pt x="8033" y="179"/>
                          <a:pt x="6580" y="-144"/>
                          <a:pt x="5187" y="57"/>
                        </a:cubicBezTo>
                        <a:cubicBezTo>
                          <a:pt x="3815" y="239"/>
                          <a:pt x="2482" y="925"/>
                          <a:pt x="1574" y="1914"/>
                        </a:cubicBezTo>
                        <a:cubicBezTo>
                          <a:pt x="888" y="2661"/>
                          <a:pt x="464" y="3670"/>
                          <a:pt x="202" y="4699"/>
                        </a:cubicBezTo>
                        <a:cubicBezTo>
                          <a:pt x="101" y="5083"/>
                          <a:pt x="61" y="5446"/>
                          <a:pt x="0" y="5809"/>
                        </a:cubicBezTo>
                        <a:cubicBezTo>
                          <a:pt x="0" y="5809"/>
                          <a:pt x="0" y="5850"/>
                          <a:pt x="0" y="5850"/>
                        </a:cubicBezTo>
                        <a:lnTo>
                          <a:pt x="61" y="595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88" name="Google Shape;1188;p26"/>
                <p:cNvGrpSpPr/>
                <p:nvPr/>
              </p:nvGrpSpPr>
              <p:grpSpPr>
                <a:xfrm>
                  <a:off x="5115313" y="2890272"/>
                  <a:ext cx="25104" cy="26865"/>
                  <a:chOff x="5115313" y="2890272"/>
                  <a:chExt cx="25104" cy="26865"/>
                </a:xfrm>
              </p:grpSpPr>
              <p:sp>
                <p:nvSpPr>
                  <p:cNvPr id="1189" name="Google Shape;1189;p26"/>
                  <p:cNvSpPr/>
                  <p:nvPr/>
                </p:nvSpPr>
                <p:spPr>
                  <a:xfrm>
                    <a:off x="5115313" y="2890272"/>
                    <a:ext cx="25104" cy="26865"/>
                  </a:xfrm>
                  <a:custGeom>
                    <a:avLst/>
                    <a:gdLst/>
                    <a:ahLst/>
                    <a:cxnLst/>
                    <a:rect l="l" t="t" r="r" b="b"/>
                    <a:pathLst>
                      <a:path w="25104" h="26865" extrusionOk="0">
                        <a:moveTo>
                          <a:pt x="3270" y="24538"/>
                        </a:moveTo>
                        <a:cubicBezTo>
                          <a:pt x="10838" y="29584"/>
                          <a:pt x="17619" y="25548"/>
                          <a:pt x="21676" y="20744"/>
                        </a:cubicBezTo>
                        <a:cubicBezTo>
                          <a:pt x="27529" y="13822"/>
                          <a:pt x="25410" y="4861"/>
                          <a:pt x="18931" y="1349"/>
                        </a:cubicBezTo>
                        <a:cubicBezTo>
                          <a:pt x="10616" y="-3152"/>
                          <a:pt x="3189" y="4760"/>
                          <a:pt x="1817" y="8292"/>
                        </a:cubicBezTo>
                        <a:cubicBezTo>
                          <a:pt x="-161" y="13398"/>
                          <a:pt x="-1534" y="21330"/>
                          <a:pt x="3270" y="24538"/>
                        </a:cubicBezTo>
                        <a:close/>
                      </a:path>
                    </a:pathLst>
                  </a:custGeom>
                  <a:solidFill>
                    <a:srgbClr val="B45F0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0" name="Google Shape;1190;p26"/>
                  <p:cNvSpPr/>
                  <p:nvPr/>
                </p:nvSpPr>
                <p:spPr>
                  <a:xfrm>
                    <a:off x="5120800" y="2896923"/>
                    <a:ext cx="15929" cy="15506"/>
                  </a:xfrm>
                  <a:custGeom>
                    <a:avLst/>
                    <a:gdLst/>
                    <a:ahLst/>
                    <a:cxnLst/>
                    <a:rect l="l" t="t" r="r" b="b"/>
                    <a:pathLst>
                      <a:path w="15929" h="15506" extrusionOk="0">
                        <a:moveTo>
                          <a:pt x="15806" y="6142"/>
                        </a:moveTo>
                        <a:cubicBezTo>
                          <a:pt x="15806" y="6142"/>
                          <a:pt x="15887" y="6061"/>
                          <a:pt x="15907" y="5980"/>
                        </a:cubicBezTo>
                        <a:cubicBezTo>
                          <a:pt x="15968" y="5799"/>
                          <a:pt x="15887" y="5597"/>
                          <a:pt x="15847" y="5415"/>
                        </a:cubicBezTo>
                        <a:cubicBezTo>
                          <a:pt x="15463" y="3054"/>
                          <a:pt x="13909" y="1298"/>
                          <a:pt x="11972" y="491"/>
                        </a:cubicBezTo>
                        <a:cubicBezTo>
                          <a:pt x="9833" y="-397"/>
                          <a:pt x="7229" y="-115"/>
                          <a:pt x="5069" y="1621"/>
                        </a:cubicBezTo>
                        <a:cubicBezTo>
                          <a:pt x="3091" y="3235"/>
                          <a:pt x="1739" y="5476"/>
                          <a:pt x="912" y="7918"/>
                        </a:cubicBezTo>
                        <a:cubicBezTo>
                          <a:pt x="427" y="9351"/>
                          <a:pt x="104" y="10865"/>
                          <a:pt x="24" y="12358"/>
                        </a:cubicBezTo>
                        <a:cubicBezTo>
                          <a:pt x="-37" y="13387"/>
                          <a:pt x="24" y="14396"/>
                          <a:pt x="145" y="15365"/>
                        </a:cubicBezTo>
                        <a:cubicBezTo>
                          <a:pt x="145" y="15446"/>
                          <a:pt x="226" y="15507"/>
                          <a:pt x="306" y="15507"/>
                        </a:cubicBezTo>
                        <a:cubicBezTo>
                          <a:pt x="387" y="15507"/>
                          <a:pt x="448" y="15426"/>
                          <a:pt x="448" y="15345"/>
                        </a:cubicBezTo>
                        <a:cubicBezTo>
                          <a:pt x="448" y="14396"/>
                          <a:pt x="548" y="13408"/>
                          <a:pt x="670" y="12419"/>
                        </a:cubicBezTo>
                        <a:cubicBezTo>
                          <a:pt x="851" y="10986"/>
                          <a:pt x="1134" y="9532"/>
                          <a:pt x="1598" y="8140"/>
                        </a:cubicBezTo>
                        <a:cubicBezTo>
                          <a:pt x="2405" y="5839"/>
                          <a:pt x="3697" y="3720"/>
                          <a:pt x="5554" y="2206"/>
                        </a:cubicBezTo>
                        <a:cubicBezTo>
                          <a:pt x="7451" y="652"/>
                          <a:pt x="9772" y="450"/>
                          <a:pt x="11669" y="1177"/>
                        </a:cubicBezTo>
                        <a:cubicBezTo>
                          <a:pt x="13445" y="1863"/>
                          <a:pt x="14878" y="3357"/>
                          <a:pt x="15403" y="5476"/>
                        </a:cubicBezTo>
                        <a:cubicBezTo>
                          <a:pt x="15443" y="5658"/>
                          <a:pt x="15423" y="5839"/>
                          <a:pt x="15524" y="6000"/>
                        </a:cubicBezTo>
                        <a:cubicBezTo>
                          <a:pt x="15564" y="6081"/>
                          <a:pt x="15605" y="6061"/>
                          <a:pt x="15665" y="6122"/>
                        </a:cubicBezTo>
                        <a:cubicBezTo>
                          <a:pt x="15665" y="6162"/>
                          <a:pt x="15705" y="6182"/>
                          <a:pt x="15726" y="6182"/>
                        </a:cubicBezTo>
                        <a:cubicBezTo>
                          <a:pt x="15766" y="6182"/>
                          <a:pt x="15786" y="6142"/>
                          <a:pt x="15786" y="612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1" name="Google Shape;1191;p26"/>
                  <p:cNvSpPr/>
                  <p:nvPr/>
                </p:nvSpPr>
                <p:spPr>
                  <a:xfrm>
                    <a:off x="5120863" y="2902777"/>
                    <a:ext cx="10422" cy="8051"/>
                  </a:xfrm>
                  <a:custGeom>
                    <a:avLst/>
                    <a:gdLst/>
                    <a:ahLst/>
                    <a:cxnLst/>
                    <a:rect l="l" t="t" r="r" b="b"/>
                    <a:pathLst>
                      <a:path w="10422" h="8051" extrusionOk="0">
                        <a:moveTo>
                          <a:pt x="323" y="6443"/>
                        </a:moveTo>
                        <a:cubicBezTo>
                          <a:pt x="444" y="6403"/>
                          <a:pt x="424" y="6464"/>
                          <a:pt x="505" y="6363"/>
                        </a:cubicBezTo>
                        <a:cubicBezTo>
                          <a:pt x="687" y="6141"/>
                          <a:pt x="626" y="5798"/>
                          <a:pt x="687" y="5535"/>
                        </a:cubicBezTo>
                        <a:cubicBezTo>
                          <a:pt x="1110" y="3961"/>
                          <a:pt x="1857" y="2811"/>
                          <a:pt x="2765" y="2044"/>
                        </a:cubicBezTo>
                        <a:cubicBezTo>
                          <a:pt x="3896" y="1095"/>
                          <a:pt x="5248" y="691"/>
                          <a:pt x="6479" y="813"/>
                        </a:cubicBezTo>
                        <a:cubicBezTo>
                          <a:pt x="8255" y="994"/>
                          <a:pt x="9708" y="2205"/>
                          <a:pt x="9688" y="4244"/>
                        </a:cubicBezTo>
                        <a:cubicBezTo>
                          <a:pt x="9688" y="5232"/>
                          <a:pt x="9365" y="6383"/>
                          <a:pt x="8578" y="7715"/>
                        </a:cubicBezTo>
                        <a:cubicBezTo>
                          <a:pt x="8517" y="7816"/>
                          <a:pt x="8537" y="7957"/>
                          <a:pt x="8638" y="8018"/>
                        </a:cubicBezTo>
                        <a:cubicBezTo>
                          <a:pt x="8739" y="8078"/>
                          <a:pt x="8881" y="8058"/>
                          <a:pt x="8941" y="7957"/>
                        </a:cubicBezTo>
                        <a:cubicBezTo>
                          <a:pt x="9910" y="6585"/>
                          <a:pt x="10354" y="5333"/>
                          <a:pt x="10414" y="4264"/>
                        </a:cubicBezTo>
                        <a:cubicBezTo>
                          <a:pt x="10556" y="1781"/>
                          <a:pt x="8719" y="247"/>
                          <a:pt x="6560" y="25"/>
                        </a:cubicBezTo>
                        <a:cubicBezTo>
                          <a:pt x="5127" y="-116"/>
                          <a:pt x="3532" y="328"/>
                          <a:pt x="2261" y="1458"/>
                        </a:cubicBezTo>
                        <a:cubicBezTo>
                          <a:pt x="1292" y="2346"/>
                          <a:pt x="505" y="3638"/>
                          <a:pt x="162" y="5414"/>
                        </a:cubicBezTo>
                        <a:cubicBezTo>
                          <a:pt x="101" y="5697"/>
                          <a:pt x="-80" y="6020"/>
                          <a:pt x="41" y="6302"/>
                        </a:cubicBezTo>
                        <a:cubicBezTo>
                          <a:pt x="101" y="6423"/>
                          <a:pt x="81" y="6343"/>
                          <a:pt x="202" y="6423"/>
                        </a:cubicBezTo>
                        <a:cubicBezTo>
                          <a:pt x="202" y="6464"/>
                          <a:pt x="202" y="6484"/>
                          <a:pt x="263" y="6504"/>
                        </a:cubicBezTo>
                        <a:cubicBezTo>
                          <a:pt x="303" y="6504"/>
                          <a:pt x="323" y="6504"/>
                          <a:pt x="343" y="644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192" name="Google Shape;1192;p26"/>
                <p:cNvGrpSpPr/>
                <p:nvPr/>
              </p:nvGrpSpPr>
              <p:grpSpPr>
                <a:xfrm>
                  <a:off x="5046298" y="2841904"/>
                  <a:ext cx="86827" cy="64511"/>
                  <a:chOff x="5046298" y="2841904"/>
                  <a:chExt cx="86827" cy="64511"/>
                </a:xfrm>
              </p:grpSpPr>
              <p:sp>
                <p:nvSpPr>
                  <p:cNvPr id="1193" name="Google Shape;1193;p26"/>
                  <p:cNvSpPr/>
                  <p:nvPr/>
                </p:nvSpPr>
                <p:spPr>
                  <a:xfrm>
                    <a:off x="5046298" y="2843174"/>
                    <a:ext cx="86827" cy="63241"/>
                  </a:xfrm>
                  <a:custGeom>
                    <a:avLst/>
                    <a:gdLst/>
                    <a:ahLst/>
                    <a:cxnLst/>
                    <a:rect l="l" t="t" r="r" b="b"/>
                    <a:pathLst>
                      <a:path w="86827" h="63241" extrusionOk="0">
                        <a:moveTo>
                          <a:pt x="7338" y="61405"/>
                        </a:moveTo>
                        <a:cubicBezTo>
                          <a:pt x="7338" y="61405"/>
                          <a:pt x="7096" y="57025"/>
                          <a:pt x="6894" y="47862"/>
                        </a:cubicBezTo>
                        <a:cubicBezTo>
                          <a:pt x="6672" y="38639"/>
                          <a:pt x="7782" y="30889"/>
                          <a:pt x="15875" y="25097"/>
                        </a:cubicBezTo>
                        <a:cubicBezTo>
                          <a:pt x="30972" y="46490"/>
                          <a:pt x="49822" y="37731"/>
                          <a:pt x="49822" y="37731"/>
                        </a:cubicBezTo>
                        <a:cubicBezTo>
                          <a:pt x="49822" y="37731"/>
                          <a:pt x="63264" y="36782"/>
                          <a:pt x="65262" y="50082"/>
                        </a:cubicBezTo>
                        <a:cubicBezTo>
                          <a:pt x="65262" y="50082"/>
                          <a:pt x="63021" y="59467"/>
                          <a:pt x="72285" y="63241"/>
                        </a:cubicBezTo>
                        <a:cubicBezTo>
                          <a:pt x="72285" y="63241"/>
                          <a:pt x="74364" y="48185"/>
                          <a:pt x="85747" y="46813"/>
                        </a:cubicBezTo>
                        <a:cubicBezTo>
                          <a:pt x="89904" y="41767"/>
                          <a:pt x="84173" y="-16600"/>
                          <a:pt x="30528" y="4632"/>
                        </a:cubicBezTo>
                        <a:cubicBezTo>
                          <a:pt x="30528" y="4632"/>
                          <a:pt x="9619" y="-1282"/>
                          <a:pt x="1223" y="28204"/>
                        </a:cubicBezTo>
                        <a:cubicBezTo>
                          <a:pt x="-2592" y="41606"/>
                          <a:pt x="3382" y="56077"/>
                          <a:pt x="7338" y="6140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4" name="Google Shape;1194;p26"/>
                  <p:cNvSpPr/>
                  <p:nvPr/>
                </p:nvSpPr>
                <p:spPr>
                  <a:xfrm>
                    <a:off x="5073224" y="2843155"/>
                    <a:ext cx="4521" cy="5792"/>
                  </a:xfrm>
                  <a:custGeom>
                    <a:avLst/>
                    <a:gdLst/>
                    <a:ahLst/>
                    <a:cxnLst/>
                    <a:rect l="l" t="t" r="r" b="b"/>
                    <a:pathLst>
                      <a:path w="4521" h="5792" extrusionOk="0">
                        <a:moveTo>
                          <a:pt x="151" y="695"/>
                        </a:moveTo>
                        <a:cubicBezTo>
                          <a:pt x="70" y="977"/>
                          <a:pt x="-31" y="897"/>
                          <a:pt x="9" y="1179"/>
                        </a:cubicBezTo>
                        <a:cubicBezTo>
                          <a:pt x="151" y="2047"/>
                          <a:pt x="796" y="2753"/>
                          <a:pt x="1301" y="3460"/>
                        </a:cubicBezTo>
                        <a:cubicBezTo>
                          <a:pt x="1926" y="4287"/>
                          <a:pt x="2754" y="4893"/>
                          <a:pt x="3521" y="5579"/>
                        </a:cubicBezTo>
                        <a:cubicBezTo>
                          <a:pt x="3723" y="5821"/>
                          <a:pt x="4066" y="5862"/>
                          <a:pt x="4308" y="5680"/>
                        </a:cubicBezTo>
                        <a:cubicBezTo>
                          <a:pt x="4550" y="5498"/>
                          <a:pt x="4591" y="5135"/>
                          <a:pt x="4409" y="4893"/>
                        </a:cubicBezTo>
                        <a:cubicBezTo>
                          <a:pt x="3824" y="3823"/>
                          <a:pt x="3501" y="2673"/>
                          <a:pt x="2815" y="1664"/>
                        </a:cubicBezTo>
                        <a:cubicBezTo>
                          <a:pt x="2371" y="1038"/>
                          <a:pt x="1947" y="291"/>
                          <a:pt x="1220" y="69"/>
                        </a:cubicBezTo>
                        <a:cubicBezTo>
                          <a:pt x="938" y="-12"/>
                          <a:pt x="1059" y="69"/>
                          <a:pt x="756" y="150"/>
                        </a:cubicBezTo>
                        <a:cubicBezTo>
                          <a:pt x="595" y="-32"/>
                          <a:pt x="332" y="-52"/>
                          <a:pt x="151" y="110"/>
                        </a:cubicBezTo>
                        <a:cubicBezTo>
                          <a:pt x="-11" y="251"/>
                          <a:pt x="-51" y="513"/>
                          <a:pt x="110" y="69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195" name="Google Shape;1195;p26"/>
                  <p:cNvSpPr/>
                  <p:nvPr/>
                </p:nvSpPr>
                <p:spPr>
                  <a:xfrm>
                    <a:off x="5077182" y="2841904"/>
                    <a:ext cx="2940" cy="9332"/>
                  </a:xfrm>
                  <a:custGeom>
                    <a:avLst/>
                    <a:gdLst/>
                    <a:ahLst/>
                    <a:cxnLst/>
                    <a:rect l="l" t="t" r="r" b="b"/>
                    <a:pathLst>
                      <a:path w="2940" h="9332" extrusionOk="0">
                        <a:moveTo>
                          <a:pt x="2126" y="310"/>
                        </a:moveTo>
                        <a:lnTo>
                          <a:pt x="27" y="8282"/>
                        </a:lnTo>
                        <a:cubicBezTo>
                          <a:pt x="-94" y="8747"/>
                          <a:pt x="209" y="9191"/>
                          <a:pt x="653" y="9312"/>
                        </a:cubicBezTo>
                        <a:cubicBezTo>
                          <a:pt x="1117" y="9413"/>
                          <a:pt x="1561" y="9130"/>
                          <a:pt x="1682" y="8686"/>
                        </a:cubicBezTo>
                        <a:lnTo>
                          <a:pt x="2933" y="512"/>
                        </a:lnTo>
                        <a:cubicBezTo>
                          <a:pt x="2974" y="290"/>
                          <a:pt x="2852" y="68"/>
                          <a:pt x="2630" y="8"/>
                        </a:cubicBezTo>
                        <a:cubicBezTo>
                          <a:pt x="2408" y="-33"/>
                          <a:pt x="2166" y="88"/>
                          <a:pt x="2126" y="33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196" name="Google Shape;1196;p26"/>
              <p:cNvGrpSpPr/>
              <p:nvPr/>
            </p:nvGrpSpPr>
            <p:grpSpPr>
              <a:xfrm>
                <a:off x="5066788" y="3244565"/>
                <a:ext cx="59747" cy="25334"/>
                <a:chOff x="5066788" y="3244565"/>
                <a:chExt cx="59747" cy="25334"/>
              </a:xfrm>
            </p:grpSpPr>
            <p:sp>
              <p:nvSpPr>
                <p:cNvPr id="1197" name="Google Shape;1197;p26"/>
                <p:cNvSpPr/>
                <p:nvPr/>
              </p:nvSpPr>
              <p:spPr>
                <a:xfrm>
                  <a:off x="5066788" y="3244565"/>
                  <a:ext cx="59747" cy="25334"/>
                </a:xfrm>
                <a:custGeom>
                  <a:avLst/>
                  <a:gdLst/>
                  <a:ahLst/>
                  <a:cxnLst/>
                  <a:rect l="l" t="t" r="r" b="b"/>
                  <a:pathLst>
                    <a:path w="59747" h="25334" extrusionOk="0">
                      <a:moveTo>
                        <a:pt x="56538" y="249"/>
                      </a:moveTo>
                      <a:cubicBezTo>
                        <a:pt x="56538" y="249"/>
                        <a:pt x="59787" y="14660"/>
                        <a:pt x="59747" y="21118"/>
                      </a:cubicBezTo>
                      <a:cubicBezTo>
                        <a:pt x="59706" y="26749"/>
                        <a:pt x="471" y="25114"/>
                        <a:pt x="471" y="25114"/>
                      </a:cubicBezTo>
                      <a:cubicBezTo>
                        <a:pt x="471" y="25114"/>
                        <a:pt x="-296" y="21259"/>
                        <a:pt x="128" y="20472"/>
                      </a:cubicBezTo>
                      <a:cubicBezTo>
                        <a:pt x="551" y="19685"/>
                        <a:pt x="19301" y="13368"/>
                        <a:pt x="25860" y="9251"/>
                      </a:cubicBezTo>
                      <a:cubicBezTo>
                        <a:pt x="32420" y="5134"/>
                        <a:pt x="30260" y="2187"/>
                        <a:pt x="30401" y="48"/>
                      </a:cubicBezTo>
                      <a:cubicBezTo>
                        <a:pt x="30401" y="48"/>
                        <a:pt x="34882" y="-578"/>
                        <a:pt x="35588" y="2712"/>
                      </a:cubicBezTo>
                      <a:lnTo>
                        <a:pt x="34761" y="9473"/>
                      </a:lnTo>
                      <a:lnTo>
                        <a:pt x="40937" y="4104"/>
                      </a:lnTo>
                      <a:lnTo>
                        <a:pt x="56558" y="249"/>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198" name="Google Shape;1198;p26"/>
                <p:cNvGrpSpPr/>
                <p:nvPr/>
              </p:nvGrpSpPr>
              <p:grpSpPr>
                <a:xfrm>
                  <a:off x="5083055" y="3247781"/>
                  <a:ext cx="41658" cy="16089"/>
                  <a:chOff x="5083055" y="3247781"/>
                  <a:chExt cx="41658" cy="16089"/>
                </a:xfrm>
              </p:grpSpPr>
              <p:sp>
                <p:nvSpPr>
                  <p:cNvPr id="1199" name="Google Shape;1199;p26"/>
                  <p:cNvSpPr/>
                  <p:nvPr/>
                </p:nvSpPr>
                <p:spPr>
                  <a:xfrm>
                    <a:off x="5087374" y="3248986"/>
                    <a:ext cx="7073" cy="11149"/>
                  </a:xfrm>
                  <a:custGeom>
                    <a:avLst/>
                    <a:gdLst/>
                    <a:ahLst/>
                    <a:cxnLst/>
                    <a:rect l="l" t="t" r="r" b="b"/>
                    <a:pathLst>
                      <a:path w="7073" h="11149" extrusionOk="0">
                        <a:moveTo>
                          <a:pt x="6526" y="11066"/>
                        </a:moveTo>
                        <a:cubicBezTo>
                          <a:pt x="6163" y="10965"/>
                          <a:pt x="5981" y="11026"/>
                          <a:pt x="5638" y="10824"/>
                        </a:cubicBezTo>
                        <a:cubicBezTo>
                          <a:pt x="5416" y="10703"/>
                          <a:pt x="5274" y="10481"/>
                          <a:pt x="5113" y="10299"/>
                        </a:cubicBezTo>
                        <a:cubicBezTo>
                          <a:pt x="3801" y="8866"/>
                          <a:pt x="2469" y="7231"/>
                          <a:pt x="1440" y="5496"/>
                        </a:cubicBezTo>
                        <a:cubicBezTo>
                          <a:pt x="1077" y="4890"/>
                          <a:pt x="733" y="4285"/>
                          <a:pt x="511" y="3639"/>
                        </a:cubicBezTo>
                        <a:cubicBezTo>
                          <a:pt x="148" y="2610"/>
                          <a:pt x="27" y="1560"/>
                          <a:pt x="7" y="511"/>
                        </a:cubicBezTo>
                        <a:cubicBezTo>
                          <a:pt x="-34" y="268"/>
                          <a:pt x="108" y="46"/>
                          <a:pt x="350" y="6"/>
                        </a:cubicBezTo>
                        <a:cubicBezTo>
                          <a:pt x="592" y="-34"/>
                          <a:pt x="814" y="127"/>
                          <a:pt x="855" y="349"/>
                        </a:cubicBezTo>
                        <a:cubicBezTo>
                          <a:pt x="1218" y="1338"/>
                          <a:pt x="1844" y="2186"/>
                          <a:pt x="2408" y="3114"/>
                        </a:cubicBezTo>
                        <a:cubicBezTo>
                          <a:pt x="3700" y="5254"/>
                          <a:pt x="5355" y="7312"/>
                          <a:pt x="6707" y="9331"/>
                        </a:cubicBezTo>
                        <a:cubicBezTo>
                          <a:pt x="6829" y="9512"/>
                          <a:pt x="6970" y="9673"/>
                          <a:pt x="7010" y="9875"/>
                        </a:cubicBezTo>
                        <a:cubicBezTo>
                          <a:pt x="7091" y="10198"/>
                          <a:pt x="7010" y="10340"/>
                          <a:pt x="7010" y="10662"/>
                        </a:cubicBezTo>
                        <a:cubicBezTo>
                          <a:pt x="7111" y="10804"/>
                          <a:pt x="7091" y="10985"/>
                          <a:pt x="6949" y="11086"/>
                        </a:cubicBezTo>
                        <a:cubicBezTo>
                          <a:pt x="6808" y="11187"/>
                          <a:pt x="6627" y="11167"/>
                          <a:pt x="6526" y="110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0" name="Google Shape;1200;p26"/>
                  <p:cNvSpPr/>
                  <p:nvPr/>
                </p:nvSpPr>
                <p:spPr>
                  <a:xfrm>
                    <a:off x="5083055" y="3250733"/>
                    <a:ext cx="9024" cy="11696"/>
                  </a:xfrm>
                  <a:custGeom>
                    <a:avLst/>
                    <a:gdLst/>
                    <a:ahLst/>
                    <a:cxnLst/>
                    <a:rect l="l" t="t" r="r" b="b"/>
                    <a:pathLst>
                      <a:path w="9024" h="11696" extrusionOk="0">
                        <a:moveTo>
                          <a:pt x="8564" y="11661"/>
                        </a:moveTo>
                        <a:cubicBezTo>
                          <a:pt x="8322" y="11640"/>
                          <a:pt x="8161" y="11661"/>
                          <a:pt x="7939" y="11580"/>
                        </a:cubicBezTo>
                        <a:cubicBezTo>
                          <a:pt x="6365" y="11015"/>
                          <a:pt x="5174" y="9663"/>
                          <a:pt x="4044" y="8371"/>
                        </a:cubicBezTo>
                        <a:cubicBezTo>
                          <a:pt x="2207" y="6232"/>
                          <a:pt x="956" y="3588"/>
                          <a:pt x="47" y="1065"/>
                        </a:cubicBezTo>
                        <a:cubicBezTo>
                          <a:pt x="-94" y="661"/>
                          <a:pt x="88" y="217"/>
                          <a:pt x="491" y="56"/>
                        </a:cubicBezTo>
                        <a:cubicBezTo>
                          <a:pt x="895" y="-106"/>
                          <a:pt x="1339" y="96"/>
                          <a:pt x="1501" y="500"/>
                        </a:cubicBezTo>
                        <a:cubicBezTo>
                          <a:pt x="2146" y="2054"/>
                          <a:pt x="3034" y="3588"/>
                          <a:pt x="3983" y="5061"/>
                        </a:cubicBezTo>
                        <a:cubicBezTo>
                          <a:pt x="4972" y="6595"/>
                          <a:pt x="6102" y="8028"/>
                          <a:pt x="7353" y="9320"/>
                        </a:cubicBezTo>
                        <a:cubicBezTo>
                          <a:pt x="7858" y="9824"/>
                          <a:pt x="8524" y="10187"/>
                          <a:pt x="8847" y="10793"/>
                        </a:cubicBezTo>
                        <a:cubicBezTo>
                          <a:pt x="8928" y="10934"/>
                          <a:pt x="8847" y="10974"/>
                          <a:pt x="8887" y="11136"/>
                        </a:cubicBezTo>
                        <a:cubicBezTo>
                          <a:pt x="9029" y="11237"/>
                          <a:pt x="9069" y="11418"/>
                          <a:pt x="8968" y="11560"/>
                        </a:cubicBezTo>
                        <a:cubicBezTo>
                          <a:pt x="8867" y="11701"/>
                          <a:pt x="8686" y="11741"/>
                          <a:pt x="8544" y="1164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1" name="Google Shape;1201;p26"/>
                  <p:cNvSpPr/>
                  <p:nvPr/>
                </p:nvSpPr>
                <p:spPr>
                  <a:xfrm>
                    <a:off x="5106248" y="3249113"/>
                    <a:ext cx="18465" cy="3919"/>
                  </a:xfrm>
                  <a:custGeom>
                    <a:avLst/>
                    <a:gdLst/>
                    <a:ahLst/>
                    <a:cxnLst/>
                    <a:rect l="l" t="t" r="r" b="b"/>
                    <a:pathLst>
                      <a:path w="18465" h="3919" extrusionOk="0">
                        <a:moveTo>
                          <a:pt x="18168" y="0"/>
                        </a:moveTo>
                        <a:cubicBezTo>
                          <a:pt x="15968" y="848"/>
                          <a:pt x="13547" y="1453"/>
                          <a:pt x="11084" y="1978"/>
                        </a:cubicBezTo>
                        <a:cubicBezTo>
                          <a:pt x="7411" y="2745"/>
                          <a:pt x="3617" y="3229"/>
                          <a:pt x="125" y="3633"/>
                        </a:cubicBezTo>
                        <a:cubicBezTo>
                          <a:pt x="44" y="3633"/>
                          <a:pt x="-16" y="3714"/>
                          <a:pt x="4" y="3794"/>
                        </a:cubicBezTo>
                        <a:cubicBezTo>
                          <a:pt x="4" y="3875"/>
                          <a:pt x="85" y="3935"/>
                          <a:pt x="166" y="3916"/>
                        </a:cubicBezTo>
                        <a:cubicBezTo>
                          <a:pt x="3677" y="3593"/>
                          <a:pt x="7512" y="3209"/>
                          <a:pt x="11185" y="2482"/>
                        </a:cubicBezTo>
                        <a:cubicBezTo>
                          <a:pt x="13688" y="1978"/>
                          <a:pt x="16109" y="1312"/>
                          <a:pt x="18330" y="424"/>
                        </a:cubicBezTo>
                        <a:cubicBezTo>
                          <a:pt x="18451" y="384"/>
                          <a:pt x="18491" y="242"/>
                          <a:pt x="18451" y="141"/>
                        </a:cubicBezTo>
                        <a:cubicBezTo>
                          <a:pt x="18410" y="40"/>
                          <a:pt x="18269" y="-20"/>
                          <a:pt x="18168" y="2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2" name="Google Shape;1202;p26"/>
                  <p:cNvSpPr/>
                  <p:nvPr/>
                </p:nvSpPr>
                <p:spPr>
                  <a:xfrm>
                    <a:off x="5112122" y="3251757"/>
                    <a:ext cx="9420" cy="1937"/>
                  </a:xfrm>
                  <a:custGeom>
                    <a:avLst/>
                    <a:gdLst/>
                    <a:ahLst/>
                    <a:cxnLst/>
                    <a:rect l="l" t="t" r="r" b="b"/>
                    <a:pathLst>
                      <a:path w="9420" h="1937" extrusionOk="0">
                        <a:moveTo>
                          <a:pt x="9105" y="0"/>
                        </a:moveTo>
                        <a:cubicBezTo>
                          <a:pt x="8237" y="242"/>
                          <a:pt x="7350" y="404"/>
                          <a:pt x="6461" y="565"/>
                        </a:cubicBezTo>
                        <a:cubicBezTo>
                          <a:pt x="4383" y="949"/>
                          <a:pt x="2243" y="1231"/>
                          <a:pt x="185" y="1493"/>
                        </a:cubicBezTo>
                        <a:cubicBezTo>
                          <a:pt x="64" y="1493"/>
                          <a:pt x="-17" y="1614"/>
                          <a:pt x="3" y="1736"/>
                        </a:cubicBezTo>
                        <a:cubicBezTo>
                          <a:pt x="3" y="1857"/>
                          <a:pt x="124" y="1937"/>
                          <a:pt x="245" y="1937"/>
                        </a:cubicBezTo>
                        <a:cubicBezTo>
                          <a:pt x="1759" y="1816"/>
                          <a:pt x="3293" y="1776"/>
                          <a:pt x="4807" y="1574"/>
                        </a:cubicBezTo>
                        <a:cubicBezTo>
                          <a:pt x="6340" y="1352"/>
                          <a:pt x="7834" y="969"/>
                          <a:pt x="9267" y="444"/>
                        </a:cubicBezTo>
                        <a:cubicBezTo>
                          <a:pt x="9388" y="404"/>
                          <a:pt x="9448" y="282"/>
                          <a:pt x="9408" y="161"/>
                        </a:cubicBezTo>
                        <a:cubicBezTo>
                          <a:pt x="9368" y="40"/>
                          <a:pt x="9247" y="-20"/>
                          <a:pt x="9126" y="2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3" name="Google Shape;1203;p26"/>
                  <p:cNvSpPr/>
                  <p:nvPr/>
                </p:nvSpPr>
                <p:spPr>
                  <a:xfrm>
                    <a:off x="5095511" y="3257041"/>
                    <a:ext cx="786" cy="1169"/>
                  </a:xfrm>
                  <a:custGeom>
                    <a:avLst/>
                    <a:gdLst/>
                    <a:ahLst/>
                    <a:cxnLst/>
                    <a:rect l="l" t="t" r="r" b="b"/>
                    <a:pathLst>
                      <a:path w="786" h="1169" extrusionOk="0">
                        <a:moveTo>
                          <a:pt x="468" y="1033"/>
                        </a:moveTo>
                        <a:cubicBezTo>
                          <a:pt x="569" y="973"/>
                          <a:pt x="670" y="993"/>
                          <a:pt x="731" y="872"/>
                        </a:cubicBezTo>
                        <a:cubicBezTo>
                          <a:pt x="831" y="710"/>
                          <a:pt x="731" y="509"/>
                          <a:pt x="771" y="307"/>
                        </a:cubicBezTo>
                        <a:cubicBezTo>
                          <a:pt x="811" y="206"/>
                          <a:pt x="771" y="85"/>
                          <a:pt x="670" y="24"/>
                        </a:cubicBezTo>
                        <a:cubicBezTo>
                          <a:pt x="569" y="-36"/>
                          <a:pt x="448" y="24"/>
                          <a:pt x="387" y="125"/>
                        </a:cubicBezTo>
                        <a:cubicBezTo>
                          <a:pt x="246" y="266"/>
                          <a:pt x="44" y="367"/>
                          <a:pt x="4" y="569"/>
                        </a:cubicBezTo>
                        <a:cubicBezTo>
                          <a:pt x="-16" y="690"/>
                          <a:pt x="44" y="731"/>
                          <a:pt x="85" y="851"/>
                        </a:cubicBezTo>
                        <a:cubicBezTo>
                          <a:pt x="24" y="953"/>
                          <a:pt x="85" y="1094"/>
                          <a:pt x="186" y="1154"/>
                        </a:cubicBezTo>
                        <a:cubicBezTo>
                          <a:pt x="307" y="1195"/>
                          <a:pt x="428" y="1154"/>
                          <a:pt x="488" y="10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4" name="Google Shape;1204;p26"/>
                  <p:cNvSpPr/>
                  <p:nvPr/>
                </p:nvSpPr>
                <p:spPr>
                  <a:xfrm>
                    <a:off x="5090494" y="3260502"/>
                    <a:ext cx="938" cy="949"/>
                  </a:xfrm>
                  <a:custGeom>
                    <a:avLst/>
                    <a:gdLst/>
                    <a:ahLst/>
                    <a:cxnLst/>
                    <a:rect l="l" t="t" r="r" b="b"/>
                    <a:pathLst>
                      <a:path w="938" h="949" extrusionOk="0">
                        <a:moveTo>
                          <a:pt x="318" y="802"/>
                        </a:moveTo>
                        <a:cubicBezTo>
                          <a:pt x="480" y="943"/>
                          <a:pt x="298" y="963"/>
                          <a:pt x="520" y="943"/>
                        </a:cubicBezTo>
                        <a:cubicBezTo>
                          <a:pt x="661" y="943"/>
                          <a:pt x="702" y="761"/>
                          <a:pt x="782" y="640"/>
                        </a:cubicBezTo>
                        <a:cubicBezTo>
                          <a:pt x="944" y="539"/>
                          <a:pt x="984" y="317"/>
                          <a:pt x="883" y="156"/>
                        </a:cubicBezTo>
                        <a:cubicBezTo>
                          <a:pt x="782" y="-6"/>
                          <a:pt x="560" y="-46"/>
                          <a:pt x="399" y="55"/>
                        </a:cubicBezTo>
                        <a:cubicBezTo>
                          <a:pt x="278" y="95"/>
                          <a:pt x="136" y="55"/>
                          <a:pt x="76" y="136"/>
                        </a:cubicBezTo>
                        <a:cubicBezTo>
                          <a:pt x="-45" y="317"/>
                          <a:pt x="76" y="136"/>
                          <a:pt x="116" y="378"/>
                        </a:cubicBezTo>
                        <a:cubicBezTo>
                          <a:pt x="15" y="438"/>
                          <a:pt x="-25" y="560"/>
                          <a:pt x="15" y="681"/>
                        </a:cubicBezTo>
                        <a:cubicBezTo>
                          <a:pt x="76" y="782"/>
                          <a:pt x="197" y="822"/>
                          <a:pt x="318" y="78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05" name="Google Shape;1205;p26"/>
                  <p:cNvSpPr/>
                  <p:nvPr/>
                </p:nvSpPr>
                <p:spPr>
                  <a:xfrm>
                    <a:off x="5087357" y="3247781"/>
                    <a:ext cx="16089" cy="16089"/>
                  </a:xfrm>
                  <a:custGeom>
                    <a:avLst/>
                    <a:gdLst/>
                    <a:ahLst/>
                    <a:cxnLst/>
                    <a:rect l="l" t="t" r="r" b="b"/>
                    <a:pathLst>
                      <a:path w="16089" h="16089" extrusionOk="0">
                        <a:moveTo>
                          <a:pt x="15645" y="182"/>
                        </a:moveTo>
                        <a:cubicBezTo>
                          <a:pt x="15282" y="4319"/>
                          <a:pt x="13466" y="7972"/>
                          <a:pt x="10681" y="10717"/>
                        </a:cubicBezTo>
                        <a:cubicBezTo>
                          <a:pt x="7916" y="13442"/>
                          <a:pt x="4202" y="15258"/>
                          <a:pt x="125" y="15803"/>
                        </a:cubicBezTo>
                        <a:cubicBezTo>
                          <a:pt x="44" y="15803"/>
                          <a:pt x="-16" y="15884"/>
                          <a:pt x="4" y="15964"/>
                        </a:cubicBezTo>
                        <a:cubicBezTo>
                          <a:pt x="4" y="16045"/>
                          <a:pt x="85" y="16106"/>
                          <a:pt x="165" y="16086"/>
                        </a:cubicBezTo>
                        <a:cubicBezTo>
                          <a:pt x="4303" y="15541"/>
                          <a:pt x="8036" y="13684"/>
                          <a:pt x="10882" y="10919"/>
                        </a:cubicBezTo>
                        <a:cubicBezTo>
                          <a:pt x="13728" y="8154"/>
                          <a:pt x="15666" y="4460"/>
                          <a:pt x="16089" y="242"/>
                        </a:cubicBezTo>
                        <a:cubicBezTo>
                          <a:pt x="16089" y="121"/>
                          <a:pt x="16009" y="20"/>
                          <a:pt x="15888" y="0"/>
                        </a:cubicBezTo>
                        <a:cubicBezTo>
                          <a:pt x="15767" y="0"/>
                          <a:pt x="15666" y="81"/>
                          <a:pt x="15645" y="20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206" name="Google Shape;1206;p26"/>
              <p:cNvGrpSpPr/>
              <p:nvPr/>
            </p:nvGrpSpPr>
            <p:grpSpPr>
              <a:xfrm>
                <a:off x="5159950" y="3227700"/>
                <a:ext cx="56441" cy="42221"/>
                <a:chOff x="5159950" y="3227700"/>
                <a:chExt cx="56441" cy="42221"/>
              </a:xfrm>
            </p:grpSpPr>
            <p:sp>
              <p:nvSpPr>
                <p:cNvPr id="1207" name="Google Shape;1207;p26"/>
                <p:cNvSpPr/>
                <p:nvPr/>
              </p:nvSpPr>
              <p:spPr>
                <a:xfrm>
                  <a:off x="5159950" y="3227700"/>
                  <a:ext cx="56441" cy="42221"/>
                </a:xfrm>
                <a:custGeom>
                  <a:avLst/>
                  <a:gdLst/>
                  <a:ahLst/>
                  <a:cxnLst/>
                  <a:rect l="l" t="t" r="r" b="b"/>
                  <a:pathLst>
                    <a:path w="56441" h="42221" extrusionOk="0">
                      <a:moveTo>
                        <a:pt x="46386" y="0"/>
                      </a:moveTo>
                      <a:cubicBezTo>
                        <a:pt x="46386" y="0"/>
                        <a:pt x="54278" y="12473"/>
                        <a:pt x="56397" y="18588"/>
                      </a:cubicBezTo>
                      <a:cubicBezTo>
                        <a:pt x="58254" y="23896"/>
                        <a:pt x="1884" y="42222"/>
                        <a:pt x="1884" y="42222"/>
                      </a:cubicBezTo>
                      <a:cubicBezTo>
                        <a:pt x="1884" y="42222"/>
                        <a:pt x="-134" y="38831"/>
                        <a:pt x="7" y="37963"/>
                      </a:cubicBezTo>
                      <a:cubicBezTo>
                        <a:pt x="128" y="37075"/>
                        <a:pt x="15689" y="24844"/>
                        <a:pt x="20492" y="18770"/>
                      </a:cubicBezTo>
                      <a:cubicBezTo>
                        <a:pt x="25276" y="12695"/>
                        <a:pt x="22268" y="10636"/>
                        <a:pt x="21683" y="8578"/>
                      </a:cubicBezTo>
                      <a:cubicBezTo>
                        <a:pt x="21683" y="8578"/>
                        <a:pt x="25699" y="6478"/>
                        <a:pt x="27455" y="9365"/>
                      </a:cubicBezTo>
                      <a:lnTo>
                        <a:pt x="28949" y="16005"/>
                      </a:lnTo>
                      <a:lnTo>
                        <a:pt x="32965" y="8880"/>
                      </a:lnTo>
                      <a:lnTo>
                        <a:pt x="46386" y="2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208" name="Google Shape;1208;p26"/>
                <p:cNvGrpSpPr/>
                <p:nvPr/>
              </p:nvGrpSpPr>
              <p:grpSpPr>
                <a:xfrm>
                  <a:off x="5170586" y="3231321"/>
                  <a:ext cx="38553" cy="26325"/>
                  <a:chOff x="5170586" y="3231321"/>
                  <a:chExt cx="38553" cy="26325"/>
                </a:xfrm>
              </p:grpSpPr>
              <p:sp>
                <p:nvSpPr>
                  <p:cNvPr id="1209" name="Google Shape;1209;p26"/>
                  <p:cNvSpPr/>
                  <p:nvPr/>
                </p:nvSpPr>
                <p:spPr>
                  <a:xfrm>
                    <a:off x="5173963" y="3243482"/>
                    <a:ext cx="10213" cy="8534"/>
                  </a:xfrm>
                  <a:custGeom>
                    <a:avLst/>
                    <a:gdLst/>
                    <a:ahLst/>
                    <a:cxnLst/>
                    <a:rect l="l" t="t" r="r" b="b"/>
                    <a:pathLst>
                      <a:path w="10213" h="8534" extrusionOk="0">
                        <a:moveTo>
                          <a:pt x="9729" y="8437"/>
                        </a:moveTo>
                        <a:cubicBezTo>
                          <a:pt x="9365" y="8457"/>
                          <a:pt x="9184" y="8578"/>
                          <a:pt x="8821" y="8518"/>
                        </a:cubicBezTo>
                        <a:cubicBezTo>
                          <a:pt x="8578" y="8477"/>
                          <a:pt x="8377" y="8316"/>
                          <a:pt x="8154" y="8195"/>
                        </a:cubicBezTo>
                        <a:cubicBezTo>
                          <a:pt x="6439" y="7287"/>
                          <a:pt x="4643" y="6197"/>
                          <a:pt x="3069" y="4905"/>
                        </a:cubicBezTo>
                        <a:cubicBezTo>
                          <a:pt x="2524" y="4461"/>
                          <a:pt x="1999" y="3997"/>
                          <a:pt x="1575" y="3452"/>
                        </a:cubicBezTo>
                        <a:cubicBezTo>
                          <a:pt x="889" y="2604"/>
                          <a:pt x="425" y="1676"/>
                          <a:pt x="61" y="667"/>
                        </a:cubicBezTo>
                        <a:cubicBezTo>
                          <a:pt x="-60" y="465"/>
                          <a:pt x="1" y="182"/>
                          <a:pt x="223" y="61"/>
                        </a:cubicBezTo>
                        <a:cubicBezTo>
                          <a:pt x="425" y="-60"/>
                          <a:pt x="707" y="1"/>
                          <a:pt x="828" y="223"/>
                        </a:cubicBezTo>
                        <a:cubicBezTo>
                          <a:pt x="1494" y="1050"/>
                          <a:pt x="2362" y="1615"/>
                          <a:pt x="3210" y="2322"/>
                        </a:cubicBezTo>
                        <a:cubicBezTo>
                          <a:pt x="5127" y="3896"/>
                          <a:pt x="7408" y="5288"/>
                          <a:pt x="9345" y="6742"/>
                        </a:cubicBezTo>
                        <a:cubicBezTo>
                          <a:pt x="9507" y="6863"/>
                          <a:pt x="9708" y="6984"/>
                          <a:pt x="9809" y="7166"/>
                        </a:cubicBezTo>
                        <a:cubicBezTo>
                          <a:pt x="10011" y="7448"/>
                          <a:pt x="9971" y="7589"/>
                          <a:pt x="10072" y="7912"/>
                        </a:cubicBezTo>
                        <a:cubicBezTo>
                          <a:pt x="10213" y="8013"/>
                          <a:pt x="10253" y="8195"/>
                          <a:pt x="10173" y="8336"/>
                        </a:cubicBezTo>
                        <a:cubicBezTo>
                          <a:pt x="10072" y="8477"/>
                          <a:pt x="9890" y="8518"/>
                          <a:pt x="9749" y="84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0" name="Google Shape;1210;p26"/>
                  <p:cNvSpPr/>
                  <p:nvPr/>
                </p:nvSpPr>
                <p:spPr>
                  <a:xfrm>
                    <a:off x="5170586" y="3246462"/>
                    <a:ext cx="12145" cy="8544"/>
                  </a:xfrm>
                  <a:custGeom>
                    <a:avLst/>
                    <a:gdLst/>
                    <a:ahLst/>
                    <a:cxnLst/>
                    <a:rect l="l" t="t" r="r" b="b"/>
                    <a:pathLst>
                      <a:path w="12145" h="8544" extrusionOk="0">
                        <a:moveTo>
                          <a:pt x="11754" y="8423"/>
                        </a:moveTo>
                        <a:cubicBezTo>
                          <a:pt x="11531" y="8484"/>
                          <a:pt x="11370" y="8545"/>
                          <a:pt x="11148" y="8545"/>
                        </a:cubicBezTo>
                        <a:cubicBezTo>
                          <a:pt x="9473" y="8545"/>
                          <a:pt x="7899" y="7677"/>
                          <a:pt x="6405" y="6829"/>
                        </a:cubicBezTo>
                        <a:cubicBezTo>
                          <a:pt x="3943" y="5436"/>
                          <a:pt x="1884" y="3358"/>
                          <a:pt x="189" y="1279"/>
                        </a:cubicBezTo>
                        <a:cubicBezTo>
                          <a:pt x="-93" y="956"/>
                          <a:pt x="-53" y="472"/>
                          <a:pt x="270" y="189"/>
                        </a:cubicBezTo>
                        <a:cubicBezTo>
                          <a:pt x="593" y="-94"/>
                          <a:pt x="1077" y="-53"/>
                          <a:pt x="1360" y="270"/>
                        </a:cubicBezTo>
                        <a:cubicBezTo>
                          <a:pt x="2490" y="1521"/>
                          <a:pt x="3822" y="2671"/>
                          <a:pt x="5234" y="3741"/>
                        </a:cubicBezTo>
                        <a:cubicBezTo>
                          <a:pt x="6688" y="4851"/>
                          <a:pt x="8222" y="5820"/>
                          <a:pt x="9836" y="6627"/>
                        </a:cubicBezTo>
                        <a:cubicBezTo>
                          <a:pt x="10482" y="6950"/>
                          <a:pt x="11229" y="7051"/>
                          <a:pt x="11754" y="7515"/>
                        </a:cubicBezTo>
                        <a:cubicBezTo>
                          <a:pt x="11875" y="7636"/>
                          <a:pt x="11834" y="7677"/>
                          <a:pt x="11915" y="7818"/>
                        </a:cubicBezTo>
                        <a:cubicBezTo>
                          <a:pt x="12076" y="7858"/>
                          <a:pt x="12177" y="8020"/>
                          <a:pt x="12137" y="8181"/>
                        </a:cubicBezTo>
                        <a:cubicBezTo>
                          <a:pt x="12097" y="8343"/>
                          <a:pt x="11935" y="8444"/>
                          <a:pt x="11774" y="84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1" name="Google Shape;1211;p26"/>
                  <p:cNvSpPr/>
                  <p:nvPr/>
                </p:nvSpPr>
                <p:spPr>
                  <a:xfrm>
                    <a:off x="5192919" y="3231321"/>
                    <a:ext cx="16220" cy="9755"/>
                  </a:xfrm>
                  <a:custGeom>
                    <a:avLst/>
                    <a:gdLst/>
                    <a:ahLst/>
                    <a:cxnLst/>
                    <a:rect l="l" t="t" r="r" b="b"/>
                    <a:pathLst>
                      <a:path w="16220" h="9755" extrusionOk="0">
                        <a:moveTo>
                          <a:pt x="15859" y="51"/>
                        </a:moveTo>
                        <a:cubicBezTo>
                          <a:pt x="14063" y="1585"/>
                          <a:pt x="12005" y="2978"/>
                          <a:pt x="9845" y="4270"/>
                        </a:cubicBezTo>
                        <a:cubicBezTo>
                          <a:pt x="6656" y="6207"/>
                          <a:pt x="3225" y="7963"/>
                          <a:pt x="77" y="9497"/>
                        </a:cubicBezTo>
                        <a:cubicBezTo>
                          <a:pt x="16" y="9537"/>
                          <a:pt x="-24" y="9618"/>
                          <a:pt x="16" y="9678"/>
                        </a:cubicBezTo>
                        <a:cubicBezTo>
                          <a:pt x="56" y="9739"/>
                          <a:pt x="137" y="9779"/>
                          <a:pt x="198" y="9739"/>
                        </a:cubicBezTo>
                        <a:cubicBezTo>
                          <a:pt x="3387" y="8266"/>
                          <a:pt x="6878" y="6631"/>
                          <a:pt x="10108" y="4693"/>
                        </a:cubicBezTo>
                        <a:cubicBezTo>
                          <a:pt x="12287" y="3381"/>
                          <a:pt x="14346" y="1928"/>
                          <a:pt x="16142" y="374"/>
                        </a:cubicBezTo>
                        <a:cubicBezTo>
                          <a:pt x="16243" y="293"/>
                          <a:pt x="16243" y="152"/>
                          <a:pt x="16162" y="71"/>
                        </a:cubicBezTo>
                        <a:cubicBezTo>
                          <a:pt x="16081" y="-9"/>
                          <a:pt x="15940" y="-29"/>
                          <a:pt x="15859" y="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2" name="Google Shape;1212;p26"/>
                  <p:cNvSpPr/>
                  <p:nvPr/>
                </p:nvSpPr>
                <p:spPr>
                  <a:xfrm>
                    <a:off x="5198623" y="3234895"/>
                    <a:ext cx="8369" cy="4857"/>
                  </a:xfrm>
                  <a:custGeom>
                    <a:avLst/>
                    <a:gdLst/>
                    <a:ahLst/>
                    <a:cxnLst/>
                    <a:rect l="l" t="t" r="r" b="b"/>
                    <a:pathLst>
                      <a:path w="8369" h="4857" extrusionOk="0">
                        <a:moveTo>
                          <a:pt x="8037" y="50"/>
                        </a:moveTo>
                        <a:cubicBezTo>
                          <a:pt x="7310" y="575"/>
                          <a:pt x="6523" y="1018"/>
                          <a:pt x="5736" y="1463"/>
                        </a:cubicBezTo>
                        <a:cubicBezTo>
                          <a:pt x="3899" y="2532"/>
                          <a:pt x="2002" y="3501"/>
                          <a:pt x="125" y="4450"/>
                        </a:cubicBezTo>
                        <a:cubicBezTo>
                          <a:pt x="24" y="4510"/>
                          <a:pt x="-36" y="4631"/>
                          <a:pt x="24" y="4732"/>
                        </a:cubicBezTo>
                        <a:cubicBezTo>
                          <a:pt x="85" y="4833"/>
                          <a:pt x="206" y="4894"/>
                          <a:pt x="307" y="4833"/>
                        </a:cubicBezTo>
                        <a:cubicBezTo>
                          <a:pt x="1679" y="4228"/>
                          <a:pt x="3112" y="3662"/>
                          <a:pt x="4464" y="2956"/>
                        </a:cubicBezTo>
                        <a:cubicBezTo>
                          <a:pt x="5837" y="2230"/>
                          <a:pt x="7108" y="1362"/>
                          <a:pt x="8279" y="393"/>
                        </a:cubicBezTo>
                        <a:cubicBezTo>
                          <a:pt x="8380" y="312"/>
                          <a:pt x="8400" y="171"/>
                          <a:pt x="8319" y="90"/>
                        </a:cubicBezTo>
                        <a:cubicBezTo>
                          <a:pt x="8238" y="-11"/>
                          <a:pt x="8117" y="-31"/>
                          <a:pt x="8016" y="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3" name="Google Shape;1213;p26"/>
                  <p:cNvSpPr/>
                  <p:nvPr/>
                </p:nvSpPr>
                <p:spPr>
                  <a:xfrm>
                    <a:off x="5184396" y="3248346"/>
                    <a:ext cx="795" cy="1210"/>
                  </a:xfrm>
                  <a:custGeom>
                    <a:avLst/>
                    <a:gdLst/>
                    <a:ahLst/>
                    <a:cxnLst/>
                    <a:rect l="l" t="t" r="r" b="b"/>
                    <a:pathLst>
                      <a:path w="795" h="1210" extrusionOk="0">
                        <a:moveTo>
                          <a:pt x="607" y="1009"/>
                        </a:moveTo>
                        <a:cubicBezTo>
                          <a:pt x="607" y="1009"/>
                          <a:pt x="769" y="888"/>
                          <a:pt x="789" y="767"/>
                        </a:cubicBezTo>
                        <a:cubicBezTo>
                          <a:pt x="829" y="565"/>
                          <a:pt x="688" y="424"/>
                          <a:pt x="627" y="222"/>
                        </a:cubicBezTo>
                        <a:cubicBezTo>
                          <a:pt x="627" y="101"/>
                          <a:pt x="547" y="0"/>
                          <a:pt x="446" y="0"/>
                        </a:cubicBezTo>
                        <a:cubicBezTo>
                          <a:pt x="325" y="0"/>
                          <a:pt x="224" y="81"/>
                          <a:pt x="224" y="182"/>
                        </a:cubicBezTo>
                        <a:cubicBezTo>
                          <a:pt x="143" y="363"/>
                          <a:pt x="-18" y="525"/>
                          <a:pt x="2" y="727"/>
                        </a:cubicBezTo>
                        <a:cubicBezTo>
                          <a:pt x="2" y="848"/>
                          <a:pt x="103" y="868"/>
                          <a:pt x="163" y="969"/>
                        </a:cubicBezTo>
                        <a:cubicBezTo>
                          <a:pt x="163" y="1090"/>
                          <a:pt x="244" y="1191"/>
                          <a:pt x="365" y="1211"/>
                        </a:cubicBezTo>
                        <a:cubicBezTo>
                          <a:pt x="486" y="1211"/>
                          <a:pt x="587" y="1130"/>
                          <a:pt x="607" y="100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4" name="Google Shape;1214;p26"/>
                  <p:cNvSpPr/>
                  <p:nvPr/>
                </p:nvSpPr>
                <p:spPr>
                  <a:xfrm>
                    <a:off x="5180744" y="3253301"/>
                    <a:ext cx="938" cy="951"/>
                  </a:xfrm>
                  <a:custGeom>
                    <a:avLst/>
                    <a:gdLst/>
                    <a:ahLst/>
                    <a:cxnLst/>
                    <a:rect l="l" t="t" r="r" b="b"/>
                    <a:pathLst>
                      <a:path w="938" h="951" extrusionOk="0">
                        <a:moveTo>
                          <a:pt x="465" y="837"/>
                        </a:moveTo>
                        <a:cubicBezTo>
                          <a:pt x="667" y="918"/>
                          <a:pt x="505" y="999"/>
                          <a:pt x="707" y="918"/>
                        </a:cubicBezTo>
                        <a:cubicBezTo>
                          <a:pt x="828" y="858"/>
                          <a:pt x="808" y="676"/>
                          <a:pt x="868" y="555"/>
                        </a:cubicBezTo>
                        <a:cubicBezTo>
                          <a:pt x="990" y="393"/>
                          <a:pt x="949" y="192"/>
                          <a:pt x="788" y="70"/>
                        </a:cubicBezTo>
                        <a:cubicBezTo>
                          <a:pt x="626" y="-51"/>
                          <a:pt x="424" y="-10"/>
                          <a:pt x="303" y="151"/>
                        </a:cubicBezTo>
                        <a:cubicBezTo>
                          <a:pt x="202" y="232"/>
                          <a:pt x="41" y="232"/>
                          <a:pt x="21" y="353"/>
                        </a:cubicBezTo>
                        <a:cubicBezTo>
                          <a:pt x="-40" y="555"/>
                          <a:pt x="41" y="353"/>
                          <a:pt x="142" y="555"/>
                        </a:cubicBezTo>
                        <a:cubicBezTo>
                          <a:pt x="61" y="636"/>
                          <a:pt x="61" y="777"/>
                          <a:pt x="142" y="878"/>
                        </a:cubicBezTo>
                        <a:cubicBezTo>
                          <a:pt x="223" y="959"/>
                          <a:pt x="364" y="959"/>
                          <a:pt x="445" y="87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5" name="Google Shape;1215;p26"/>
                  <p:cNvSpPr/>
                  <p:nvPr/>
                </p:nvSpPr>
                <p:spPr>
                  <a:xfrm>
                    <a:off x="5178771" y="3237202"/>
                    <a:ext cx="10378" cy="20444"/>
                  </a:xfrm>
                  <a:custGeom>
                    <a:avLst/>
                    <a:gdLst/>
                    <a:ahLst/>
                    <a:cxnLst/>
                    <a:rect l="l" t="t" r="r" b="b"/>
                    <a:pathLst>
                      <a:path w="10378" h="20444" extrusionOk="0">
                        <a:moveTo>
                          <a:pt x="9462" y="266"/>
                        </a:moveTo>
                        <a:cubicBezTo>
                          <a:pt x="10511" y="4283"/>
                          <a:pt x="10006" y="8339"/>
                          <a:pt x="8311" y="11851"/>
                        </a:cubicBezTo>
                        <a:cubicBezTo>
                          <a:pt x="6616" y="15363"/>
                          <a:pt x="3730" y="18309"/>
                          <a:pt x="77" y="20186"/>
                        </a:cubicBezTo>
                        <a:cubicBezTo>
                          <a:pt x="16" y="20227"/>
                          <a:pt x="-24" y="20308"/>
                          <a:pt x="16" y="20368"/>
                        </a:cubicBezTo>
                        <a:cubicBezTo>
                          <a:pt x="57" y="20428"/>
                          <a:pt x="137" y="20469"/>
                          <a:pt x="198" y="20428"/>
                        </a:cubicBezTo>
                        <a:cubicBezTo>
                          <a:pt x="3911" y="18531"/>
                          <a:pt x="6818" y="15524"/>
                          <a:pt x="8553" y="11972"/>
                        </a:cubicBezTo>
                        <a:cubicBezTo>
                          <a:pt x="10309" y="8400"/>
                          <a:pt x="10895" y="4283"/>
                          <a:pt x="9886" y="165"/>
                        </a:cubicBezTo>
                        <a:cubicBezTo>
                          <a:pt x="9845" y="44"/>
                          <a:pt x="9744" y="-16"/>
                          <a:pt x="9623" y="4"/>
                        </a:cubicBezTo>
                        <a:cubicBezTo>
                          <a:pt x="9502" y="44"/>
                          <a:pt x="9441" y="145"/>
                          <a:pt x="9462" y="2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216" name="Google Shape;1216;p26"/>
              <p:cNvGrpSpPr/>
              <p:nvPr/>
            </p:nvGrpSpPr>
            <p:grpSpPr>
              <a:xfrm>
                <a:off x="5072809" y="3031667"/>
                <a:ext cx="147130" cy="223258"/>
                <a:chOff x="5072809" y="3031667"/>
                <a:chExt cx="147130" cy="223258"/>
              </a:xfrm>
            </p:grpSpPr>
            <p:sp>
              <p:nvSpPr>
                <p:cNvPr id="1217" name="Google Shape;1217;p26"/>
                <p:cNvSpPr/>
                <p:nvPr/>
              </p:nvSpPr>
              <p:spPr>
                <a:xfrm>
                  <a:off x="5072809" y="3031667"/>
                  <a:ext cx="147130" cy="223258"/>
                </a:xfrm>
                <a:custGeom>
                  <a:avLst/>
                  <a:gdLst/>
                  <a:ahLst/>
                  <a:cxnLst/>
                  <a:rect l="l" t="t" r="r" b="b"/>
                  <a:pathLst>
                    <a:path w="147130" h="223258" extrusionOk="0">
                      <a:moveTo>
                        <a:pt x="20" y="31747"/>
                      </a:moveTo>
                      <a:cubicBezTo>
                        <a:pt x="20" y="31747"/>
                        <a:pt x="3956" y="69286"/>
                        <a:pt x="10253" y="124163"/>
                      </a:cubicBezTo>
                      <a:cubicBezTo>
                        <a:pt x="16570" y="179039"/>
                        <a:pt x="18184" y="223258"/>
                        <a:pt x="18184" y="223258"/>
                      </a:cubicBezTo>
                      <a:lnTo>
                        <a:pt x="72798" y="220090"/>
                      </a:lnTo>
                      <a:lnTo>
                        <a:pt x="61395" y="121983"/>
                      </a:lnTo>
                      <a:lnTo>
                        <a:pt x="95362" y="214741"/>
                      </a:lnTo>
                      <a:lnTo>
                        <a:pt x="147130" y="199241"/>
                      </a:lnTo>
                      <a:lnTo>
                        <a:pt x="91184" y="0"/>
                      </a:lnTo>
                      <a:lnTo>
                        <a:pt x="0" y="3172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8" name="Google Shape;1218;p26"/>
                <p:cNvSpPr/>
                <p:nvPr/>
              </p:nvSpPr>
              <p:spPr>
                <a:xfrm>
                  <a:off x="5081932" y="3091252"/>
                  <a:ext cx="21151" cy="1190"/>
                </a:xfrm>
                <a:custGeom>
                  <a:avLst/>
                  <a:gdLst/>
                  <a:ahLst/>
                  <a:cxnLst/>
                  <a:rect l="l" t="t" r="r" b="b"/>
                  <a:pathLst>
                    <a:path w="21151" h="1190" extrusionOk="0">
                      <a:moveTo>
                        <a:pt x="21050" y="983"/>
                      </a:moveTo>
                      <a:cubicBezTo>
                        <a:pt x="20243" y="781"/>
                        <a:pt x="19436" y="539"/>
                        <a:pt x="18608" y="398"/>
                      </a:cubicBezTo>
                      <a:cubicBezTo>
                        <a:pt x="16671" y="95"/>
                        <a:pt x="14713" y="55"/>
                        <a:pt x="12775" y="14"/>
                      </a:cubicBezTo>
                      <a:cubicBezTo>
                        <a:pt x="8618" y="-67"/>
                        <a:pt x="4480" y="216"/>
                        <a:pt x="303" y="418"/>
                      </a:cubicBezTo>
                      <a:cubicBezTo>
                        <a:pt x="121" y="418"/>
                        <a:pt x="0" y="559"/>
                        <a:pt x="0" y="720"/>
                      </a:cubicBezTo>
                      <a:cubicBezTo>
                        <a:pt x="0" y="882"/>
                        <a:pt x="141" y="1003"/>
                        <a:pt x="323" y="1003"/>
                      </a:cubicBezTo>
                      <a:cubicBezTo>
                        <a:pt x="3794" y="942"/>
                        <a:pt x="7245" y="882"/>
                        <a:pt x="10676" y="922"/>
                      </a:cubicBezTo>
                      <a:cubicBezTo>
                        <a:pt x="13098" y="942"/>
                        <a:pt x="15480" y="1104"/>
                        <a:pt x="17922" y="1185"/>
                      </a:cubicBezTo>
                      <a:cubicBezTo>
                        <a:pt x="18951" y="1205"/>
                        <a:pt x="19980" y="1164"/>
                        <a:pt x="21030" y="1185"/>
                      </a:cubicBezTo>
                      <a:cubicBezTo>
                        <a:pt x="21091" y="1185"/>
                        <a:pt x="21151" y="1144"/>
                        <a:pt x="21151" y="1104"/>
                      </a:cubicBezTo>
                      <a:cubicBezTo>
                        <a:pt x="21151" y="1064"/>
                        <a:pt x="21131" y="1003"/>
                        <a:pt x="21050" y="9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19" name="Google Shape;1219;p26"/>
                <p:cNvSpPr/>
                <p:nvPr/>
              </p:nvSpPr>
              <p:spPr>
                <a:xfrm>
                  <a:off x="5082767" y="3093354"/>
                  <a:ext cx="20154" cy="3446"/>
                </a:xfrm>
                <a:custGeom>
                  <a:avLst/>
                  <a:gdLst/>
                  <a:ahLst/>
                  <a:cxnLst/>
                  <a:rect l="l" t="t" r="r" b="b"/>
                  <a:pathLst>
                    <a:path w="20154" h="3446" extrusionOk="0">
                      <a:moveTo>
                        <a:pt x="20034" y="193"/>
                      </a:moveTo>
                      <a:cubicBezTo>
                        <a:pt x="20034" y="193"/>
                        <a:pt x="19912" y="112"/>
                        <a:pt x="19832" y="72"/>
                      </a:cubicBezTo>
                      <a:cubicBezTo>
                        <a:pt x="19226" y="-90"/>
                        <a:pt x="18621" y="72"/>
                        <a:pt x="17995" y="72"/>
                      </a:cubicBezTo>
                      <a:cubicBezTo>
                        <a:pt x="15311" y="153"/>
                        <a:pt x="12627" y="435"/>
                        <a:pt x="9983" y="859"/>
                      </a:cubicBezTo>
                      <a:cubicBezTo>
                        <a:pt x="6653" y="1384"/>
                        <a:pt x="3383" y="2151"/>
                        <a:pt x="154" y="3018"/>
                      </a:cubicBezTo>
                      <a:cubicBezTo>
                        <a:pt x="33" y="3059"/>
                        <a:pt x="-28" y="3160"/>
                        <a:pt x="12" y="3281"/>
                      </a:cubicBezTo>
                      <a:cubicBezTo>
                        <a:pt x="53" y="3402"/>
                        <a:pt x="154" y="3462"/>
                        <a:pt x="275" y="3442"/>
                      </a:cubicBezTo>
                      <a:cubicBezTo>
                        <a:pt x="3484" y="2655"/>
                        <a:pt x="6794" y="2029"/>
                        <a:pt x="10104" y="1545"/>
                      </a:cubicBezTo>
                      <a:cubicBezTo>
                        <a:pt x="12748" y="1141"/>
                        <a:pt x="15391" y="859"/>
                        <a:pt x="18056" y="657"/>
                      </a:cubicBezTo>
                      <a:cubicBezTo>
                        <a:pt x="18641" y="617"/>
                        <a:pt x="19287" y="697"/>
                        <a:pt x="19852" y="516"/>
                      </a:cubicBezTo>
                      <a:cubicBezTo>
                        <a:pt x="19933" y="495"/>
                        <a:pt x="19973" y="435"/>
                        <a:pt x="20054" y="395"/>
                      </a:cubicBezTo>
                      <a:cubicBezTo>
                        <a:pt x="20114" y="395"/>
                        <a:pt x="20155" y="334"/>
                        <a:pt x="20155" y="294"/>
                      </a:cubicBezTo>
                      <a:cubicBezTo>
                        <a:pt x="20155" y="233"/>
                        <a:pt x="20114" y="193"/>
                        <a:pt x="20054" y="19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0" name="Google Shape;1220;p26"/>
                <p:cNvSpPr/>
                <p:nvPr/>
              </p:nvSpPr>
              <p:spPr>
                <a:xfrm>
                  <a:off x="5087344" y="3062991"/>
                  <a:ext cx="2761" cy="23976"/>
                </a:xfrm>
                <a:custGeom>
                  <a:avLst/>
                  <a:gdLst/>
                  <a:ahLst/>
                  <a:cxnLst/>
                  <a:rect l="l" t="t" r="r" b="b"/>
                  <a:pathLst>
                    <a:path w="2761" h="23976" extrusionOk="0">
                      <a:moveTo>
                        <a:pt x="57" y="0"/>
                      </a:moveTo>
                      <a:cubicBezTo>
                        <a:pt x="-205" y="242"/>
                        <a:pt x="521" y="5025"/>
                        <a:pt x="562" y="5611"/>
                      </a:cubicBezTo>
                      <a:cubicBezTo>
                        <a:pt x="844" y="9889"/>
                        <a:pt x="1611" y="14067"/>
                        <a:pt x="2237" y="18305"/>
                      </a:cubicBezTo>
                      <a:cubicBezTo>
                        <a:pt x="2519" y="20142"/>
                        <a:pt x="2176" y="22201"/>
                        <a:pt x="2761" y="23977"/>
                      </a:cubicBez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1" name="Google Shape;1221;p26"/>
                <p:cNvSpPr/>
                <p:nvPr/>
              </p:nvSpPr>
              <p:spPr>
                <a:xfrm>
                  <a:off x="5084959" y="3066941"/>
                  <a:ext cx="4364" cy="23763"/>
                </a:xfrm>
                <a:custGeom>
                  <a:avLst/>
                  <a:gdLst/>
                  <a:ahLst/>
                  <a:cxnLst/>
                  <a:rect l="l" t="t" r="r" b="b"/>
                  <a:pathLst>
                    <a:path w="4364" h="23763" extrusionOk="0">
                      <a:moveTo>
                        <a:pt x="60" y="106"/>
                      </a:moveTo>
                      <a:cubicBezTo>
                        <a:pt x="60" y="308"/>
                        <a:pt x="0" y="490"/>
                        <a:pt x="0" y="691"/>
                      </a:cubicBezTo>
                      <a:cubicBezTo>
                        <a:pt x="0" y="974"/>
                        <a:pt x="40" y="1257"/>
                        <a:pt x="101" y="1539"/>
                      </a:cubicBezTo>
                      <a:cubicBezTo>
                        <a:pt x="585" y="5737"/>
                        <a:pt x="1150" y="10036"/>
                        <a:pt x="1897" y="14294"/>
                      </a:cubicBezTo>
                      <a:cubicBezTo>
                        <a:pt x="2361" y="17140"/>
                        <a:pt x="2785" y="20006"/>
                        <a:pt x="3653" y="22711"/>
                      </a:cubicBezTo>
                      <a:cubicBezTo>
                        <a:pt x="3754" y="23013"/>
                        <a:pt x="3875" y="23316"/>
                        <a:pt x="3996" y="23619"/>
                      </a:cubicBezTo>
                      <a:cubicBezTo>
                        <a:pt x="4036" y="23720"/>
                        <a:pt x="4117" y="23780"/>
                        <a:pt x="4218" y="23760"/>
                      </a:cubicBezTo>
                      <a:cubicBezTo>
                        <a:pt x="4339" y="23740"/>
                        <a:pt x="4379" y="23619"/>
                        <a:pt x="4359" y="23518"/>
                      </a:cubicBezTo>
                      <a:cubicBezTo>
                        <a:pt x="4319" y="23195"/>
                        <a:pt x="4279" y="22892"/>
                        <a:pt x="4218" y="22569"/>
                      </a:cubicBezTo>
                      <a:cubicBezTo>
                        <a:pt x="3673" y="19804"/>
                        <a:pt x="2947" y="17019"/>
                        <a:pt x="2462" y="14194"/>
                      </a:cubicBezTo>
                      <a:cubicBezTo>
                        <a:pt x="1736" y="9955"/>
                        <a:pt x="1211" y="5656"/>
                        <a:pt x="626" y="1479"/>
                      </a:cubicBezTo>
                      <a:cubicBezTo>
                        <a:pt x="585" y="1196"/>
                        <a:pt x="585" y="914"/>
                        <a:pt x="505" y="631"/>
                      </a:cubicBezTo>
                      <a:cubicBezTo>
                        <a:pt x="464" y="429"/>
                        <a:pt x="363" y="268"/>
                        <a:pt x="303" y="86"/>
                      </a:cubicBezTo>
                      <a:cubicBezTo>
                        <a:pt x="303" y="25"/>
                        <a:pt x="242" y="-15"/>
                        <a:pt x="182" y="5"/>
                      </a:cubicBezTo>
                      <a:cubicBezTo>
                        <a:pt x="141" y="5"/>
                        <a:pt x="101" y="66"/>
                        <a:pt x="101" y="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2" name="Google Shape;1222;p26"/>
                <p:cNvSpPr/>
                <p:nvPr/>
              </p:nvSpPr>
              <p:spPr>
                <a:xfrm>
                  <a:off x="5093312" y="3066280"/>
                  <a:ext cx="4825" cy="25066"/>
                </a:xfrm>
                <a:custGeom>
                  <a:avLst/>
                  <a:gdLst/>
                  <a:ahLst/>
                  <a:cxnLst/>
                  <a:rect l="l" t="t" r="r" b="b"/>
                  <a:pathLst>
                    <a:path w="4825" h="25066" extrusionOk="0">
                      <a:moveTo>
                        <a:pt x="224" y="121"/>
                      </a:moveTo>
                      <a:cubicBezTo>
                        <a:pt x="164" y="404"/>
                        <a:pt x="43" y="626"/>
                        <a:pt x="22" y="908"/>
                      </a:cubicBezTo>
                      <a:cubicBezTo>
                        <a:pt x="-139" y="3189"/>
                        <a:pt x="608" y="5429"/>
                        <a:pt x="1011" y="7669"/>
                      </a:cubicBezTo>
                      <a:cubicBezTo>
                        <a:pt x="1960" y="12876"/>
                        <a:pt x="3030" y="18083"/>
                        <a:pt x="4140" y="23230"/>
                      </a:cubicBezTo>
                      <a:cubicBezTo>
                        <a:pt x="4261" y="23815"/>
                        <a:pt x="4422" y="24380"/>
                        <a:pt x="4543" y="24945"/>
                      </a:cubicBezTo>
                      <a:cubicBezTo>
                        <a:pt x="4543" y="25026"/>
                        <a:pt x="4624" y="25066"/>
                        <a:pt x="4705" y="25066"/>
                      </a:cubicBezTo>
                      <a:cubicBezTo>
                        <a:pt x="4786" y="25066"/>
                        <a:pt x="4826" y="24986"/>
                        <a:pt x="4826" y="24905"/>
                      </a:cubicBezTo>
                      <a:cubicBezTo>
                        <a:pt x="4745" y="24158"/>
                        <a:pt x="4685" y="23391"/>
                        <a:pt x="4564" y="22645"/>
                      </a:cubicBezTo>
                      <a:cubicBezTo>
                        <a:pt x="3575" y="15924"/>
                        <a:pt x="1940" y="9304"/>
                        <a:pt x="1011" y="2563"/>
                      </a:cubicBezTo>
                      <a:cubicBezTo>
                        <a:pt x="931" y="1978"/>
                        <a:pt x="951" y="1392"/>
                        <a:pt x="769" y="827"/>
                      </a:cubicBezTo>
                      <a:cubicBezTo>
                        <a:pt x="689" y="545"/>
                        <a:pt x="547" y="363"/>
                        <a:pt x="406" y="101"/>
                      </a:cubicBezTo>
                      <a:cubicBezTo>
                        <a:pt x="406" y="40"/>
                        <a:pt x="345" y="0"/>
                        <a:pt x="285" y="0"/>
                      </a:cubicBezTo>
                      <a:cubicBezTo>
                        <a:pt x="245" y="0"/>
                        <a:pt x="184" y="61"/>
                        <a:pt x="184" y="1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3" name="Google Shape;1223;p26"/>
                <p:cNvSpPr/>
                <p:nvPr/>
              </p:nvSpPr>
              <p:spPr>
                <a:xfrm>
                  <a:off x="5151117" y="3046081"/>
                  <a:ext cx="50643" cy="190021"/>
                </a:xfrm>
                <a:custGeom>
                  <a:avLst/>
                  <a:gdLst/>
                  <a:ahLst/>
                  <a:cxnLst/>
                  <a:rect l="l" t="t" r="r" b="b"/>
                  <a:pathLst>
                    <a:path w="50643" h="190021" extrusionOk="0">
                      <a:moveTo>
                        <a:pt x="0" y="138"/>
                      </a:moveTo>
                      <a:cubicBezTo>
                        <a:pt x="121" y="501"/>
                        <a:pt x="202" y="884"/>
                        <a:pt x="363" y="1248"/>
                      </a:cubicBezTo>
                      <a:cubicBezTo>
                        <a:pt x="1635" y="4416"/>
                        <a:pt x="3108" y="7525"/>
                        <a:pt x="4258" y="10814"/>
                      </a:cubicBezTo>
                      <a:cubicBezTo>
                        <a:pt x="6136" y="16284"/>
                        <a:pt x="7669" y="21915"/>
                        <a:pt x="9304" y="27324"/>
                      </a:cubicBezTo>
                      <a:cubicBezTo>
                        <a:pt x="12776" y="38747"/>
                        <a:pt x="15621" y="50251"/>
                        <a:pt x="18124" y="61836"/>
                      </a:cubicBezTo>
                      <a:cubicBezTo>
                        <a:pt x="21918" y="79233"/>
                        <a:pt x="25006" y="96771"/>
                        <a:pt x="28518" y="114310"/>
                      </a:cubicBezTo>
                      <a:cubicBezTo>
                        <a:pt x="31061" y="127005"/>
                        <a:pt x="34149" y="139881"/>
                        <a:pt x="37822" y="152596"/>
                      </a:cubicBezTo>
                      <a:cubicBezTo>
                        <a:pt x="41475" y="165311"/>
                        <a:pt x="45693" y="177865"/>
                        <a:pt x="50355" y="189934"/>
                      </a:cubicBezTo>
                      <a:cubicBezTo>
                        <a:pt x="50396" y="190014"/>
                        <a:pt x="50476" y="190035"/>
                        <a:pt x="50557" y="190014"/>
                      </a:cubicBezTo>
                      <a:cubicBezTo>
                        <a:pt x="50618" y="189994"/>
                        <a:pt x="50658" y="189913"/>
                        <a:pt x="50638" y="189833"/>
                      </a:cubicBezTo>
                      <a:cubicBezTo>
                        <a:pt x="46077" y="177743"/>
                        <a:pt x="41980" y="165170"/>
                        <a:pt x="38387" y="152435"/>
                      </a:cubicBezTo>
                      <a:cubicBezTo>
                        <a:pt x="34815" y="139720"/>
                        <a:pt x="31707" y="126863"/>
                        <a:pt x="29204" y="114189"/>
                      </a:cubicBezTo>
                      <a:cubicBezTo>
                        <a:pt x="25733" y="96630"/>
                        <a:pt x="22665" y="79091"/>
                        <a:pt x="18891" y="61694"/>
                      </a:cubicBezTo>
                      <a:cubicBezTo>
                        <a:pt x="16368" y="50089"/>
                        <a:pt x="13502" y="38565"/>
                        <a:pt x="10011" y="27122"/>
                      </a:cubicBezTo>
                      <a:cubicBezTo>
                        <a:pt x="8335" y="21713"/>
                        <a:pt x="6801" y="16062"/>
                        <a:pt x="4884" y="10613"/>
                      </a:cubicBezTo>
                      <a:cubicBezTo>
                        <a:pt x="3714" y="7323"/>
                        <a:pt x="2644" y="3972"/>
                        <a:pt x="868" y="1006"/>
                      </a:cubicBezTo>
                      <a:cubicBezTo>
                        <a:pt x="666" y="662"/>
                        <a:pt x="424" y="380"/>
                        <a:pt x="182" y="57"/>
                      </a:cubicBezTo>
                      <a:cubicBezTo>
                        <a:pt x="182" y="17"/>
                        <a:pt x="101" y="-24"/>
                        <a:pt x="61" y="17"/>
                      </a:cubicBezTo>
                      <a:cubicBezTo>
                        <a:pt x="20" y="37"/>
                        <a:pt x="-20" y="97"/>
                        <a:pt x="20" y="1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4" name="Google Shape;1224;p26"/>
                <p:cNvSpPr/>
                <p:nvPr/>
              </p:nvSpPr>
              <p:spPr>
                <a:xfrm>
                  <a:off x="5133710" y="3056805"/>
                  <a:ext cx="22596" cy="10515"/>
                </a:xfrm>
                <a:custGeom>
                  <a:avLst/>
                  <a:gdLst/>
                  <a:ahLst/>
                  <a:cxnLst/>
                  <a:rect l="l" t="t" r="r" b="b"/>
                  <a:pathLst>
                    <a:path w="22596" h="10515" extrusionOk="0">
                      <a:moveTo>
                        <a:pt x="51" y="192"/>
                      </a:moveTo>
                      <a:cubicBezTo>
                        <a:pt x="918" y="1120"/>
                        <a:pt x="1746" y="2069"/>
                        <a:pt x="2695" y="2917"/>
                      </a:cubicBezTo>
                      <a:cubicBezTo>
                        <a:pt x="4915" y="4854"/>
                        <a:pt x="7478" y="6428"/>
                        <a:pt x="10101" y="7740"/>
                      </a:cubicBezTo>
                      <a:cubicBezTo>
                        <a:pt x="13149" y="9254"/>
                        <a:pt x="16418" y="10384"/>
                        <a:pt x="19829" y="10505"/>
                      </a:cubicBezTo>
                      <a:cubicBezTo>
                        <a:pt x="20677" y="10546"/>
                        <a:pt x="21525" y="10465"/>
                        <a:pt x="22372" y="10364"/>
                      </a:cubicBezTo>
                      <a:cubicBezTo>
                        <a:pt x="22493" y="10364"/>
                        <a:pt x="22615" y="10243"/>
                        <a:pt x="22594" y="10122"/>
                      </a:cubicBezTo>
                      <a:cubicBezTo>
                        <a:pt x="22594" y="9980"/>
                        <a:pt x="22473" y="9879"/>
                        <a:pt x="22352" y="9900"/>
                      </a:cubicBezTo>
                      <a:cubicBezTo>
                        <a:pt x="21686" y="9879"/>
                        <a:pt x="21040" y="9799"/>
                        <a:pt x="20374" y="9718"/>
                      </a:cubicBezTo>
                      <a:cubicBezTo>
                        <a:pt x="17751" y="9456"/>
                        <a:pt x="15187" y="8870"/>
                        <a:pt x="12766" y="7881"/>
                      </a:cubicBezTo>
                      <a:cubicBezTo>
                        <a:pt x="9133" y="6388"/>
                        <a:pt x="5883" y="3986"/>
                        <a:pt x="2674" y="1685"/>
                      </a:cubicBezTo>
                      <a:cubicBezTo>
                        <a:pt x="1847" y="1100"/>
                        <a:pt x="979" y="595"/>
                        <a:pt x="172" y="30"/>
                      </a:cubicBezTo>
                      <a:cubicBezTo>
                        <a:pt x="131" y="-10"/>
                        <a:pt x="51" y="-10"/>
                        <a:pt x="30" y="30"/>
                      </a:cubicBezTo>
                      <a:cubicBezTo>
                        <a:pt x="-10" y="71"/>
                        <a:pt x="-10" y="131"/>
                        <a:pt x="30" y="1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5" name="Google Shape;1225;p26"/>
                <p:cNvSpPr/>
                <p:nvPr/>
              </p:nvSpPr>
              <p:spPr>
                <a:xfrm>
                  <a:off x="5087941" y="3172050"/>
                  <a:ext cx="6436" cy="1803"/>
                </a:xfrm>
                <a:custGeom>
                  <a:avLst/>
                  <a:gdLst/>
                  <a:ahLst/>
                  <a:cxnLst/>
                  <a:rect l="l" t="t" r="r" b="b"/>
                  <a:pathLst>
                    <a:path w="6436" h="1803" extrusionOk="0">
                      <a:moveTo>
                        <a:pt x="126" y="1783"/>
                      </a:moveTo>
                      <a:cubicBezTo>
                        <a:pt x="732" y="1783"/>
                        <a:pt x="1277" y="1803"/>
                        <a:pt x="1862" y="1783"/>
                      </a:cubicBezTo>
                      <a:cubicBezTo>
                        <a:pt x="2104" y="1783"/>
                        <a:pt x="2346" y="1723"/>
                        <a:pt x="2569" y="1682"/>
                      </a:cubicBezTo>
                      <a:cubicBezTo>
                        <a:pt x="3779" y="1440"/>
                        <a:pt x="4930" y="1097"/>
                        <a:pt x="6121" y="814"/>
                      </a:cubicBezTo>
                      <a:cubicBezTo>
                        <a:pt x="6322" y="774"/>
                        <a:pt x="6484" y="552"/>
                        <a:pt x="6423" y="330"/>
                      </a:cubicBezTo>
                      <a:cubicBezTo>
                        <a:pt x="6383" y="108"/>
                        <a:pt x="6161" y="-33"/>
                        <a:pt x="5959" y="7"/>
                      </a:cubicBezTo>
                      <a:cubicBezTo>
                        <a:pt x="4748" y="209"/>
                        <a:pt x="3558" y="370"/>
                        <a:pt x="2367" y="653"/>
                      </a:cubicBezTo>
                      <a:cubicBezTo>
                        <a:pt x="2124" y="713"/>
                        <a:pt x="1902" y="774"/>
                        <a:pt x="1660" y="855"/>
                      </a:cubicBezTo>
                      <a:cubicBezTo>
                        <a:pt x="1095" y="1056"/>
                        <a:pt x="611" y="1339"/>
                        <a:pt x="66" y="1601"/>
                      </a:cubicBezTo>
                      <a:cubicBezTo>
                        <a:pt x="26" y="1601"/>
                        <a:pt x="-15" y="1662"/>
                        <a:pt x="5" y="1723"/>
                      </a:cubicBezTo>
                      <a:cubicBezTo>
                        <a:pt x="5" y="1783"/>
                        <a:pt x="66" y="1803"/>
                        <a:pt x="126" y="180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6" name="Google Shape;1226;p26"/>
                <p:cNvSpPr/>
                <p:nvPr/>
              </p:nvSpPr>
              <p:spPr>
                <a:xfrm>
                  <a:off x="5152018" y="3161370"/>
                  <a:ext cx="5174" cy="2613"/>
                </a:xfrm>
                <a:custGeom>
                  <a:avLst/>
                  <a:gdLst/>
                  <a:ahLst/>
                  <a:cxnLst/>
                  <a:rect l="l" t="t" r="r" b="b"/>
                  <a:pathLst>
                    <a:path w="5174" h="2613" extrusionOk="0">
                      <a:moveTo>
                        <a:pt x="149" y="2614"/>
                      </a:moveTo>
                      <a:cubicBezTo>
                        <a:pt x="492" y="2493"/>
                        <a:pt x="835" y="2432"/>
                        <a:pt x="1178" y="2291"/>
                      </a:cubicBezTo>
                      <a:cubicBezTo>
                        <a:pt x="2470" y="1766"/>
                        <a:pt x="3641" y="1080"/>
                        <a:pt x="4973" y="576"/>
                      </a:cubicBezTo>
                      <a:cubicBezTo>
                        <a:pt x="5134" y="515"/>
                        <a:pt x="5215" y="353"/>
                        <a:pt x="5154" y="192"/>
                      </a:cubicBezTo>
                      <a:cubicBezTo>
                        <a:pt x="5114" y="51"/>
                        <a:pt x="4932" y="-30"/>
                        <a:pt x="4771" y="10"/>
                      </a:cubicBezTo>
                      <a:cubicBezTo>
                        <a:pt x="3560" y="434"/>
                        <a:pt x="2450" y="898"/>
                        <a:pt x="1340" y="1484"/>
                      </a:cubicBezTo>
                      <a:cubicBezTo>
                        <a:pt x="1057" y="1625"/>
                        <a:pt x="775" y="1766"/>
                        <a:pt x="512" y="1948"/>
                      </a:cubicBezTo>
                      <a:cubicBezTo>
                        <a:pt x="331" y="2089"/>
                        <a:pt x="210" y="2251"/>
                        <a:pt x="48" y="2412"/>
                      </a:cubicBezTo>
                      <a:cubicBezTo>
                        <a:pt x="8" y="2432"/>
                        <a:pt x="-12" y="2513"/>
                        <a:pt x="8" y="2553"/>
                      </a:cubicBezTo>
                      <a:cubicBezTo>
                        <a:pt x="48" y="2594"/>
                        <a:pt x="109" y="2614"/>
                        <a:pt x="149" y="25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27" name="Google Shape;1227;p26"/>
                <p:cNvSpPr/>
                <p:nvPr/>
              </p:nvSpPr>
              <p:spPr>
                <a:xfrm>
                  <a:off x="5102276" y="3092077"/>
                  <a:ext cx="50171" cy="109788"/>
                </a:xfrm>
                <a:custGeom>
                  <a:avLst/>
                  <a:gdLst/>
                  <a:ahLst/>
                  <a:cxnLst/>
                  <a:rect l="l" t="t" r="r" b="b"/>
                  <a:pathLst>
                    <a:path w="50171" h="109788" extrusionOk="0">
                      <a:moveTo>
                        <a:pt x="0" y="178"/>
                      </a:moveTo>
                      <a:cubicBezTo>
                        <a:pt x="0" y="178"/>
                        <a:pt x="363" y="1107"/>
                        <a:pt x="1130" y="2681"/>
                      </a:cubicBezTo>
                      <a:cubicBezTo>
                        <a:pt x="2180" y="4860"/>
                        <a:pt x="3996" y="8271"/>
                        <a:pt x="6136" y="12429"/>
                      </a:cubicBezTo>
                      <a:cubicBezTo>
                        <a:pt x="15197" y="29927"/>
                        <a:pt x="30960" y="60140"/>
                        <a:pt x="31424" y="61069"/>
                      </a:cubicBezTo>
                      <a:cubicBezTo>
                        <a:pt x="31767" y="61977"/>
                        <a:pt x="42989" y="92695"/>
                        <a:pt x="47590" y="104743"/>
                      </a:cubicBezTo>
                      <a:cubicBezTo>
                        <a:pt x="48720" y="107730"/>
                        <a:pt x="49508" y="109567"/>
                        <a:pt x="49508" y="109567"/>
                      </a:cubicBezTo>
                      <a:cubicBezTo>
                        <a:pt x="49568" y="109749"/>
                        <a:pt x="49770" y="109829"/>
                        <a:pt x="49952" y="109769"/>
                      </a:cubicBezTo>
                      <a:cubicBezTo>
                        <a:pt x="50113" y="109709"/>
                        <a:pt x="50214" y="109506"/>
                        <a:pt x="50153" y="109325"/>
                      </a:cubicBezTo>
                      <a:cubicBezTo>
                        <a:pt x="50153" y="109325"/>
                        <a:pt x="49528" y="107448"/>
                        <a:pt x="48438" y="104441"/>
                      </a:cubicBezTo>
                      <a:cubicBezTo>
                        <a:pt x="43978" y="92109"/>
                        <a:pt x="32110" y="60786"/>
                        <a:pt x="32110" y="60786"/>
                      </a:cubicBezTo>
                      <a:cubicBezTo>
                        <a:pt x="32110" y="60786"/>
                        <a:pt x="32110" y="60766"/>
                        <a:pt x="32110" y="60746"/>
                      </a:cubicBezTo>
                      <a:cubicBezTo>
                        <a:pt x="32110" y="60746"/>
                        <a:pt x="16025" y="29846"/>
                        <a:pt x="6741" y="12126"/>
                      </a:cubicBezTo>
                      <a:cubicBezTo>
                        <a:pt x="4561" y="7989"/>
                        <a:pt x="2805" y="4538"/>
                        <a:pt x="1615" y="2418"/>
                      </a:cubicBezTo>
                      <a:cubicBezTo>
                        <a:pt x="747" y="885"/>
                        <a:pt x="202" y="57"/>
                        <a:pt x="202" y="57"/>
                      </a:cubicBezTo>
                      <a:cubicBezTo>
                        <a:pt x="161" y="17"/>
                        <a:pt x="101" y="-24"/>
                        <a:pt x="61" y="17"/>
                      </a:cubicBezTo>
                      <a:cubicBezTo>
                        <a:pt x="20" y="37"/>
                        <a:pt x="0" y="97"/>
                        <a:pt x="20" y="1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28" name="Google Shape;1228;p26"/>
              <p:cNvGrpSpPr/>
              <p:nvPr/>
            </p:nvGrpSpPr>
            <p:grpSpPr>
              <a:xfrm>
                <a:off x="4970282" y="2929089"/>
                <a:ext cx="197687" cy="139169"/>
                <a:chOff x="4970282" y="2929089"/>
                <a:chExt cx="197687" cy="139169"/>
              </a:xfrm>
            </p:grpSpPr>
            <p:sp>
              <p:nvSpPr>
                <p:cNvPr id="1229" name="Google Shape;1229;p26"/>
                <p:cNvSpPr/>
                <p:nvPr/>
              </p:nvSpPr>
              <p:spPr>
                <a:xfrm>
                  <a:off x="4970282" y="2929089"/>
                  <a:ext cx="197687" cy="139169"/>
                </a:xfrm>
                <a:custGeom>
                  <a:avLst/>
                  <a:gdLst/>
                  <a:ahLst/>
                  <a:cxnLst/>
                  <a:rect l="l" t="t" r="r" b="b"/>
                  <a:pathLst>
                    <a:path w="197687" h="139169" extrusionOk="0">
                      <a:moveTo>
                        <a:pt x="106200" y="8508"/>
                      </a:moveTo>
                      <a:cubicBezTo>
                        <a:pt x="106200" y="8508"/>
                        <a:pt x="123052" y="9336"/>
                        <a:pt x="132034" y="334"/>
                      </a:cubicBezTo>
                      <a:cubicBezTo>
                        <a:pt x="132034" y="334"/>
                        <a:pt x="154941" y="-4045"/>
                        <a:pt x="163579" y="18902"/>
                      </a:cubicBezTo>
                      <a:cubicBezTo>
                        <a:pt x="172237" y="41850"/>
                        <a:pt x="179442" y="73597"/>
                        <a:pt x="185981" y="83748"/>
                      </a:cubicBezTo>
                      <a:cubicBezTo>
                        <a:pt x="192884" y="94506"/>
                        <a:pt x="199605" y="99390"/>
                        <a:pt x="197183" y="107099"/>
                      </a:cubicBezTo>
                      <a:cubicBezTo>
                        <a:pt x="197183" y="107099"/>
                        <a:pt x="158271" y="133357"/>
                        <a:pt x="102810" y="138907"/>
                      </a:cubicBezTo>
                      <a:cubicBezTo>
                        <a:pt x="102810" y="138907"/>
                        <a:pt x="93990" y="132449"/>
                        <a:pt x="97179" y="121389"/>
                      </a:cubicBezTo>
                      <a:lnTo>
                        <a:pt x="93707" y="110773"/>
                      </a:lnTo>
                      <a:cubicBezTo>
                        <a:pt x="93707" y="110773"/>
                        <a:pt x="40970" y="135173"/>
                        <a:pt x="11383" y="139169"/>
                      </a:cubicBezTo>
                      <a:cubicBezTo>
                        <a:pt x="11383" y="139169"/>
                        <a:pt x="3976" y="139129"/>
                        <a:pt x="2200" y="135133"/>
                      </a:cubicBezTo>
                      <a:lnTo>
                        <a:pt x="0" y="117009"/>
                      </a:lnTo>
                      <a:cubicBezTo>
                        <a:pt x="0" y="117009"/>
                        <a:pt x="1675" y="111822"/>
                        <a:pt x="7548" y="109461"/>
                      </a:cubicBezTo>
                      <a:cubicBezTo>
                        <a:pt x="13442" y="107099"/>
                        <a:pt x="49003" y="77694"/>
                        <a:pt x="64604" y="71377"/>
                      </a:cubicBezTo>
                      <a:lnTo>
                        <a:pt x="88419" y="48207"/>
                      </a:lnTo>
                      <a:lnTo>
                        <a:pt x="87895" y="10728"/>
                      </a:lnTo>
                      <a:cubicBezTo>
                        <a:pt x="87895" y="10728"/>
                        <a:pt x="101598" y="8407"/>
                        <a:pt x="106160" y="8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0" name="Google Shape;1230;p26"/>
                <p:cNvSpPr/>
                <p:nvPr/>
              </p:nvSpPr>
              <p:spPr>
                <a:xfrm>
                  <a:off x="5055695" y="2941430"/>
                  <a:ext cx="38570" cy="38565"/>
                </a:xfrm>
                <a:custGeom>
                  <a:avLst/>
                  <a:gdLst/>
                  <a:ahLst/>
                  <a:cxnLst/>
                  <a:rect l="l" t="t" r="r" b="b"/>
                  <a:pathLst>
                    <a:path w="38570" h="38565" extrusionOk="0">
                      <a:moveTo>
                        <a:pt x="282" y="38449"/>
                      </a:moveTo>
                      <a:cubicBezTo>
                        <a:pt x="525" y="38550"/>
                        <a:pt x="242" y="38591"/>
                        <a:pt x="484" y="38550"/>
                      </a:cubicBezTo>
                      <a:cubicBezTo>
                        <a:pt x="666" y="38510"/>
                        <a:pt x="747" y="38268"/>
                        <a:pt x="868" y="38126"/>
                      </a:cubicBezTo>
                      <a:cubicBezTo>
                        <a:pt x="1937" y="36956"/>
                        <a:pt x="3290" y="35503"/>
                        <a:pt x="4783" y="33807"/>
                      </a:cubicBezTo>
                      <a:cubicBezTo>
                        <a:pt x="9284" y="28701"/>
                        <a:pt x="15480" y="21496"/>
                        <a:pt x="22281" y="14715"/>
                      </a:cubicBezTo>
                      <a:cubicBezTo>
                        <a:pt x="25894" y="11102"/>
                        <a:pt x="29688" y="7651"/>
                        <a:pt x="33402" y="4543"/>
                      </a:cubicBezTo>
                      <a:cubicBezTo>
                        <a:pt x="35117" y="3110"/>
                        <a:pt x="36793" y="1737"/>
                        <a:pt x="38447" y="506"/>
                      </a:cubicBezTo>
                      <a:cubicBezTo>
                        <a:pt x="38569" y="425"/>
                        <a:pt x="38609" y="244"/>
                        <a:pt x="38528" y="123"/>
                      </a:cubicBezTo>
                      <a:cubicBezTo>
                        <a:pt x="38427" y="2"/>
                        <a:pt x="38266" y="-39"/>
                        <a:pt x="38145" y="42"/>
                      </a:cubicBezTo>
                      <a:cubicBezTo>
                        <a:pt x="36389" y="1172"/>
                        <a:pt x="34593" y="2403"/>
                        <a:pt x="32837" y="3796"/>
                      </a:cubicBezTo>
                      <a:cubicBezTo>
                        <a:pt x="29002" y="6803"/>
                        <a:pt x="25248" y="10355"/>
                        <a:pt x="21595" y="13988"/>
                      </a:cubicBezTo>
                      <a:cubicBezTo>
                        <a:pt x="14794" y="20790"/>
                        <a:pt x="8477" y="27934"/>
                        <a:pt x="4097" y="33161"/>
                      </a:cubicBezTo>
                      <a:cubicBezTo>
                        <a:pt x="2644" y="34897"/>
                        <a:pt x="1392" y="36451"/>
                        <a:pt x="383" y="37662"/>
                      </a:cubicBezTo>
                      <a:cubicBezTo>
                        <a:pt x="262" y="37824"/>
                        <a:pt x="20" y="37924"/>
                        <a:pt x="0" y="38106"/>
                      </a:cubicBezTo>
                      <a:cubicBezTo>
                        <a:pt x="0" y="38369"/>
                        <a:pt x="0" y="38086"/>
                        <a:pt x="121" y="38308"/>
                      </a:cubicBezTo>
                      <a:cubicBezTo>
                        <a:pt x="81" y="38348"/>
                        <a:pt x="81" y="38409"/>
                        <a:pt x="121" y="38449"/>
                      </a:cubicBezTo>
                      <a:cubicBezTo>
                        <a:pt x="161" y="38490"/>
                        <a:pt x="242" y="38490"/>
                        <a:pt x="262" y="384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1" name="Google Shape;1231;p26"/>
                <p:cNvSpPr/>
                <p:nvPr/>
              </p:nvSpPr>
              <p:spPr>
                <a:xfrm>
                  <a:off x="5034574" y="3000960"/>
                  <a:ext cx="9613" cy="10951"/>
                </a:xfrm>
                <a:custGeom>
                  <a:avLst/>
                  <a:gdLst/>
                  <a:ahLst/>
                  <a:cxnLst/>
                  <a:rect l="l" t="t" r="r" b="b"/>
                  <a:pathLst>
                    <a:path w="9613" h="10951" extrusionOk="0">
                      <a:moveTo>
                        <a:pt x="30" y="192"/>
                      </a:moveTo>
                      <a:cubicBezTo>
                        <a:pt x="91" y="434"/>
                        <a:pt x="71" y="615"/>
                        <a:pt x="172" y="837"/>
                      </a:cubicBezTo>
                      <a:cubicBezTo>
                        <a:pt x="313" y="1080"/>
                        <a:pt x="555" y="1241"/>
                        <a:pt x="757" y="1443"/>
                      </a:cubicBezTo>
                      <a:cubicBezTo>
                        <a:pt x="1907" y="2654"/>
                        <a:pt x="3058" y="3885"/>
                        <a:pt x="4148" y="5116"/>
                      </a:cubicBezTo>
                      <a:cubicBezTo>
                        <a:pt x="5823" y="6973"/>
                        <a:pt x="7478" y="8850"/>
                        <a:pt x="9052" y="10828"/>
                      </a:cubicBezTo>
                      <a:cubicBezTo>
                        <a:pt x="9153" y="10969"/>
                        <a:pt x="9334" y="10989"/>
                        <a:pt x="9496" y="10888"/>
                      </a:cubicBezTo>
                      <a:cubicBezTo>
                        <a:pt x="9617" y="10787"/>
                        <a:pt x="9657" y="10586"/>
                        <a:pt x="9556" y="10444"/>
                      </a:cubicBezTo>
                      <a:cubicBezTo>
                        <a:pt x="7881" y="8143"/>
                        <a:pt x="6186" y="5923"/>
                        <a:pt x="4329" y="3825"/>
                      </a:cubicBezTo>
                      <a:cubicBezTo>
                        <a:pt x="3219" y="2573"/>
                        <a:pt x="2311" y="999"/>
                        <a:pt x="817" y="171"/>
                      </a:cubicBezTo>
                      <a:cubicBezTo>
                        <a:pt x="595" y="50"/>
                        <a:pt x="434" y="70"/>
                        <a:pt x="172" y="30"/>
                      </a:cubicBezTo>
                      <a:cubicBezTo>
                        <a:pt x="131" y="-10"/>
                        <a:pt x="71" y="-10"/>
                        <a:pt x="30" y="30"/>
                      </a:cubicBezTo>
                      <a:cubicBezTo>
                        <a:pt x="-10" y="70"/>
                        <a:pt x="-10" y="131"/>
                        <a:pt x="30" y="1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2" name="Google Shape;1232;p26"/>
                <p:cNvSpPr/>
                <p:nvPr/>
              </p:nvSpPr>
              <p:spPr>
                <a:xfrm>
                  <a:off x="4970993" y="3043418"/>
                  <a:ext cx="12977" cy="4697"/>
                </a:xfrm>
                <a:custGeom>
                  <a:avLst/>
                  <a:gdLst/>
                  <a:ahLst/>
                  <a:cxnLst/>
                  <a:rect l="l" t="t" r="r" b="b"/>
                  <a:pathLst>
                    <a:path w="12977" h="4697" extrusionOk="0">
                      <a:moveTo>
                        <a:pt x="298" y="4617"/>
                      </a:moveTo>
                      <a:cubicBezTo>
                        <a:pt x="298" y="4617"/>
                        <a:pt x="359" y="4698"/>
                        <a:pt x="460" y="4698"/>
                      </a:cubicBezTo>
                      <a:cubicBezTo>
                        <a:pt x="762" y="4698"/>
                        <a:pt x="1045" y="4456"/>
                        <a:pt x="1327" y="4335"/>
                      </a:cubicBezTo>
                      <a:cubicBezTo>
                        <a:pt x="4294" y="3144"/>
                        <a:pt x="7382" y="2438"/>
                        <a:pt x="10389" y="1368"/>
                      </a:cubicBezTo>
                      <a:cubicBezTo>
                        <a:pt x="11217" y="1065"/>
                        <a:pt x="12024" y="702"/>
                        <a:pt x="12851" y="338"/>
                      </a:cubicBezTo>
                      <a:cubicBezTo>
                        <a:pt x="12953" y="298"/>
                        <a:pt x="12993" y="197"/>
                        <a:pt x="12973" y="116"/>
                      </a:cubicBezTo>
                      <a:cubicBezTo>
                        <a:pt x="12932" y="15"/>
                        <a:pt x="12831" y="-25"/>
                        <a:pt x="12751" y="15"/>
                      </a:cubicBezTo>
                      <a:cubicBezTo>
                        <a:pt x="11863" y="298"/>
                        <a:pt x="10954" y="540"/>
                        <a:pt x="10066" y="782"/>
                      </a:cubicBezTo>
                      <a:cubicBezTo>
                        <a:pt x="7988" y="1388"/>
                        <a:pt x="5889" y="1973"/>
                        <a:pt x="3830" y="2660"/>
                      </a:cubicBezTo>
                      <a:cubicBezTo>
                        <a:pt x="2700" y="3043"/>
                        <a:pt x="1549" y="3447"/>
                        <a:pt x="439" y="3951"/>
                      </a:cubicBezTo>
                      <a:cubicBezTo>
                        <a:pt x="318" y="3992"/>
                        <a:pt x="157" y="3992"/>
                        <a:pt x="116" y="4113"/>
                      </a:cubicBezTo>
                      <a:cubicBezTo>
                        <a:pt x="36" y="4254"/>
                        <a:pt x="116" y="4092"/>
                        <a:pt x="116" y="4254"/>
                      </a:cubicBezTo>
                      <a:cubicBezTo>
                        <a:pt x="15" y="4294"/>
                        <a:pt x="-25" y="4415"/>
                        <a:pt x="15" y="4516"/>
                      </a:cubicBezTo>
                      <a:cubicBezTo>
                        <a:pt x="56" y="4617"/>
                        <a:pt x="177" y="4658"/>
                        <a:pt x="278" y="46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3" name="Google Shape;1233;p26"/>
                <p:cNvSpPr/>
                <p:nvPr/>
              </p:nvSpPr>
              <p:spPr>
                <a:xfrm>
                  <a:off x="4972295" y="3049786"/>
                  <a:ext cx="13345" cy="3358"/>
                </a:xfrm>
                <a:custGeom>
                  <a:avLst/>
                  <a:gdLst/>
                  <a:ahLst/>
                  <a:cxnLst/>
                  <a:rect l="l" t="t" r="r" b="b"/>
                  <a:pathLst>
                    <a:path w="13345" h="3358" extrusionOk="0">
                      <a:moveTo>
                        <a:pt x="127" y="3134"/>
                      </a:moveTo>
                      <a:cubicBezTo>
                        <a:pt x="308" y="3234"/>
                        <a:pt x="308" y="3315"/>
                        <a:pt x="510" y="3356"/>
                      </a:cubicBezTo>
                      <a:cubicBezTo>
                        <a:pt x="672" y="3376"/>
                        <a:pt x="813" y="3295"/>
                        <a:pt x="974" y="3254"/>
                      </a:cubicBezTo>
                      <a:cubicBezTo>
                        <a:pt x="3315" y="2689"/>
                        <a:pt x="5697" y="2306"/>
                        <a:pt x="8038" y="1781"/>
                      </a:cubicBezTo>
                      <a:cubicBezTo>
                        <a:pt x="9814" y="1398"/>
                        <a:pt x="11510" y="873"/>
                        <a:pt x="13225" y="288"/>
                      </a:cubicBezTo>
                      <a:cubicBezTo>
                        <a:pt x="13306" y="268"/>
                        <a:pt x="13346" y="187"/>
                        <a:pt x="13346" y="106"/>
                      </a:cubicBezTo>
                      <a:cubicBezTo>
                        <a:pt x="13306" y="25"/>
                        <a:pt x="13225" y="-15"/>
                        <a:pt x="13144" y="5"/>
                      </a:cubicBezTo>
                      <a:cubicBezTo>
                        <a:pt x="11409" y="389"/>
                        <a:pt x="9632" y="611"/>
                        <a:pt x="7877" y="914"/>
                      </a:cubicBezTo>
                      <a:cubicBezTo>
                        <a:pt x="6101" y="1196"/>
                        <a:pt x="4324" y="1539"/>
                        <a:pt x="2589" y="1963"/>
                      </a:cubicBezTo>
                      <a:cubicBezTo>
                        <a:pt x="1882" y="2124"/>
                        <a:pt x="1196" y="2306"/>
                        <a:pt x="490" y="2508"/>
                      </a:cubicBezTo>
                      <a:cubicBezTo>
                        <a:pt x="429" y="2528"/>
                        <a:pt x="349" y="2508"/>
                        <a:pt x="288" y="2568"/>
                      </a:cubicBezTo>
                      <a:cubicBezTo>
                        <a:pt x="127" y="2689"/>
                        <a:pt x="167" y="2770"/>
                        <a:pt x="66" y="2952"/>
                      </a:cubicBezTo>
                      <a:cubicBezTo>
                        <a:pt x="26" y="2952"/>
                        <a:pt x="-15" y="3033"/>
                        <a:pt x="5" y="3073"/>
                      </a:cubicBezTo>
                      <a:cubicBezTo>
                        <a:pt x="26" y="3113"/>
                        <a:pt x="66" y="3154"/>
                        <a:pt x="127" y="315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4" name="Google Shape;1234;p26"/>
                <p:cNvSpPr/>
                <p:nvPr/>
              </p:nvSpPr>
              <p:spPr>
                <a:xfrm>
                  <a:off x="4973809" y="3056603"/>
                  <a:ext cx="10934" cy="3096"/>
                </a:xfrm>
                <a:custGeom>
                  <a:avLst/>
                  <a:gdLst/>
                  <a:ahLst/>
                  <a:cxnLst/>
                  <a:rect l="l" t="t" r="r" b="b"/>
                  <a:pathLst>
                    <a:path w="10934" h="3096" extrusionOk="0">
                      <a:moveTo>
                        <a:pt x="106" y="3078"/>
                      </a:moveTo>
                      <a:cubicBezTo>
                        <a:pt x="490" y="3078"/>
                        <a:pt x="833" y="3119"/>
                        <a:pt x="1236" y="3078"/>
                      </a:cubicBezTo>
                      <a:cubicBezTo>
                        <a:pt x="2690" y="2917"/>
                        <a:pt x="4082" y="2473"/>
                        <a:pt x="5495" y="2109"/>
                      </a:cubicBezTo>
                      <a:cubicBezTo>
                        <a:pt x="7271" y="1666"/>
                        <a:pt x="9007" y="1100"/>
                        <a:pt x="10742" y="535"/>
                      </a:cubicBezTo>
                      <a:cubicBezTo>
                        <a:pt x="10884" y="495"/>
                        <a:pt x="10964" y="333"/>
                        <a:pt x="10924" y="192"/>
                      </a:cubicBezTo>
                      <a:cubicBezTo>
                        <a:pt x="10884" y="51"/>
                        <a:pt x="10722" y="-30"/>
                        <a:pt x="10581" y="10"/>
                      </a:cubicBezTo>
                      <a:cubicBezTo>
                        <a:pt x="9168" y="354"/>
                        <a:pt x="7735" y="596"/>
                        <a:pt x="6322" y="939"/>
                      </a:cubicBezTo>
                      <a:cubicBezTo>
                        <a:pt x="4910" y="1262"/>
                        <a:pt x="3497" y="1625"/>
                        <a:pt x="2104" y="2008"/>
                      </a:cubicBezTo>
                      <a:cubicBezTo>
                        <a:pt x="1741" y="2109"/>
                        <a:pt x="1398" y="2190"/>
                        <a:pt x="1055" y="2331"/>
                      </a:cubicBezTo>
                      <a:cubicBezTo>
                        <a:pt x="691" y="2473"/>
                        <a:pt x="409" y="2695"/>
                        <a:pt x="86" y="2876"/>
                      </a:cubicBezTo>
                      <a:cubicBezTo>
                        <a:pt x="25" y="2876"/>
                        <a:pt x="-15" y="2937"/>
                        <a:pt x="5" y="2997"/>
                      </a:cubicBezTo>
                      <a:cubicBezTo>
                        <a:pt x="5" y="3058"/>
                        <a:pt x="66" y="3078"/>
                        <a:pt x="126" y="30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5" name="Google Shape;1235;p26"/>
                <p:cNvSpPr/>
                <p:nvPr/>
              </p:nvSpPr>
              <p:spPr>
                <a:xfrm>
                  <a:off x="4974819" y="3063142"/>
                  <a:ext cx="6646" cy="1241"/>
                </a:xfrm>
                <a:custGeom>
                  <a:avLst/>
                  <a:gdLst/>
                  <a:ahLst/>
                  <a:cxnLst/>
                  <a:rect l="l" t="t" r="r" b="b"/>
                  <a:pathLst>
                    <a:path w="6646" h="1241" extrusionOk="0">
                      <a:moveTo>
                        <a:pt x="125" y="1040"/>
                      </a:moveTo>
                      <a:cubicBezTo>
                        <a:pt x="589" y="1100"/>
                        <a:pt x="973" y="1242"/>
                        <a:pt x="1417" y="1242"/>
                      </a:cubicBezTo>
                      <a:cubicBezTo>
                        <a:pt x="2749" y="1242"/>
                        <a:pt x="4041" y="999"/>
                        <a:pt x="5393" y="818"/>
                      </a:cubicBezTo>
                      <a:cubicBezTo>
                        <a:pt x="5736" y="777"/>
                        <a:pt x="6039" y="697"/>
                        <a:pt x="6382" y="636"/>
                      </a:cubicBezTo>
                      <a:cubicBezTo>
                        <a:pt x="6523" y="636"/>
                        <a:pt x="6664" y="495"/>
                        <a:pt x="6644" y="354"/>
                      </a:cubicBezTo>
                      <a:cubicBezTo>
                        <a:pt x="6644" y="212"/>
                        <a:pt x="6523" y="91"/>
                        <a:pt x="6362" y="91"/>
                      </a:cubicBezTo>
                      <a:cubicBezTo>
                        <a:pt x="6059" y="51"/>
                        <a:pt x="5756" y="10"/>
                        <a:pt x="5473" y="10"/>
                      </a:cubicBezTo>
                      <a:cubicBezTo>
                        <a:pt x="4283" y="-30"/>
                        <a:pt x="3092" y="51"/>
                        <a:pt x="1921" y="192"/>
                      </a:cubicBezTo>
                      <a:cubicBezTo>
                        <a:pt x="1659" y="212"/>
                        <a:pt x="1397" y="232"/>
                        <a:pt x="1155" y="313"/>
                      </a:cubicBezTo>
                      <a:cubicBezTo>
                        <a:pt x="751" y="454"/>
                        <a:pt x="448" y="656"/>
                        <a:pt x="85" y="858"/>
                      </a:cubicBezTo>
                      <a:cubicBezTo>
                        <a:pt x="44" y="858"/>
                        <a:pt x="-16" y="919"/>
                        <a:pt x="4" y="979"/>
                      </a:cubicBezTo>
                      <a:cubicBezTo>
                        <a:pt x="4" y="1040"/>
                        <a:pt x="65" y="1080"/>
                        <a:pt x="125" y="10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6" name="Google Shape;1236;p26"/>
                <p:cNvSpPr/>
                <p:nvPr/>
              </p:nvSpPr>
              <p:spPr>
                <a:xfrm>
                  <a:off x="4980730" y="3038595"/>
                  <a:ext cx="6814" cy="24256"/>
                </a:xfrm>
                <a:custGeom>
                  <a:avLst/>
                  <a:gdLst/>
                  <a:ahLst/>
                  <a:cxnLst/>
                  <a:rect l="l" t="t" r="r" b="b"/>
                  <a:pathLst>
                    <a:path w="6814" h="24256" extrusionOk="0">
                      <a:moveTo>
                        <a:pt x="27" y="258"/>
                      </a:moveTo>
                      <a:cubicBezTo>
                        <a:pt x="88" y="661"/>
                        <a:pt x="148" y="1045"/>
                        <a:pt x="229" y="1428"/>
                      </a:cubicBezTo>
                      <a:cubicBezTo>
                        <a:pt x="370" y="1993"/>
                        <a:pt x="612" y="2538"/>
                        <a:pt x="794" y="3103"/>
                      </a:cubicBezTo>
                      <a:cubicBezTo>
                        <a:pt x="2066" y="6837"/>
                        <a:pt x="3236" y="10551"/>
                        <a:pt x="4185" y="14345"/>
                      </a:cubicBezTo>
                      <a:cubicBezTo>
                        <a:pt x="4972" y="17493"/>
                        <a:pt x="5638" y="20662"/>
                        <a:pt x="6082" y="23932"/>
                      </a:cubicBezTo>
                      <a:cubicBezTo>
                        <a:pt x="6122" y="24134"/>
                        <a:pt x="6284" y="24275"/>
                        <a:pt x="6486" y="24255"/>
                      </a:cubicBezTo>
                      <a:cubicBezTo>
                        <a:pt x="6687" y="24234"/>
                        <a:pt x="6849" y="24053"/>
                        <a:pt x="6809" y="23831"/>
                      </a:cubicBezTo>
                      <a:cubicBezTo>
                        <a:pt x="6324" y="19693"/>
                        <a:pt x="5537" y="15657"/>
                        <a:pt x="4487" y="11721"/>
                      </a:cubicBezTo>
                      <a:cubicBezTo>
                        <a:pt x="3640" y="8553"/>
                        <a:pt x="2610" y="5445"/>
                        <a:pt x="1440" y="2336"/>
                      </a:cubicBezTo>
                      <a:cubicBezTo>
                        <a:pt x="1299" y="1953"/>
                        <a:pt x="1157" y="1569"/>
                        <a:pt x="976" y="1186"/>
                      </a:cubicBezTo>
                      <a:cubicBezTo>
                        <a:pt x="794" y="803"/>
                        <a:pt x="572" y="480"/>
                        <a:pt x="350" y="116"/>
                      </a:cubicBezTo>
                      <a:cubicBezTo>
                        <a:pt x="310" y="15"/>
                        <a:pt x="209" y="-25"/>
                        <a:pt x="108" y="15"/>
                      </a:cubicBezTo>
                      <a:cubicBezTo>
                        <a:pt x="7" y="56"/>
                        <a:pt x="-13" y="157"/>
                        <a:pt x="7" y="2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7" name="Google Shape;1237;p26"/>
                <p:cNvSpPr/>
                <p:nvPr/>
              </p:nvSpPr>
              <p:spPr>
                <a:xfrm>
                  <a:off x="5068762" y="3041524"/>
                  <a:ext cx="31102" cy="8428"/>
                </a:xfrm>
                <a:custGeom>
                  <a:avLst/>
                  <a:gdLst/>
                  <a:ahLst/>
                  <a:cxnLst/>
                  <a:rect l="l" t="t" r="r" b="b"/>
                  <a:pathLst>
                    <a:path w="31102" h="8428" extrusionOk="0">
                      <a:moveTo>
                        <a:pt x="112" y="8206"/>
                      </a:moveTo>
                      <a:cubicBezTo>
                        <a:pt x="294" y="8408"/>
                        <a:pt x="31" y="8348"/>
                        <a:pt x="294" y="8428"/>
                      </a:cubicBezTo>
                      <a:cubicBezTo>
                        <a:pt x="334" y="8428"/>
                        <a:pt x="395" y="8388"/>
                        <a:pt x="435" y="8388"/>
                      </a:cubicBezTo>
                      <a:cubicBezTo>
                        <a:pt x="1162" y="8146"/>
                        <a:pt x="1888" y="7924"/>
                        <a:pt x="2615" y="7702"/>
                      </a:cubicBezTo>
                      <a:cubicBezTo>
                        <a:pt x="9840" y="5461"/>
                        <a:pt x="17429" y="4170"/>
                        <a:pt x="24795" y="2293"/>
                      </a:cubicBezTo>
                      <a:cubicBezTo>
                        <a:pt x="26854" y="1768"/>
                        <a:pt x="28912" y="1163"/>
                        <a:pt x="30931" y="497"/>
                      </a:cubicBezTo>
                      <a:cubicBezTo>
                        <a:pt x="31052" y="456"/>
                        <a:pt x="31132" y="315"/>
                        <a:pt x="31092" y="174"/>
                      </a:cubicBezTo>
                      <a:cubicBezTo>
                        <a:pt x="31052" y="32"/>
                        <a:pt x="30910" y="-28"/>
                        <a:pt x="30769" y="12"/>
                      </a:cubicBezTo>
                      <a:cubicBezTo>
                        <a:pt x="28630" y="598"/>
                        <a:pt x="26470" y="1102"/>
                        <a:pt x="24311" y="1587"/>
                      </a:cubicBezTo>
                      <a:cubicBezTo>
                        <a:pt x="19245" y="2737"/>
                        <a:pt x="14139" y="3726"/>
                        <a:pt x="9114" y="4977"/>
                      </a:cubicBezTo>
                      <a:cubicBezTo>
                        <a:pt x="6308" y="5663"/>
                        <a:pt x="3563" y="6450"/>
                        <a:pt x="859" y="7419"/>
                      </a:cubicBezTo>
                      <a:cubicBezTo>
                        <a:pt x="596" y="7520"/>
                        <a:pt x="233" y="7480"/>
                        <a:pt x="72" y="7722"/>
                      </a:cubicBezTo>
                      <a:cubicBezTo>
                        <a:pt x="-90" y="7964"/>
                        <a:pt x="72" y="7722"/>
                        <a:pt x="72" y="8004"/>
                      </a:cubicBezTo>
                      <a:cubicBezTo>
                        <a:pt x="11" y="8004"/>
                        <a:pt x="-9" y="8085"/>
                        <a:pt x="11" y="8146"/>
                      </a:cubicBezTo>
                      <a:cubicBezTo>
                        <a:pt x="11" y="8206"/>
                        <a:pt x="92" y="8226"/>
                        <a:pt x="132" y="820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8" name="Google Shape;1238;p26"/>
                <p:cNvSpPr/>
                <p:nvPr/>
              </p:nvSpPr>
              <p:spPr>
                <a:xfrm>
                  <a:off x="5120351" y="3043571"/>
                  <a:ext cx="9981" cy="2958"/>
                </a:xfrm>
                <a:custGeom>
                  <a:avLst/>
                  <a:gdLst/>
                  <a:ahLst/>
                  <a:cxnLst/>
                  <a:rect l="l" t="t" r="r" b="b"/>
                  <a:pathLst>
                    <a:path w="9981" h="2958" extrusionOk="0">
                      <a:moveTo>
                        <a:pt x="149" y="2950"/>
                      </a:moveTo>
                      <a:cubicBezTo>
                        <a:pt x="310" y="2930"/>
                        <a:pt x="492" y="2910"/>
                        <a:pt x="654" y="2870"/>
                      </a:cubicBezTo>
                      <a:cubicBezTo>
                        <a:pt x="2127" y="2486"/>
                        <a:pt x="3519" y="1921"/>
                        <a:pt x="4952" y="1518"/>
                      </a:cubicBezTo>
                      <a:cubicBezTo>
                        <a:pt x="6547" y="1074"/>
                        <a:pt x="8161" y="710"/>
                        <a:pt x="9836" y="367"/>
                      </a:cubicBezTo>
                      <a:cubicBezTo>
                        <a:pt x="9937" y="367"/>
                        <a:pt x="9998" y="246"/>
                        <a:pt x="9978" y="145"/>
                      </a:cubicBezTo>
                      <a:cubicBezTo>
                        <a:pt x="9978" y="44"/>
                        <a:pt x="9857" y="-16"/>
                        <a:pt x="9776" y="4"/>
                      </a:cubicBezTo>
                      <a:cubicBezTo>
                        <a:pt x="7717" y="407"/>
                        <a:pt x="5800" y="851"/>
                        <a:pt x="3883" y="1417"/>
                      </a:cubicBezTo>
                      <a:cubicBezTo>
                        <a:pt x="2732" y="1740"/>
                        <a:pt x="1521" y="2002"/>
                        <a:pt x="411" y="2527"/>
                      </a:cubicBezTo>
                      <a:cubicBezTo>
                        <a:pt x="290" y="2587"/>
                        <a:pt x="189" y="2668"/>
                        <a:pt x="68" y="2749"/>
                      </a:cubicBezTo>
                      <a:cubicBezTo>
                        <a:pt x="8" y="2749"/>
                        <a:pt x="-13" y="2829"/>
                        <a:pt x="8" y="2890"/>
                      </a:cubicBezTo>
                      <a:cubicBezTo>
                        <a:pt x="8" y="2950"/>
                        <a:pt x="88" y="2971"/>
                        <a:pt x="129" y="29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39" name="Google Shape;1239;p26"/>
                <p:cNvSpPr/>
                <p:nvPr/>
              </p:nvSpPr>
              <p:spPr>
                <a:xfrm>
                  <a:off x="5057693" y="2945858"/>
                  <a:ext cx="14526" cy="30570"/>
                </a:xfrm>
                <a:custGeom>
                  <a:avLst/>
                  <a:gdLst/>
                  <a:ahLst/>
                  <a:cxnLst/>
                  <a:rect l="l" t="t" r="r" b="b"/>
                  <a:pathLst>
                    <a:path w="14526" h="30570" extrusionOk="0">
                      <a:moveTo>
                        <a:pt x="262" y="30489"/>
                      </a:moveTo>
                      <a:cubicBezTo>
                        <a:pt x="444" y="30308"/>
                        <a:pt x="585" y="30227"/>
                        <a:pt x="727" y="30025"/>
                      </a:cubicBezTo>
                      <a:cubicBezTo>
                        <a:pt x="989" y="29642"/>
                        <a:pt x="1110" y="29157"/>
                        <a:pt x="1272" y="28733"/>
                      </a:cubicBezTo>
                      <a:cubicBezTo>
                        <a:pt x="2402" y="25928"/>
                        <a:pt x="3492" y="23123"/>
                        <a:pt x="4642" y="20358"/>
                      </a:cubicBezTo>
                      <a:cubicBezTo>
                        <a:pt x="5772" y="17573"/>
                        <a:pt x="6943" y="14808"/>
                        <a:pt x="8194" y="12083"/>
                      </a:cubicBezTo>
                      <a:cubicBezTo>
                        <a:pt x="10051" y="8087"/>
                        <a:pt x="12049" y="4131"/>
                        <a:pt x="14491" y="317"/>
                      </a:cubicBezTo>
                      <a:cubicBezTo>
                        <a:pt x="14551" y="216"/>
                        <a:pt x="14531" y="95"/>
                        <a:pt x="14450" y="34"/>
                      </a:cubicBezTo>
                      <a:cubicBezTo>
                        <a:pt x="14350" y="-27"/>
                        <a:pt x="14228" y="-6"/>
                        <a:pt x="14168" y="95"/>
                      </a:cubicBezTo>
                      <a:cubicBezTo>
                        <a:pt x="12836" y="1931"/>
                        <a:pt x="11565" y="3788"/>
                        <a:pt x="10434" y="5685"/>
                      </a:cubicBezTo>
                      <a:cubicBezTo>
                        <a:pt x="8719" y="8591"/>
                        <a:pt x="7205" y="11599"/>
                        <a:pt x="5792" y="14646"/>
                      </a:cubicBezTo>
                      <a:cubicBezTo>
                        <a:pt x="4945" y="16483"/>
                        <a:pt x="4157" y="18319"/>
                        <a:pt x="3411" y="20217"/>
                      </a:cubicBezTo>
                      <a:cubicBezTo>
                        <a:pt x="2301" y="23002"/>
                        <a:pt x="1272" y="25848"/>
                        <a:pt x="343" y="28733"/>
                      </a:cubicBezTo>
                      <a:cubicBezTo>
                        <a:pt x="222" y="29117"/>
                        <a:pt x="40" y="29460"/>
                        <a:pt x="0" y="29864"/>
                      </a:cubicBezTo>
                      <a:cubicBezTo>
                        <a:pt x="0" y="30086"/>
                        <a:pt x="40" y="30207"/>
                        <a:pt x="81" y="30429"/>
                      </a:cubicBezTo>
                      <a:cubicBezTo>
                        <a:pt x="81" y="30489"/>
                        <a:pt x="81" y="30550"/>
                        <a:pt x="141" y="30570"/>
                      </a:cubicBezTo>
                      <a:cubicBezTo>
                        <a:pt x="182" y="30570"/>
                        <a:pt x="262" y="30570"/>
                        <a:pt x="262" y="305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0" name="Google Shape;1240;p26"/>
                <p:cNvSpPr/>
                <p:nvPr/>
              </p:nvSpPr>
              <p:spPr>
                <a:xfrm>
                  <a:off x="5063541" y="3007055"/>
                  <a:ext cx="62983" cy="33011"/>
                </a:xfrm>
                <a:custGeom>
                  <a:avLst/>
                  <a:gdLst/>
                  <a:ahLst/>
                  <a:cxnLst/>
                  <a:rect l="l" t="t" r="r" b="b"/>
                  <a:pathLst>
                    <a:path w="62983" h="33011" extrusionOk="0">
                      <a:moveTo>
                        <a:pt x="327" y="32746"/>
                      </a:moveTo>
                      <a:cubicBezTo>
                        <a:pt x="671" y="33029"/>
                        <a:pt x="206" y="32968"/>
                        <a:pt x="650" y="33008"/>
                      </a:cubicBezTo>
                      <a:cubicBezTo>
                        <a:pt x="1034" y="33049"/>
                        <a:pt x="1357" y="32625"/>
                        <a:pt x="1700" y="32423"/>
                      </a:cubicBezTo>
                      <a:cubicBezTo>
                        <a:pt x="5171" y="30465"/>
                        <a:pt x="8784" y="28750"/>
                        <a:pt x="12457" y="27155"/>
                      </a:cubicBezTo>
                      <a:cubicBezTo>
                        <a:pt x="18593" y="24491"/>
                        <a:pt x="24910" y="22110"/>
                        <a:pt x="30985" y="19385"/>
                      </a:cubicBezTo>
                      <a:cubicBezTo>
                        <a:pt x="36615" y="16822"/>
                        <a:pt x="42186" y="13936"/>
                        <a:pt x="47554" y="10707"/>
                      </a:cubicBezTo>
                      <a:cubicBezTo>
                        <a:pt x="52923" y="7478"/>
                        <a:pt x="58069" y="3925"/>
                        <a:pt x="62954" y="131"/>
                      </a:cubicBezTo>
                      <a:cubicBezTo>
                        <a:pt x="62994" y="111"/>
                        <a:pt x="62994" y="50"/>
                        <a:pt x="62954" y="30"/>
                      </a:cubicBezTo>
                      <a:cubicBezTo>
                        <a:pt x="62913" y="-10"/>
                        <a:pt x="62893" y="-10"/>
                        <a:pt x="62853" y="30"/>
                      </a:cubicBezTo>
                      <a:cubicBezTo>
                        <a:pt x="57847" y="3643"/>
                        <a:pt x="52580" y="6973"/>
                        <a:pt x="47151" y="10041"/>
                      </a:cubicBezTo>
                      <a:cubicBezTo>
                        <a:pt x="41742" y="13109"/>
                        <a:pt x="36151" y="15914"/>
                        <a:pt x="30520" y="18336"/>
                      </a:cubicBezTo>
                      <a:cubicBezTo>
                        <a:pt x="23396" y="21464"/>
                        <a:pt x="15949" y="24047"/>
                        <a:pt x="8865" y="27377"/>
                      </a:cubicBezTo>
                      <a:cubicBezTo>
                        <a:pt x="6120" y="28669"/>
                        <a:pt x="3415" y="30062"/>
                        <a:pt x="852" y="31676"/>
                      </a:cubicBezTo>
                      <a:cubicBezTo>
                        <a:pt x="590" y="31838"/>
                        <a:pt x="186" y="31898"/>
                        <a:pt x="85" y="32181"/>
                      </a:cubicBezTo>
                      <a:cubicBezTo>
                        <a:pt x="-96" y="32685"/>
                        <a:pt x="45" y="32040"/>
                        <a:pt x="206" y="32564"/>
                      </a:cubicBezTo>
                      <a:cubicBezTo>
                        <a:pt x="166" y="32584"/>
                        <a:pt x="166" y="32665"/>
                        <a:pt x="166" y="32706"/>
                      </a:cubicBezTo>
                      <a:cubicBezTo>
                        <a:pt x="206" y="32746"/>
                        <a:pt x="267" y="32766"/>
                        <a:pt x="307" y="327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1241" name="Google Shape;1241;p26"/>
          <p:cNvGrpSpPr/>
          <p:nvPr/>
        </p:nvGrpSpPr>
        <p:grpSpPr>
          <a:xfrm>
            <a:off x="5590225" y="2324487"/>
            <a:ext cx="461424" cy="732722"/>
            <a:chOff x="177600" y="2303162"/>
            <a:chExt cx="461424" cy="732722"/>
          </a:xfrm>
        </p:grpSpPr>
        <p:grpSp>
          <p:nvGrpSpPr>
            <p:cNvPr id="1242" name="Google Shape;1242;p26"/>
            <p:cNvGrpSpPr/>
            <p:nvPr/>
          </p:nvGrpSpPr>
          <p:grpSpPr>
            <a:xfrm>
              <a:off x="423441" y="2517507"/>
              <a:ext cx="215583" cy="229700"/>
              <a:chOff x="423441" y="2517507"/>
              <a:chExt cx="215583" cy="229700"/>
            </a:xfrm>
          </p:grpSpPr>
          <p:sp>
            <p:nvSpPr>
              <p:cNvPr id="1243" name="Google Shape;1243;p26"/>
              <p:cNvSpPr/>
              <p:nvPr/>
            </p:nvSpPr>
            <p:spPr>
              <a:xfrm>
                <a:off x="439395" y="2545793"/>
                <a:ext cx="174767" cy="185232"/>
              </a:xfrm>
              <a:custGeom>
                <a:avLst/>
                <a:gdLst/>
                <a:ahLst/>
                <a:cxnLst/>
                <a:rect l="l" t="t" r="r" b="b"/>
                <a:pathLst>
                  <a:path w="203218" h="215386" extrusionOk="0">
                    <a:moveTo>
                      <a:pt x="203072" y="0"/>
                    </a:moveTo>
                    <a:cubicBezTo>
                      <a:pt x="203072" y="0"/>
                      <a:pt x="-34594" y="27382"/>
                      <a:pt x="4302" y="215386"/>
                    </a:cubicBezTo>
                    <a:cubicBezTo>
                      <a:pt x="4302" y="215386"/>
                      <a:pt x="209482" y="188004"/>
                      <a:pt x="203072" y="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4" name="Google Shape;1244;p26"/>
              <p:cNvSpPr/>
              <p:nvPr/>
            </p:nvSpPr>
            <p:spPr>
              <a:xfrm>
                <a:off x="423441" y="2517507"/>
                <a:ext cx="215583" cy="229700"/>
              </a:xfrm>
              <a:custGeom>
                <a:avLst/>
                <a:gdLst/>
                <a:ahLst/>
                <a:cxnLst/>
                <a:rect l="l" t="t" r="r" b="b"/>
                <a:pathLst>
                  <a:path w="250678" h="267093" extrusionOk="0">
                    <a:moveTo>
                      <a:pt x="762" y="267078"/>
                    </a:moveTo>
                    <a:cubicBezTo>
                      <a:pt x="1634" y="266953"/>
                      <a:pt x="2069" y="267078"/>
                      <a:pt x="2878" y="266766"/>
                    </a:cubicBezTo>
                    <a:cubicBezTo>
                      <a:pt x="5056" y="265833"/>
                      <a:pt x="6550" y="263966"/>
                      <a:pt x="8355" y="262410"/>
                    </a:cubicBezTo>
                    <a:cubicBezTo>
                      <a:pt x="17254" y="254880"/>
                      <a:pt x="25531" y="246790"/>
                      <a:pt x="33745" y="238637"/>
                    </a:cubicBezTo>
                    <a:cubicBezTo>
                      <a:pt x="57767" y="214740"/>
                      <a:pt x="79922" y="189474"/>
                      <a:pt x="103072" y="164954"/>
                    </a:cubicBezTo>
                    <a:cubicBezTo>
                      <a:pt x="133068" y="132905"/>
                      <a:pt x="164309" y="101602"/>
                      <a:pt x="193807" y="69117"/>
                    </a:cubicBezTo>
                    <a:cubicBezTo>
                      <a:pt x="213721" y="47211"/>
                      <a:pt x="232640" y="24745"/>
                      <a:pt x="250438" y="1657"/>
                    </a:cubicBezTo>
                    <a:cubicBezTo>
                      <a:pt x="250812" y="1221"/>
                      <a:pt x="250749" y="599"/>
                      <a:pt x="250252" y="225"/>
                    </a:cubicBezTo>
                    <a:cubicBezTo>
                      <a:pt x="249816" y="-148"/>
                      <a:pt x="249194" y="-23"/>
                      <a:pt x="248820" y="350"/>
                    </a:cubicBezTo>
                    <a:cubicBezTo>
                      <a:pt x="234880" y="17153"/>
                      <a:pt x="220131" y="33395"/>
                      <a:pt x="205071" y="49638"/>
                    </a:cubicBezTo>
                    <a:cubicBezTo>
                      <a:pt x="170408" y="87040"/>
                      <a:pt x="133940" y="123632"/>
                      <a:pt x="98592" y="160723"/>
                    </a:cubicBezTo>
                    <a:cubicBezTo>
                      <a:pt x="77744" y="182753"/>
                      <a:pt x="57269" y="204970"/>
                      <a:pt x="36297" y="227000"/>
                    </a:cubicBezTo>
                    <a:cubicBezTo>
                      <a:pt x="27398" y="236397"/>
                      <a:pt x="18374" y="245607"/>
                      <a:pt x="9288" y="255005"/>
                    </a:cubicBezTo>
                    <a:cubicBezTo>
                      <a:pt x="6301" y="258116"/>
                      <a:pt x="2256" y="260543"/>
                      <a:pt x="389" y="264464"/>
                    </a:cubicBezTo>
                    <a:cubicBezTo>
                      <a:pt x="16" y="265211"/>
                      <a:pt x="264" y="265522"/>
                      <a:pt x="140" y="266331"/>
                    </a:cubicBezTo>
                    <a:cubicBezTo>
                      <a:pt x="-47" y="266517"/>
                      <a:pt x="-47" y="266766"/>
                      <a:pt x="140" y="266953"/>
                    </a:cubicBezTo>
                    <a:cubicBezTo>
                      <a:pt x="327" y="267140"/>
                      <a:pt x="576" y="267140"/>
                      <a:pt x="762" y="2669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45" name="Google Shape;1245;p26"/>
            <p:cNvGrpSpPr/>
            <p:nvPr/>
          </p:nvGrpSpPr>
          <p:grpSpPr>
            <a:xfrm>
              <a:off x="177600" y="2303162"/>
              <a:ext cx="326056" cy="122381"/>
              <a:chOff x="177600" y="2303162"/>
              <a:chExt cx="326056" cy="122381"/>
            </a:xfrm>
          </p:grpSpPr>
          <p:sp>
            <p:nvSpPr>
              <p:cNvPr id="1246" name="Google Shape;1246;p26"/>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47" name="Google Shape;1247;p26"/>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248" name="Google Shape;1248;p26"/>
            <p:cNvGrpSpPr/>
            <p:nvPr/>
          </p:nvGrpSpPr>
          <p:grpSpPr>
            <a:xfrm>
              <a:off x="258394" y="2710176"/>
              <a:ext cx="218639" cy="325708"/>
              <a:chOff x="258394" y="2710176"/>
              <a:chExt cx="218639" cy="325708"/>
            </a:xfrm>
          </p:grpSpPr>
          <p:sp>
            <p:nvSpPr>
              <p:cNvPr id="1249" name="Google Shape;1249;p26"/>
              <p:cNvSpPr/>
              <p:nvPr/>
            </p:nvSpPr>
            <p:spPr>
              <a:xfrm rot="3637164">
                <a:off x="253622" y="2845213"/>
                <a:ext cx="228182" cy="122439"/>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rgbClr val="43847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250" name="Google Shape;1250;p26"/>
              <p:cNvSpPr/>
              <p:nvPr/>
            </p:nvSpPr>
            <p:spPr>
              <a:xfrm rot="3637164">
                <a:off x="209766" y="2810790"/>
                <a:ext cx="246230" cy="26173"/>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45"/>
          <p:cNvSpPr/>
          <p:nvPr/>
        </p:nvSpPr>
        <p:spPr>
          <a:xfrm>
            <a:off x="877330" y="1564395"/>
            <a:ext cx="8071798" cy="2302524"/>
          </a:xfrm>
          <a:custGeom>
            <a:avLst/>
            <a:gdLst/>
            <a:ahLst/>
            <a:cxnLst/>
            <a:rect l="l" t="t" r="r" b="b"/>
            <a:pathLst>
              <a:path w="8071798" h="2302524" fill="none" extrusionOk="0">
                <a:moveTo>
                  <a:pt x="0" y="383762"/>
                </a:moveTo>
                <a:cubicBezTo>
                  <a:pt x="8894" y="173288"/>
                  <a:pt x="205181" y="26816"/>
                  <a:pt x="383762" y="0"/>
                </a:cubicBezTo>
                <a:cubicBezTo>
                  <a:pt x="678364" y="-7971"/>
                  <a:pt x="721975" y="39603"/>
                  <a:pt x="1018672" y="0"/>
                </a:cubicBezTo>
                <a:cubicBezTo>
                  <a:pt x="1315369" y="-39603"/>
                  <a:pt x="1441097" y="59627"/>
                  <a:pt x="1653582" y="0"/>
                </a:cubicBezTo>
                <a:cubicBezTo>
                  <a:pt x="1866067" y="-59627"/>
                  <a:pt x="2131315" y="8192"/>
                  <a:pt x="2288492" y="0"/>
                </a:cubicBezTo>
                <a:cubicBezTo>
                  <a:pt x="2445669" y="-8192"/>
                  <a:pt x="2647702" y="63851"/>
                  <a:pt x="2923402" y="0"/>
                </a:cubicBezTo>
                <a:cubicBezTo>
                  <a:pt x="3199102" y="-63851"/>
                  <a:pt x="3270440" y="51681"/>
                  <a:pt x="3485269" y="0"/>
                </a:cubicBezTo>
                <a:cubicBezTo>
                  <a:pt x="3700098" y="-51681"/>
                  <a:pt x="3953826" y="46333"/>
                  <a:pt x="4120179" y="0"/>
                </a:cubicBezTo>
                <a:cubicBezTo>
                  <a:pt x="4286532" y="-46333"/>
                  <a:pt x="4541203" y="73102"/>
                  <a:pt x="4755089" y="0"/>
                </a:cubicBezTo>
                <a:cubicBezTo>
                  <a:pt x="4968975" y="-73102"/>
                  <a:pt x="4945745" y="22671"/>
                  <a:pt x="5097828" y="0"/>
                </a:cubicBezTo>
                <a:cubicBezTo>
                  <a:pt x="5249911" y="-22671"/>
                  <a:pt x="5435174" y="23874"/>
                  <a:pt x="5659695" y="0"/>
                </a:cubicBezTo>
                <a:cubicBezTo>
                  <a:pt x="5884216" y="-23874"/>
                  <a:pt x="5859223" y="35514"/>
                  <a:pt x="6002434" y="0"/>
                </a:cubicBezTo>
                <a:cubicBezTo>
                  <a:pt x="6145645" y="-35514"/>
                  <a:pt x="6363535" y="2555"/>
                  <a:pt x="6491259" y="0"/>
                </a:cubicBezTo>
                <a:cubicBezTo>
                  <a:pt x="6618984" y="-2555"/>
                  <a:pt x="6982919" y="16192"/>
                  <a:pt x="7199212" y="0"/>
                </a:cubicBezTo>
                <a:cubicBezTo>
                  <a:pt x="7415505" y="-16192"/>
                  <a:pt x="7517877" y="13121"/>
                  <a:pt x="7688036" y="0"/>
                </a:cubicBezTo>
                <a:cubicBezTo>
                  <a:pt x="7899299" y="-31146"/>
                  <a:pt x="8087002" y="145934"/>
                  <a:pt x="8071798" y="383762"/>
                </a:cubicBezTo>
                <a:cubicBezTo>
                  <a:pt x="8102279" y="514319"/>
                  <a:pt x="8036387" y="681444"/>
                  <a:pt x="8071798" y="849379"/>
                </a:cubicBezTo>
                <a:cubicBezTo>
                  <a:pt x="8107209" y="1017314"/>
                  <a:pt x="8065648" y="1195759"/>
                  <a:pt x="8071798" y="1330345"/>
                </a:cubicBezTo>
                <a:cubicBezTo>
                  <a:pt x="8077948" y="1464931"/>
                  <a:pt x="8048400" y="1700276"/>
                  <a:pt x="8071798" y="1918762"/>
                </a:cubicBezTo>
                <a:cubicBezTo>
                  <a:pt x="8110722" y="2160002"/>
                  <a:pt x="7929939" y="2281492"/>
                  <a:pt x="7688036" y="2302524"/>
                </a:cubicBezTo>
                <a:cubicBezTo>
                  <a:pt x="7551109" y="2312195"/>
                  <a:pt x="7469326" y="2299716"/>
                  <a:pt x="7345297" y="2302524"/>
                </a:cubicBezTo>
                <a:cubicBezTo>
                  <a:pt x="7221268" y="2305332"/>
                  <a:pt x="7074376" y="2269979"/>
                  <a:pt x="6856472" y="2302524"/>
                </a:cubicBezTo>
                <a:cubicBezTo>
                  <a:pt x="6638568" y="2335069"/>
                  <a:pt x="6419209" y="2264080"/>
                  <a:pt x="6294605" y="2302524"/>
                </a:cubicBezTo>
                <a:cubicBezTo>
                  <a:pt x="6170001" y="2340968"/>
                  <a:pt x="6083994" y="2266882"/>
                  <a:pt x="5951866" y="2302524"/>
                </a:cubicBezTo>
                <a:cubicBezTo>
                  <a:pt x="5819738" y="2338166"/>
                  <a:pt x="5571946" y="2294472"/>
                  <a:pt x="5316956" y="2302524"/>
                </a:cubicBezTo>
                <a:cubicBezTo>
                  <a:pt x="5061966" y="2310576"/>
                  <a:pt x="4906505" y="2280131"/>
                  <a:pt x="4682046" y="2302524"/>
                </a:cubicBezTo>
                <a:cubicBezTo>
                  <a:pt x="4457587" y="2324917"/>
                  <a:pt x="4487362" y="2297715"/>
                  <a:pt x="4339307" y="2302524"/>
                </a:cubicBezTo>
                <a:cubicBezTo>
                  <a:pt x="4191252" y="2307333"/>
                  <a:pt x="4017292" y="2290116"/>
                  <a:pt x="3850483" y="2302524"/>
                </a:cubicBezTo>
                <a:cubicBezTo>
                  <a:pt x="3683674" y="2314932"/>
                  <a:pt x="3476539" y="2287196"/>
                  <a:pt x="3361658" y="2302524"/>
                </a:cubicBezTo>
                <a:cubicBezTo>
                  <a:pt x="3246778" y="2317852"/>
                  <a:pt x="3050249" y="2270154"/>
                  <a:pt x="2945877" y="2302524"/>
                </a:cubicBezTo>
                <a:cubicBezTo>
                  <a:pt x="2841505" y="2334894"/>
                  <a:pt x="2445614" y="2283183"/>
                  <a:pt x="2310967" y="2302524"/>
                </a:cubicBezTo>
                <a:cubicBezTo>
                  <a:pt x="2176320" y="2321865"/>
                  <a:pt x="2048972" y="2273469"/>
                  <a:pt x="1822142" y="2302524"/>
                </a:cubicBezTo>
                <a:cubicBezTo>
                  <a:pt x="1595312" y="2331579"/>
                  <a:pt x="1642805" y="2277429"/>
                  <a:pt x="1479403" y="2302524"/>
                </a:cubicBezTo>
                <a:cubicBezTo>
                  <a:pt x="1316001" y="2327619"/>
                  <a:pt x="1253148" y="2262665"/>
                  <a:pt x="1136664" y="2302524"/>
                </a:cubicBezTo>
                <a:cubicBezTo>
                  <a:pt x="1020180" y="2342383"/>
                  <a:pt x="758816" y="2229015"/>
                  <a:pt x="383762" y="2302524"/>
                </a:cubicBezTo>
                <a:cubicBezTo>
                  <a:pt x="190032" y="2263393"/>
                  <a:pt x="-7535" y="2122863"/>
                  <a:pt x="0" y="1918762"/>
                </a:cubicBezTo>
                <a:cubicBezTo>
                  <a:pt x="-57595" y="1779885"/>
                  <a:pt x="45699" y="1578238"/>
                  <a:pt x="0" y="1391745"/>
                </a:cubicBezTo>
                <a:cubicBezTo>
                  <a:pt x="-45699" y="1205252"/>
                  <a:pt x="35189" y="1081625"/>
                  <a:pt x="0" y="895429"/>
                </a:cubicBezTo>
                <a:cubicBezTo>
                  <a:pt x="-35189" y="709233"/>
                  <a:pt x="31434" y="528247"/>
                  <a:pt x="0" y="383762"/>
                </a:cubicBezTo>
                <a:close/>
              </a:path>
              <a:path w="8071798" h="2302524" extrusionOk="0">
                <a:moveTo>
                  <a:pt x="0" y="383762"/>
                </a:moveTo>
                <a:cubicBezTo>
                  <a:pt x="2914" y="158736"/>
                  <a:pt x="188103" y="52723"/>
                  <a:pt x="383762" y="0"/>
                </a:cubicBezTo>
                <a:cubicBezTo>
                  <a:pt x="488938" y="-39762"/>
                  <a:pt x="704966" y="4782"/>
                  <a:pt x="799544" y="0"/>
                </a:cubicBezTo>
                <a:cubicBezTo>
                  <a:pt x="894122" y="-4782"/>
                  <a:pt x="1199854" y="39544"/>
                  <a:pt x="1361411" y="0"/>
                </a:cubicBezTo>
                <a:cubicBezTo>
                  <a:pt x="1522968" y="-39544"/>
                  <a:pt x="1626634" y="26582"/>
                  <a:pt x="1704150" y="0"/>
                </a:cubicBezTo>
                <a:cubicBezTo>
                  <a:pt x="1781666" y="-26582"/>
                  <a:pt x="1954363" y="20028"/>
                  <a:pt x="2192974" y="0"/>
                </a:cubicBezTo>
                <a:cubicBezTo>
                  <a:pt x="2431585" y="-20028"/>
                  <a:pt x="2619381" y="6439"/>
                  <a:pt x="2827884" y="0"/>
                </a:cubicBezTo>
                <a:cubicBezTo>
                  <a:pt x="3036387" y="-6439"/>
                  <a:pt x="3198711" y="15270"/>
                  <a:pt x="3535837" y="0"/>
                </a:cubicBezTo>
                <a:cubicBezTo>
                  <a:pt x="3872963" y="-15270"/>
                  <a:pt x="3877953" y="7007"/>
                  <a:pt x="4170747" y="0"/>
                </a:cubicBezTo>
                <a:cubicBezTo>
                  <a:pt x="4463541" y="-7007"/>
                  <a:pt x="4620212" y="34688"/>
                  <a:pt x="4878700" y="0"/>
                </a:cubicBezTo>
                <a:cubicBezTo>
                  <a:pt x="5137188" y="-34688"/>
                  <a:pt x="5220361" y="22685"/>
                  <a:pt x="5367524" y="0"/>
                </a:cubicBezTo>
                <a:cubicBezTo>
                  <a:pt x="5514687" y="-22685"/>
                  <a:pt x="5545066" y="38011"/>
                  <a:pt x="5710263" y="0"/>
                </a:cubicBezTo>
                <a:cubicBezTo>
                  <a:pt x="5875460" y="-38011"/>
                  <a:pt x="6200833" y="70559"/>
                  <a:pt x="6418216" y="0"/>
                </a:cubicBezTo>
                <a:cubicBezTo>
                  <a:pt x="6635599" y="-70559"/>
                  <a:pt x="6692065" y="20570"/>
                  <a:pt x="6760955" y="0"/>
                </a:cubicBezTo>
                <a:cubicBezTo>
                  <a:pt x="6829845" y="-20570"/>
                  <a:pt x="6983230" y="22879"/>
                  <a:pt x="7176737" y="0"/>
                </a:cubicBezTo>
                <a:cubicBezTo>
                  <a:pt x="7370244" y="-22879"/>
                  <a:pt x="7457675" y="23962"/>
                  <a:pt x="7688036" y="0"/>
                </a:cubicBezTo>
                <a:cubicBezTo>
                  <a:pt x="7865638" y="19789"/>
                  <a:pt x="8112666" y="162189"/>
                  <a:pt x="8071798" y="383762"/>
                </a:cubicBezTo>
                <a:cubicBezTo>
                  <a:pt x="8110136" y="492150"/>
                  <a:pt x="8048834" y="714026"/>
                  <a:pt x="8071798" y="910779"/>
                </a:cubicBezTo>
                <a:cubicBezTo>
                  <a:pt x="8094762" y="1107532"/>
                  <a:pt x="8022049" y="1276055"/>
                  <a:pt x="8071798" y="1453145"/>
                </a:cubicBezTo>
                <a:cubicBezTo>
                  <a:pt x="8121547" y="1630235"/>
                  <a:pt x="8022865" y="1703624"/>
                  <a:pt x="8071798" y="1918762"/>
                </a:cubicBezTo>
                <a:cubicBezTo>
                  <a:pt x="8111135" y="2162580"/>
                  <a:pt x="7934268" y="2273884"/>
                  <a:pt x="7688036" y="2302524"/>
                </a:cubicBezTo>
                <a:cubicBezTo>
                  <a:pt x="7543431" y="2338921"/>
                  <a:pt x="7439476" y="2281487"/>
                  <a:pt x="7199212" y="2302524"/>
                </a:cubicBezTo>
                <a:cubicBezTo>
                  <a:pt x="6958948" y="2323561"/>
                  <a:pt x="6803440" y="2262943"/>
                  <a:pt x="6491259" y="2302524"/>
                </a:cubicBezTo>
                <a:cubicBezTo>
                  <a:pt x="6179078" y="2342105"/>
                  <a:pt x="6112854" y="2264331"/>
                  <a:pt x="5929392" y="2302524"/>
                </a:cubicBezTo>
                <a:cubicBezTo>
                  <a:pt x="5745930" y="2340717"/>
                  <a:pt x="5543681" y="2273666"/>
                  <a:pt x="5440567" y="2302524"/>
                </a:cubicBezTo>
                <a:cubicBezTo>
                  <a:pt x="5337454" y="2331382"/>
                  <a:pt x="4919171" y="2299423"/>
                  <a:pt x="4732614" y="2302524"/>
                </a:cubicBezTo>
                <a:cubicBezTo>
                  <a:pt x="4546057" y="2305625"/>
                  <a:pt x="4318507" y="2279204"/>
                  <a:pt x="4097704" y="2302524"/>
                </a:cubicBezTo>
                <a:cubicBezTo>
                  <a:pt x="3876901" y="2325844"/>
                  <a:pt x="3772072" y="2261896"/>
                  <a:pt x="3535837" y="2302524"/>
                </a:cubicBezTo>
                <a:cubicBezTo>
                  <a:pt x="3299602" y="2343152"/>
                  <a:pt x="3363572" y="2280434"/>
                  <a:pt x="3193098" y="2302524"/>
                </a:cubicBezTo>
                <a:cubicBezTo>
                  <a:pt x="3022624" y="2324614"/>
                  <a:pt x="2942355" y="2259018"/>
                  <a:pt x="2777316" y="2302524"/>
                </a:cubicBezTo>
                <a:cubicBezTo>
                  <a:pt x="2612277" y="2346030"/>
                  <a:pt x="2455348" y="2263815"/>
                  <a:pt x="2361535" y="2302524"/>
                </a:cubicBezTo>
                <a:cubicBezTo>
                  <a:pt x="2267722" y="2341233"/>
                  <a:pt x="1959553" y="2273352"/>
                  <a:pt x="1726625" y="2302524"/>
                </a:cubicBezTo>
                <a:cubicBezTo>
                  <a:pt x="1493697" y="2331696"/>
                  <a:pt x="1283555" y="2291344"/>
                  <a:pt x="1164757" y="2302524"/>
                </a:cubicBezTo>
                <a:cubicBezTo>
                  <a:pt x="1045959" y="2313704"/>
                  <a:pt x="767479" y="2236439"/>
                  <a:pt x="383762" y="2302524"/>
                </a:cubicBezTo>
                <a:cubicBezTo>
                  <a:pt x="194999" y="2312890"/>
                  <a:pt x="6661" y="2111526"/>
                  <a:pt x="0" y="1918762"/>
                </a:cubicBezTo>
                <a:cubicBezTo>
                  <a:pt x="-17072" y="1740762"/>
                  <a:pt x="26995" y="1635079"/>
                  <a:pt x="0" y="1422445"/>
                </a:cubicBezTo>
                <a:cubicBezTo>
                  <a:pt x="-26995" y="1209811"/>
                  <a:pt x="1846" y="1137861"/>
                  <a:pt x="0" y="941479"/>
                </a:cubicBezTo>
                <a:cubicBezTo>
                  <a:pt x="-1846" y="745097"/>
                  <a:pt x="24916" y="581814"/>
                  <a:pt x="0" y="383762"/>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8000" b="1" i="0" u="none" strike="noStrike" cap="none">
                <a:solidFill>
                  <a:srgbClr val="0070C0"/>
                </a:solidFill>
                <a:latin typeface="Arial"/>
                <a:ea typeface="Arial"/>
                <a:cs typeface="Arial"/>
                <a:sym typeface="Arial"/>
              </a:rPr>
              <a:t>EM CÓ BIẾT</a:t>
            </a:r>
            <a:endParaRPr sz="8000" b="1" i="0" u="none" strike="noStrike" cap="none">
              <a:solidFill>
                <a:srgbClr val="0070C0"/>
              </a:solidFill>
              <a:latin typeface="Arial"/>
              <a:ea typeface="Arial"/>
              <a:cs typeface="Arial"/>
              <a:sym typeface="Arial"/>
            </a:endParaRPr>
          </a:p>
        </p:txBody>
      </p:sp>
      <p:pic>
        <p:nvPicPr>
          <p:cNvPr id="1819" name="Google Shape;1819;p45" descr="Hình ảnh ý Tưởng Thiết Kế Vector Bóng đèn PNG , Bóng đèn Vàng, Bóng đèn Dây  Tóc, Bóng đèn Tròn PNG và Vector với nền trong suốt để tải xuống miễn"/>
          <p:cNvPicPr preferRelativeResize="0"/>
          <p:nvPr/>
        </p:nvPicPr>
        <p:blipFill rotWithShape="1">
          <a:blip r:embed="rId3">
            <a:alphaModFix/>
          </a:blip>
          <a:srcRect/>
          <a:stretch/>
        </p:blipFill>
        <p:spPr>
          <a:xfrm rot="-755797">
            <a:off x="860120" y="701488"/>
            <a:ext cx="1519573" cy="151957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sp>
        <p:nvSpPr>
          <p:cNvPr id="1824" name="Google Shape;1824;p46"/>
          <p:cNvSpPr/>
          <p:nvPr/>
        </p:nvSpPr>
        <p:spPr>
          <a:xfrm>
            <a:off x="436319" y="2920027"/>
            <a:ext cx="8070112" cy="1387569"/>
          </a:xfrm>
          <a:custGeom>
            <a:avLst/>
            <a:gdLst/>
            <a:ahLst/>
            <a:cxnLst/>
            <a:rect l="l" t="t" r="r" b="b"/>
            <a:pathLst>
              <a:path w="8070112" h="1387569" fill="none" extrusionOk="0">
                <a:moveTo>
                  <a:pt x="0" y="231266"/>
                </a:moveTo>
                <a:cubicBezTo>
                  <a:pt x="-4966" y="110170"/>
                  <a:pt x="123396" y="-16211"/>
                  <a:pt x="231266" y="0"/>
                </a:cubicBezTo>
                <a:cubicBezTo>
                  <a:pt x="475842" y="-50602"/>
                  <a:pt x="520176" y="11443"/>
                  <a:pt x="740389" y="0"/>
                </a:cubicBezTo>
                <a:cubicBezTo>
                  <a:pt x="960602" y="-11443"/>
                  <a:pt x="1070843" y="51102"/>
                  <a:pt x="1173436" y="0"/>
                </a:cubicBezTo>
                <a:cubicBezTo>
                  <a:pt x="1276029" y="-51102"/>
                  <a:pt x="1574531" y="14197"/>
                  <a:pt x="1910786" y="0"/>
                </a:cubicBezTo>
                <a:cubicBezTo>
                  <a:pt x="2247041" y="-14197"/>
                  <a:pt x="2262336" y="35768"/>
                  <a:pt x="2572060" y="0"/>
                </a:cubicBezTo>
                <a:cubicBezTo>
                  <a:pt x="2881784" y="-35768"/>
                  <a:pt x="2940269" y="4023"/>
                  <a:pt x="3233334" y="0"/>
                </a:cubicBezTo>
                <a:cubicBezTo>
                  <a:pt x="3526399" y="-4023"/>
                  <a:pt x="3603367" y="78581"/>
                  <a:pt x="3894608" y="0"/>
                </a:cubicBezTo>
                <a:cubicBezTo>
                  <a:pt x="4185849" y="-78581"/>
                  <a:pt x="4279125" y="48894"/>
                  <a:pt x="4479807" y="0"/>
                </a:cubicBezTo>
                <a:cubicBezTo>
                  <a:pt x="4680489" y="-48894"/>
                  <a:pt x="4861670" y="75353"/>
                  <a:pt x="5141081" y="0"/>
                </a:cubicBezTo>
                <a:cubicBezTo>
                  <a:pt x="5420492" y="-75353"/>
                  <a:pt x="5546295" y="54179"/>
                  <a:pt x="5802355" y="0"/>
                </a:cubicBezTo>
                <a:cubicBezTo>
                  <a:pt x="6058415" y="-54179"/>
                  <a:pt x="6018946" y="21666"/>
                  <a:pt x="6159326" y="0"/>
                </a:cubicBezTo>
                <a:cubicBezTo>
                  <a:pt x="6299706" y="-21666"/>
                  <a:pt x="6564677" y="44509"/>
                  <a:pt x="6744525" y="0"/>
                </a:cubicBezTo>
                <a:cubicBezTo>
                  <a:pt x="6924373" y="-44509"/>
                  <a:pt x="6972783" y="18189"/>
                  <a:pt x="7101496" y="0"/>
                </a:cubicBezTo>
                <a:cubicBezTo>
                  <a:pt x="7230209" y="-18189"/>
                  <a:pt x="7603817" y="25907"/>
                  <a:pt x="7838846" y="0"/>
                </a:cubicBezTo>
                <a:cubicBezTo>
                  <a:pt x="7952132" y="4338"/>
                  <a:pt x="8089103" y="95247"/>
                  <a:pt x="8070112" y="231266"/>
                </a:cubicBezTo>
                <a:cubicBezTo>
                  <a:pt x="8084085" y="427817"/>
                  <a:pt x="8024672" y="460679"/>
                  <a:pt x="8070112" y="666033"/>
                </a:cubicBezTo>
                <a:cubicBezTo>
                  <a:pt x="8115552" y="871387"/>
                  <a:pt x="8037689" y="911754"/>
                  <a:pt x="8070112" y="1156303"/>
                </a:cubicBezTo>
                <a:cubicBezTo>
                  <a:pt x="8077472" y="1259787"/>
                  <a:pt x="7978419" y="1386901"/>
                  <a:pt x="7838846" y="1387569"/>
                </a:cubicBezTo>
                <a:cubicBezTo>
                  <a:pt x="7699792" y="1452490"/>
                  <a:pt x="7376562" y="1323524"/>
                  <a:pt x="7177572" y="1387569"/>
                </a:cubicBezTo>
                <a:cubicBezTo>
                  <a:pt x="6978582" y="1451614"/>
                  <a:pt x="6811795" y="1341461"/>
                  <a:pt x="6592373" y="1387569"/>
                </a:cubicBezTo>
                <a:cubicBezTo>
                  <a:pt x="6372951" y="1433677"/>
                  <a:pt x="6357035" y="1377158"/>
                  <a:pt x="6235402" y="1387569"/>
                </a:cubicBezTo>
                <a:cubicBezTo>
                  <a:pt x="6113769" y="1397980"/>
                  <a:pt x="5726204" y="1363887"/>
                  <a:pt x="5574128" y="1387569"/>
                </a:cubicBezTo>
                <a:cubicBezTo>
                  <a:pt x="5422052" y="1411251"/>
                  <a:pt x="5200533" y="1356894"/>
                  <a:pt x="5065005" y="1387569"/>
                </a:cubicBezTo>
                <a:cubicBezTo>
                  <a:pt x="4929477" y="1418244"/>
                  <a:pt x="4731035" y="1329230"/>
                  <a:pt x="4479807" y="1387569"/>
                </a:cubicBezTo>
                <a:cubicBezTo>
                  <a:pt x="4228579" y="1445908"/>
                  <a:pt x="4272780" y="1369542"/>
                  <a:pt x="4122836" y="1387569"/>
                </a:cubicBezTo>
                <a:cubicBezTo>
                  <a:pt x="3972892" y="1405596"/>
                  <a:pt x="3606341" y="1311526"/>
                  <a:pt x="3461562" y="1387569"/>
                </a:cubicBezTo>
                <a:cubicBezTo>
                  <a:pt x="3316783" y="1463612"/>
                  <a:pt x="2996601" y="1321002"/>
                  <a:pt x="2800287" y="1387569"/>
                </a:cubicBezTo>
                <a:cubicBezTo>
                  <a:pt x="2603974" y="1454136"/>
                  <a:pt x="2571862" y="1375970"/>
                  <a:pt x="2443316" y="1387569"/>
                </a:cubicBezTo>
                <a:cubicBezTo>
                  <a:pt x="2314770" y="1399168"/>
                  <a:pt x="2178596" y="1360681"/>
                  <a:pt x="1934194" y="1387569"/>
                </a:cubicBezTo>
                <a:cubicBezTo>
                  <a:pt x="1689792" y="1414457"/>
                  <a:pt x="1607374" y="1368693"/>
                  <a:pt x="1425071" y="1387569"/>
                </a:cubicBezTo>
                <a:cubicBezTo>
                  <a:pt x="1242768" y="1406445"/>
                  <a:pt x="1183585" y="1348320"/>
                  <a:pt x="992024" y="1387569"/>
                </a:cubicBezTo>
                <a:cubicBezTo>
                  <a:pt x="800463" y="1426818"/>
                  <a:pt x="535484" y="1315604"/>
                  <a:pt x="231266" y="1387569"/>
                </a:cubicBezTo>
                <a:cubicBezTo>
                  <a:pt x="99750" y="1385422"/>
                  <a:pt x="-26765" y="1290086"/>
                  <a:pt x="0" y="1156303"/>
                </a:cubicBezTo>
                <a:cubicBezTo>
                  <a:pt x="-41532" y="948352"/>
                  <a:pt x="13851" y="850858"/>
                  <a:pt x="0" y="684534"/>
                </a:cubicBezTo>
                <a:cubicBezTo>
                  <a:pt x="-13851" y="518210"/>
                  <a:pt x="48999" y="401198"/>
                  <a:pt x="0" y="231266"/>
                </a:cubicBezTo>
                <a:close/>
              </a:path>
              <a:path w="8070112" h="1387569" extrusionOk="0">
                <a:moveTo>
                  <a:pt x="0" y="231266"/>
                </a:moveTo>
                <a:cubicBezTo>
                  <a:pt x="2750" y="91197"/>
                  <a:pt x="112098" y="27701"/>
                  <a:pt x="231266" y="0"/>
                </a:cubicBezTo>
                <a:cubicBezTo>
                  <a:pt x="426020" y="-50595"/>
                  <a:pt x="526364" y="27900"/>
                  <a:pt x="664313" y="0"/>
                </a:cubicBezTo>
                <a:cubicBezTo>
                  <a:pt x="802262" y="-27900"/>
                  <a:pt x="986260" y="66552"/>
                  <a:pt x="1249511" y="0"/>
                </a:cubicBezTo>
                <a:cubicBezTo>
                  <a:pt x="1512762" y="-66552"/>
                  <a:pt x="1506793" y="34323"/>
                  <a:pt x="1606482" y="0"/>
                </a:cubicBezTo>
                <a:cubicBezTo>
                  <a:pt x="1706171" y="-34323"/>
                  <a:pt x="1903835" y="29594"/>
                  <a:pt x="2115605" y="0"/>
                </a:cubicBezTo>
                <a:cubicBezTo>
                  <a:pt x="2327375" y="-29594"/>
                  <a:pt x="2559444" y="4001"/>
                  <a:pt x="2776879" y="0"/>
                </a:cubicBezTo>
                <a:cubicBezTo>
                  <a:pt x="2994314" y="-4001"/>
                  <a:pt x="3147579" y="37724"/>
                  <a:pt x="3514229" y="0"/>
                </a:cubicBezTo>
                <a:cubicBezTo>
                  <a:pt x="3880879" y="-37724"/>
                  <a:pt x="3912593" y="22458"/>
                  <a:pt x="4175504" y="0"/>
                </a:cubicBezTo>
                <a:cubicBezTo>
                  <a:pt x="4438415" y="-22458"/>
                  <a:pt x="4677568" y="22228"/>
                  <a:pt x="4912854" y="0"/>
                </a:cubicBezTo>
                <a:cubicBezTo>
                  <a:pt x="5148140" y="-22228"/>
                  <a:pt x="5242052" y="25169"/>
                  <a:pt x="5421976" y="0"/>
                </a:cubicBezTo>
                <a:cubicBezTo>
                  <a:pt x="5601900" y="-25169"/>
                  <a:pt x="5630676" y="6224"/>
                  <a:pt x="5778947" y="0"/>
                </a:cubicBezTo>
                <a:cubicBezTo>
                  <a:pt x="5927218" y="-6224"/>
                  <a:pt x="6219467" y="45366"/>
                  <a:pt x="6516297" y="0"/>
                </a:cubicBezTo>
                <a:cubicBezTo>
                  <a:pt x="6813127" y="-45366"/>
                  <a:pt x="6697346" y="1828"/>
                  <a:pt x="6873269" y="0"/>
                </a:cubicBezTo>
                <a:cubicBezTo>
                  <a:pt x="7049192" y="-1828"/>
                  <a:pt x="7140202" y="28748"/>
                  <a:pt x="7306315" y="0"/>
                </a:cubicBezTo>
                <a:cubicBezTo>
                  <a:pt x="7472428" y="-28748"/>
                  <a:pt x="7634323" y="59276"/>
                  <a:pt x="7838846" y="0"/>
                </a:cubicBezTo>
                <a:cubicBezTo>
                  <a:pt x="7954195" y="7131"/>
                  <a:pt x="8093333" y="98071"/>
                  <a:pt x="8070112" y="231266"/>
                </a:cubicBezTo>
                <a:cubicBezTo>
                  <a:pt x="8090664" y="353073"/>
                  <a:pt x="8069638" y="502592"/>
                  <a:pt x="8070112" y="703035"/>
                </a:cubicBezTo>
                <a:cubicBezTo>
                  <a:pt x="8070586" y="903478"/>
                  <a:pt x="8040794" y="937646"/>
                  <a:pt x="8070112" y="1156303"/>
                </a:cubicBezTo>
                <a:cubicBezTo>
                  <a:pt x="8051752" y="1296251"/>
                  <a:pt x="7991609" y="1396831"/>
                  <a:pt x="7838846" y="1387569"/>
                </a:cubicBezTo>
                <a:cubicBezTo>
                  <a:pt x="7497385" y="1450841"/>
                  <a:pt x="7378957" y="1348766"/>
                  <a:pt x="7101496" y="1387569"/>
                </a:cubicBezTo>
                <a:cubicBezTo>
                  <a:pt x="6824035" y="1426372"/>
                  <a:pt x="6905834" y="1372118"/>
                  <a:pt x="6744525" y="1387569"/>
                </a:cubicBezTo>
                <a:cubicBezTo>
                  <a:pt x="6583216" y="1403020"/>
                  <a:pt x="6274626" y="1320557"/>
                  <a:pt x="6007175" y="1387569"/>
                </a:cubicBezTo>
                <a:cubicBezTo>
                  <a:pt x="5739724" y="1454581"/>
                  <a:pt x="5566087" y="1347625"/>
                  <a:pt x="5421976" y="1387569"/>
                </a:cubicBezTo>
                <a:cubicBezTo>
                  <a:pt x="5277865" y="1427513"/>
                  <a:pt x="5143097" y="1367596"/>
                  <a:pt x="4912854" y="1387569"/>
                </a:cubicBezTo>
                <a:cubicBezTo>
                  <a:pt x="4682611" y="1407542"/>
                  <a:pt x="4470675" y="1305263"/>
                  <a:pt x="4175504" y="1387569"/>
                </a:cubicBezTo>
                <a:cubicBezTo>
                  <a:pt x="3880333" y="1469875"/>
                  <a:pt x="3757384" y="1363972"/>
                  <a:pt x="3514229" y="1387569"/>
                </a:cubicBezTo>
                <a:cubicBezTo>
                  <a:pt x="3271074" y="1411166"/>
                  <a:pt x="3098861" y="1357239"/>
                  <a:pt x="2929031" y="1387569"/>
                </a:cubicBezTo>
                <a:cubicBezTo>
                  <a:pt x="2759201" y="1417899"/>
                  <a:pt x="2643456" y="1351545"/>
                  <a:pt x="2572060" y="1387569"/>
                </a:cubicBezTo>
                <a:cubicBezTo>
                  <a:pt x="2500664" y="1423593"/>
                  <a:pt x="2334045" y="1351004"/>
                  <a:pt x="2139013" y="1387569"/>
                </a:cubicBezTo>
                <a:cubicBezTo>
                  <a:pt x="1943981" y="1424134"/>
                  <a:pt x="1805030" y="1387516"/>
                  <a:pt x="1705966" y="1387569"/>
                </a:cubicBezTo>
                <a:cubicBezTo>
                  <a:pt x="1606902" y="1387622"/>
                  <a:pt x="1279540" y="1349919"/>
                  <a:pt x="1044692" y="1387569"/>
                </a:cubicBezTo>
                <a:cubicBezTo>
                  <a:pt x="809844" y="1425219"/>
                  <a:pt x="396835" y="1343266"/>
                  <a:pt x="231266" y="1387569"/>
                </a:cubicBezTo>
                <a:cubicBezTo>
                  <a:pt x="94798" y="1373901"/>
                  <a:pt x="-5758" y="1290144"/>
                  <a:pt x="0" y="1156303"/>
                </a:cubicBezTo>
                <a:cubicBezTo>
                  <a:pt x="-51392" y="959569"/>
                  <a:pt x="5656" y="914273"/>
                  <a:pt x="0" y="721536"/>
                </a:cubicBezTo>
                <a:cubicBezTo>
                  <a:pt x="-5656" y="528799"/>
                  <a:pt x="7894" y="401129"/>
                  <a:pt x="0" y="231266"/>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a:solidFill>
                  <a:srgbClr val="191919"/>
                </a:solidFill>
                <a:latin typeface="Arial"/>
                <a:ea typeface="Arial"/>
                <a:cs typeface="Arial"/>
                <a:sym typeface="Arial"/>
              </a:rPr>
              <a:t>Em hãy chứng minh nếu một mắt xích trong chuỗi thức ăn thay đổi sẽ ảnh hưởng đến các sinh vật khác trong chuỗi thức ăn.</a:t>
            </a:r>
            <a:endParaRPr/>
          </a:p>
        </p:txBody>
      </p:sp>
      <p:pic>
        <p:nvPicPr>
          <p:cNvPr id="1825" name="Google Shape;1825;p46"/>
          <p:cNvPicPr preferRelativeResize="0"/>
          <p:nvPr/>
        </p:nvPicPr>
        <p:blipFill rotWithShape="1">
          <a:blip r:embed="rId3">
            <a:alphaModFix/>
          </a:blip>
          <a:srcRect/>
          <a:stretch/>
        </p:blipFill>
        <p:spPr>
          <a:xfrm>
            <a:off x="1320489" y="409420"/>
            <a:ext cx="6503021" cy="241179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9"/>
        <p:cNvGrpSpPr/>
        <p:nvPr/>
      </p:nvGrpSpPr>
      <p:grpSpPr>
        <a:xfrm>
          <a:off x="0" y="0"/>
          <a:ext cx="0" cy="0"/>
          <a:chOff x="0" y="0"/>
          <a:chExt cx="0" cy="0"/>
        </a:xfrm>
      </p:grpSpPr>
      <p:sp>
        <p:nvSpPr>
          <p:cNvPr id="1830" name="Google Shape;1830;p47"/>
          <p:cNvSpPr/>
          <p:nvPr/>
        </p:nvSpPr>
        <p:spPr>
          <a:xfrm>
            <a:off x="724621" y="291839"/>
            <a:ext cx="7370865" cy="2254020"/>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KẾT LUẬN: </a:t>
            </a:r>
            <a:r>
              <a:rPr lang="en-US" sz="2800" b="1" i="0" u="none" strike="noStrike" cap="none">
                <a:solidFill>
                  <a:schemeClr val="dk1"/>
                </a:solidFill>
                <a:latin typeface="Arial"/>
                <a:ea typeface="Arial"/>
                <a:cs typeface="Arial"/>
                <a:sym typeface="Arial"/>
              </a:rPr>
              <a:t>Các sinh vật trong chuỗi thức ăn có mối liên hệ chặt chẽ với nhau. Trong đó, số lượng sinh vật được duy trì tương đối ổn định tạo thành </a:t>
            </a:r>
            <a:r>
              <a:rPr lang="en-US" sz="2800" b="1" i="0" u="none" strike="noStrike" cap="none">
                <a:solidFill>
                  <a:srgbClr val="FF0000"/>
                </a:solidFill>
                <a:latin typeface="Arial"/>
                <a:ea typeface="Arial"/>
                <a:cs typeface="Arial"/>
                <a:sym typeface="Arial"/>
              </a:rPr>
              <a:t>trạng thái cân bằng</a:t>
            </a:r>
            <a:r>
              <a:rPr lang="en-US" sz="2800" b="1" i="0" u="none" strike="noStrike" cap="none">
                <a:solidFill>
                  <a:schemeClr val="dk1"/>
                </a:solidFill>
                <a:latin typeface="Arial"/>
                <a:ea typeface="Arial"/>
                <a:cs typeface="Arial"/>
                <a:sym typeface="Arial"/>
              </a:rPr>
              <a:t> của chuỗi thức ăn.</a:t>
            </a:r>
            <a:endParaRPr/>
          </a:p>
        </p:txBody>
      </p:sp>
      <p:grpSp>
        <p:nvGrpSpPr>
          <p:cNvPr id="1831" name="Google Shape;1831;p47"/>
          <p:cNvGrpSpPr/>
          <p:nvPr/>
        </p:nvGrpSpPr>
        <p:grpSpPr>
          <a:xfrm>
            <a:off x="7660001" y="1746245"/>
            <a:ext cx="2119901" cy="2438750"/>
            <a:chOff x="9897806" y="-2895769"/>
            <a:chExt cx="2472187" cy="2844024"/>
          </a:xfrm>
        </p:grpSpPr>
        <p:sp>
          <p:nvSpPr>
            <p:cNvPr id="1832" name="Google Shape;1832;p47"/>
            <p:cNvSpPr/>
            <p:nvPr/>
          </p:nvSpPr>
          <p:spPr>
            <a:xfrm>
              <a:off x="9897806" y="-2895769"/>
              <a:ext cx="2472187" cy="2386613"/>
            </a:xfrm>
            <a:custGeom>
              <a:avLst/>
              <a:gdLst/>
              <a:ahLst/>
              <a:cxnLst/>
              <a:rect l="l" t="t" r="r" b="b"/>
              <a:pathLst>
                <a:path w="179144" h="172943" extrusionOk="0">
                  <a:moveTo>
                    <a:pt x="179140" y="101498"/>
                  </a:moveTo>
                  <a:cubicBezTo>
                    <a:pt x="178332" y="151348"/>
                    <a:pt x="139784" y="172944"/>
                    <a:pt x="91951" y="172944"/>
                  </a:cubicBezTo>
                  <a:cubicBezTo>
                    <a:pt x="44119" y="172944"/>
                    <a:pt x="0" y="147998"/>
                    <a:pt x="0" y="98148"/>
                  </a:cubicBezTo>
                  <a:cubicBezTo>
                    <a:pt x="0" y="48297"/>
                    <a:pt x="39820" y="0"/>
                    <a:pt x="87672" y="0"/>
                  </a:cubicBezTo>
                  <a:cubicBezTo>
                    <a:pt x="135525" y="0"/>
                    <a:pt x="179705" y="66885"/>
                    <a:pt x="179140" y="1014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3" name="Google Shape;1833;p47"/>
            <p:cNvSpPr/>
            <p:nvPr/>
          </p:nvSpPr>
          <p:spPr>
            <a:xfrm>
              <a:off x="10730399" y="-2558716"/>
              <a:ext cx="744193" cy="652561"/>
            </a:xfrm>
            <a:custGeom>
              <a:avLst/>
              <a:gdLst/>
              <a:ahLst/>
              <a:cxnLst/>
              <a:rect l="l" t="t" r="r" b="b"/>
              <a:pathLst>
                <a:path w="53927" h="47287" extrusionOk="0">
                  <a:moveTo>
                    <a:pt x="0" y="0"/>
                  </a:moveTo>
                  <a:cubicBezTo>
                    <a:pt x="0" y="0"/>
                    <a:pt x="3370" y="47287"/>
                    <a:pt x="26520" y="47287"/>
                  </a:cubicBezTo>
                  <a:cubicBezTo>
                    <a:pt x="49669" y="47287"/>
                    <a:pt x="53927" y="525"/>
                    <a:pt x="53927" y="52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4" name="Google Shape;1834;p47"/>
            <p:cNvSpPr/>
            <p:nvPr/>
          </p:nvSpPr>
          <p:spPr>
            <a:xfrm>
              <a:off x="10752689" y="-2515820"/>
              <a:ext cx="94130" cy="118363"/>
            </a:xfrm>
            <a:custGeom>
              <a:avLst/>
              <a:gdLst/>
              <a:ahLst/>
              <a:cxnLst/>
              <a:rect l="l" t="t" r="r" b="b"/>
              <a:pathLst>
                <a:path w="6821" h="8577" extrusionOk="0">
                  <a:moveTo>
                    <a:pt x="0" y="8578"/>
                  </a:moveTo>
                  <a:lnTo>
                    <a:pt x="682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5" name="Google Shape;1835;p47"/>
            <p:cNvSpPr/>
            <p:nvPr/>
          </p:nvSpPr>
          <p:spPr>
            <a:xfrm>
              <a:off x="11373023" y="-2494358"/>
              <a:ext cx="160977" cy="82151"/>
            </a:xfrm>
            <a:custGeom>
              <a:avLst/>
              <a:gdLst/>
              <a:ahLst/>
              <a:cxnLst/>
              <a:rect l="l" t="t" r="r" b="b"/>
              <a:pathLst>
                <a:path w="11665" h="5953" extrusionOk="0">
                  <a:moveTo>
                    <a:pt x="0" y="0"/>
                  </a:moveTo>
                  <a:lnTo>
                    <a:pt x="5813" y="5954"/>
                  </a:lnTo>
                  <a:lnTo>
                    <a:pt x="11666" y="163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6" name="Google Shape;1836;p47"/>
            <p:cNvSpPr/>
            <p:nvPr/>
          </p:nvSpPr>
          <p:spPr>
            <a:xfrm>
              <a:off x="11301710" y="-2247569"/>
              <a:ext cx="64612" cy="116693"/>
            </a:xfrm>
            <a:custGeom>
              <a:avLst/>
              <a:gdLst/>
              <a:ahLst/>
              <a:cxnLst/>
              <a:rect l="l" t="t" r="r" b="b"/>
              <a:pathLst>
                <a:path w="4682" h="8456" extrusionOk="0">
                  <a:moveTo>
                    <a:pt x="0" y="0"/>
                  </a:moveTo>
                  <a:lnTo>
                    <a:pt x="4682" y="845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7" name="Google Shape;1837;p47"/>
            <p:cNvSpPr/>
            <p:nvPr/>
          </p:nvSpPr>
          <p:spPr>
            <a:xfrm>
              <a:off x="10730399" y="-2289913"/>
              <a:ext cx="163765" cy="145659"/>
            </a:xfrm>
            <a:custGeom>
              <a:avLst/>
              <a:gdLst/>
              <a:ahLst/>
              <a:cxnLst/>
              <a:rect l="l" t="t" r="r" b="b"/>
              <a:pathLst>
                <a:path w="11867" h="10555" extrusionOk="0">
                  <a:moveTo>
                    <a:pt x="11867" y="0"/>
                  </a:moveTo>
                  <a:lnTo>
                    <a:pt x="6922" y="10555"/>
                  </a:lnTo>
                  <a:lnTo>
                    <a:pt x="0" y="904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8" name="Google Shape;1838;p47"/>
            <p:cNvSpPr/>
            <p:nvPr/>
          </p:nvSpPr>
          <p:spPr>
            <a:xfrm>
              <a:off x="10583327" y="-2298539"/>
              <a:ext cx="1038224" cy="774693"/>
            </a:xfrm>
            <a:custGeom>
              <a:avLst/>
              <a:gdLst/>
              <a:ahLst/>
              <a:cxnLst/>
              <a:rect l="l" t="t" r="r" b="b"/>
              <a:pathLst>
                <a:path w="75220" h="56127" extrusionOk="0">
                  <a:moveTo>
                    <a:pt x="0" y="0"/>
                  </a:moveTo>
                  <a:cubicBezTo>
                    <a:pt x="0" y="0"/>
                    <a:pt x="4722" y="56127"/>
                    <a:pt x="36994" y="56127"/>
                  </a:cubicBezTo>
                  <a:cubicBezTo>
                    <a:pt x="69266" y="56127"/>
                    <a:pt x="75220" y="505"/>
                    <a:pt x="75220" y="50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39" name="Google Shape;1839;p47"/>
            <p:cNvSpPr/>
            <p:nvPr/>
          </p:nvSpPr>
          <p:spPr>
            <a:xfrm>
              <a:off x="11496149" y="-2127797"/>
              <a:ext cx="170751" cy="99171"/>
            </a:xfrm>
            <a:custGeom>
              <a:avLst/>
              <a:gdLst/>
              <a:ahLst/>
              <a:cxnLst/>
              <a:rect l="l" t="t" r="r" b="b"/>
              <a:pathLst>
                <a:path w="12371" h="7185" extrusionOk="0">
                  <a:moveTo>
                    <a:pt x="0" y="0"/>
                  </a:moveTo>
                  <a:lnTo>
                    <a:pt x="5086" y="7185"/>
                  </a:lnTo>
                  <a:lnTo>
                    <a:pt x="1237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0" name="Google Shape;1840;p47"/>
            <p:cNvSpPr/>
            <p:nvPr/>
          </p:nvSpPr>
          <p:spPr>
            <a:xfrm>
              <a:off x="11401441" y="-1887674"/>
              <a:ext cx="220067" cy="71304"/>
            </a:xfrm>
            <a:custGeom>
              <a:avLst/>
              <a:gdLst/>
              <a:ahLst/>
              <a:cxnLst/>
              <a:rect l="l" t="t" r="r" b="b"/>
              <a:pathLst>
                <a:path w="15944" h="5166" extrusionOk="0">
                  <a:moveTo>
                    <a:pt x="15944" y="1231"/>
                  </a:moveTo>
                  <a:lnTo>
                    <a:pt x="5974" y="5166"/>
                  </a:ln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1" name="Google Shape;1841;p47"/>
            <p:cNvSpPr/>
            <p:nvPr/>
          </p:nvSpPr>
          <p:spPr>
            <a:xfrm>
              <a:off x="11301710" y="-1747572"/>
              <a:ext cx="194436" cy="108087"/>
            </a:xfrm>
            <a:custGeom>
              <a:avLst/>
              <a:gdLst/>
              <a:ahLst/>
              <a:cxnLst/>
              <a:rect l="l" t="t" r="r" b="b"/>
              <a:pathLst>
                <a:path w="14087" h="7831" extrusionOk="0">
                  <a:moveTo>
                    <a:pt x="0" y="0"/>
                  </a:moveTo>
                  <a:lnTo>
                    <a:pt x="4218" y="7831"/>
                  </a:lnTo>
                  <a:lnTo>
                    <a:pt x="14088" y="68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2" name="Google Shape;1842;p47"/>
            <p:cNvSpPr/>
            <p:nvPr/>
          </p:nvSpPr>
          <p:spPr>
            <a:xfrm>
              <a:off x="10495865" y="-2183501"/>
              <a:ext cx="111138" cy="40386"/>
            </a:xfrm>
            <a:custGeom>
              <a:avLst/>
              <a:gdLst/>
              <a:ahLst/>
              <a:cxnLst/>
              <a:rect l="l" t="t" r="r" b="b"/>
              <a:pathLst>
                <a:path w="8052" h="2926" extrusionOk="0">
                  <a:moveTo>
                    <a:pt x="0" y="0"/>
                  </a:moveTo>
                  <a:lnTo>
                    <a:pt x="8053" y="292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3" name="Google Shape;1843;p47"/>
            <p:cNvSpPr/>
            <p:nvPr/>
          </p:nvSpPr>
          <p:spPr>
            <a:xfrm>
              <a:off x="10606997" y="-1911357"/>
              <a:ext cx="168529" cy="59323"/>
            </a:xfrm>
            <a:custGeom>
              <a:avLst/>
              <a:gdLst/>
              <a:ahLst/>
              <a:cxnLst/>
              <a:rect l="l" t="t" r="r" b="b"/>
              <a:pathLst>
                <a:path w="12210" h="4298" extrusionOk="0">
                  <a:moveTo>
                    <a:pt x="0" y="1716"/>
                  </a:moveTo>
                  <a:lnTo>
                    <a:pt x="6418" y="4299"/>
                  </a:lnTo>
                  <a:lnTo>
                    <a:pt x="1221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4" name="Google Shape;1844;p47"/>
            <p:cNvSpPr/>
            <p:nvPr/>
          </p:nvSpPr>
          <p:spPr>
            <a:xfrm>
              <a:off x="10730399" y="-1736696"/>
              <a:ext cx="163794" cy="106403"/>
            </a:xfrm>
            <a:custGeom>
              <a:avLst/>
              <a:gdLst/>
              <a:ahLst/>
              <a:cxnLst/>
              <a:rect l="l" t="t" r="r" b="b"/>
              <a:pathLst>
                <a:path w="11867" h="7709" extrusionOk="0">
                  <a:moveTo>
                    <a:pt x="11867" y="0"/>
                  </a:moveTo>
                  <a:lnTo>
                    <a:pt x="8436" y="7710"/>
                  </a:lnTo>
                  <a:lnTo>
                    <a:pt x="0" y="771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5" name="Google Shape;1845;p47"/>
            <p:cNvSpPr/>
            <p:nvPr/>
          </p:nvSpPr>
          <p:spPr>
            <a:xfrm>
              <a:off x="10371897" y="-2079325"/>
              <a:ext cx="1461643" cy="1035436"/>
            </a:xfrm>
            <a:custGeom>
              <a:avLst/>
              <a:gdLst/>
              <a:ahLst/>
              <a:cxnLst/>
              <a:rect l="l" t="t" r="r" b="b"/>
              <a:pathLst>
                <a:path w="105897" h="75018" extrusionOk="0">
                  <a:moveTo>
                    <a:pt x="0" y="0"/>
                  </a:moveTo>
                  <a:cubicBezTo>
                    <a:pt x="0" y="0"/>
                    <a:pt x="6640" y="75018"/>
                    <a:pt x="52091" y="75018"/>
                  </a:cubicBezTo>
                  <a:cubicBezTo>
                    <a:pt x="97542" y="75018"/>
                    <a:pt x="105897" y="1574"/>
                    <a:pt x="105897" y="15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6" name="Google Shape;1846;p47"/>
            <p:cNvSpPr/>
            <p:nvPr/>
          </p:nvSpPr>
          <p:spPr>
            <a:xfrm>
              <a:off x="10271338" y="-1972913"/>
              <a:ext cx="206692" cy="60441"/>
            </a:xfrm>
            <a:custGeom>
              <a:avLst/>
              <a:gdLst/>
              <a:ahLst/>
              <a:cxnLst/>
              <a:rect l="l" t="t" r="r" b="b"/>
              <a:pathLst>
                <a:path w="14975" h="4379" extrusionOk="0">
                  <a:moveTo>
                    <a:pt x="0" y="0"/>
                  </a:moveTo>
                  <a:lnTo>
                    <a:pt x="9102" y="4379"/>
                  </a:lnTo>
                  <a:lnTo>
                    <a:pt x="14976" y="127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7" name="Google Shape;1847;p47"/>
            <p:cNvSpPr/>
            <p:nvPr/>
          </p:nvSpPr>
          <p:spPr>
            <a:xfrm>
              <a:off x="11808401" y="-2004947"/>
              <a:ext cx="120896" cy="92477"/>
            </a:xfrm>
            <a:custGeom>
              <a:avLst/>
              <a:gdLst/>
              <a:ahLst/>
              <a:cxnLst/>
              <a:rect l="l" t="t" r="r" b="b"/>
              <a:pathLst>
                <a:path w="8759" h="6700" extrusionOk="0">
                  <a:moveTo>
                    <a:pt x="0" y="6701"/>
                  </a:moveTo>
                  <a:lnTo>
                    <a:pt x="875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8" name="Google Shape;1848;p47"/>
            <p:cNvSpPr/>
            <p:nvPr/>
          </p:nvSpPr>
          <p:spPr>
            <a:xfrm>
              <a:off x="11425677" y="-1325831"/>
              <a:ext cx="198894" cy="108074"/>
            </a:xfrm>
            <a:custGeom>
              <a:avLst/>
              <a:gdLst/>
              <a:ahLst/>
              <a:cxnLst/>
              <a:rect l="l" t="t" r="r" b="b"/>
              <a:pathLst>
                <a:path w="14410" h="7830" extrusionOk="0">
                  <a:moveTo>
                    <a:pt x="0" y="0"/>
                  </a:moveTo>
                  <a:lnTo>
                    <a:pt x="4440" y="7831"/>
                  </a:lnTo>
                  <a:lnTo>
                    <a:pt x="14410" y="700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49" name="Google Shape;1849;p47"/>
            <p:cNvSpPr/>
            <p:nvPr/>
          </p:nvSpPr>
          <p:spPr>
            <a:xfrm>
              <a:off x="11293925" y="-1217763"/>
              <a:ext cx="39544" cy="115610"/>
            </a:xfrm>
            <a:custGeom>
              <a:avLst/>
              <a:gdLst/>
              <a:ahLst/>
              <a:cxnLst/>
              <a:rect l="l" t="t" r="r" b="b"/>
              <a:pathLst>
                <a:path w="2865" h="8376" extrusionOk="0">
                  <a:moveTo>
                    <a:pt x="0" y="0"/>
                  </a:moveTo>
                  <a:cubicBezTo>
                    <a:pt x="383" y="222"/>
                    <a:pt x="2866" y="8376"/>
                    <a:pt x="2866" y="837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0" name="Google Shape;1850;p47"/>
            <p:cNvSpPr/>
            <p:nvPr/>
          </p:nvSpPr>
          <p:spPr>
            <a:xfrm>
              <a:off x="11593645" y="-1562048"/>
              <a:ext cx="179115" cy="76038"/>
            </a:xfrm>
            <a:custGeom>
              <a:avLst/>
              <a:gdLst/>
              <a:ahLst/>
              <a:cxnLst/>
              <a:rect l="l" t="t" r="r" b="b"/>
              <a:pathLst>
                <a:path w="12977" h="5509" extrusionOk="0">
                  <a:moveTo>
                    <a:pt x="0" y="0"/>
                  </a:moveTo>
                  <a:lnTo>
                    <a:pt x="5389" y="5510"/>
                  </a:lnTo>
                  <a:lnTo>
                    <a:pt x="12977" y="131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1" name="Google Shape;1851;p47"/>
            <p:cNvSpPr/>
            <p:nvPr/>
          </p:nvSpPr>
          <p:spPr>
            <a:xfrm>
              <a:off x="10333459" y="-1789350"/>
              <a:ext cx="203628" cy="66293"/>
            </a:xfrm>
            <a:custGeom>
              <a:avLst/>
              <a:gdLst/>
              <a:ahLst/>
              <a:cxnLst/>
              <a:rect l="l" t="t" r="r" b="b"/>
              <a:pathLst>
                <a:path w="14753" h="4803" extrusionOk="0">
                  <a:moveTo>
                    <a:pt x="0" y="2725"/>
                  </a:moveTo>
                  <a:lnTo>
                    <a:pt x="7851" y="4804"/>
                  </a:lnTo>
                  <a:lnTo>
                    <a:pt x="1475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2" name="Google Shape;1852;p47"/>
            <p:cNvSpPr/>
            <p:nvPr/>
          </p:nvSpPr>
          <p:spPr>
            <a:xfrm>
              <a:off x="10435137" y="-1523886"/>
              <a:ext cx="177155" cy="84678"/>
            </a:xfrm>
            <a:custGeom>
              <a:avLst/>
              <a:gdLst/>
              <a:ahLst/>
              <a:cxnLst/>
              <a:rect l="l" t="t" r="r" b="b"/>
              <a:pathLst>
                <a:path w="12835" h="6135" extrusionOk="0">
                  <a:moveTo>
                    <a:pt x="0" y="1655"/>
                  </a:moveTo>
                  <a:lnTo>
                    <a:pt x="8355" y="6136"/>
                  </a:lnTo>
                  <a:lnTo>
                    <a:pt x="1283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3" name="Google Shape;1853;p47"/>
            <p:cNvSpPr/>
            <p:nvPr/>
          </p:nvSpPr>
          <p:spPr>
            <a:xfrm>
              <a:off x="10562997" y="-1303265"/>
              <a:ext cx="183849" cy="60165"/>
            </a:xfrm>
            <a:custGeom>
              <a:avLst/>
              <a:gdLst/>
              <a:ahLst/>
              <a:cxnLst/>
              <a:rect l="l" t="t" r="r" b="b"/>
              <a:pathLst>
                <a:path w="13320" h="4359" extrusionOk="0">
                  <a:moveTo>
                    <a:pt x="0" y="4359"/>
                  </a:moveTo>
                  <a:cubicBezTo>
                    <a:pt x="222" y="4097"/>
                    <a:pt x="8416" y="4359"/>
                    <a:pt x="8416" y="4359"/>
                  </a:cubicBezTo>
                  <a:lnTo>
                    <a:pt x="1332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4" name="Google Shape;1854;p47"/>
            <p:cNvSpPr/>
            <p:nvPr/>
          </p:nvSpPr>
          <p:spPr>
            <a:xfrm>
              <a:off x="10721483" y="-1202429"/>
              <a:ext cx="154036" cy="112256"/>
            </a:xfrm>
            <a:custGeom>
              <a:avLst/>
              <a:gdLst/>
              <a:ahLst/>
              <a:cxnLst/>
              <a:rect l="l" t="t" r="r" b="b"/>
              <a:pathLst>
                <a:path w="11160" h="8133" extrusionOk="0">
                  <a:moveTo>
                    <a:pt x="0" y="8134"/>
                  </a:moveTo>
                  <a:cubicBezTo>
                    <a:pt x="303" y="7911"/>
                    <a:pt x="8517" y="6761"/>
                    <a:pt x="8517" y="6761"/>
                  </a:cubicBezTo>
                  <a:lnTo>
                    <a:pt x="1116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5" name="Google Shape;1855;p47"/>
            <p:cNvSpPr/>
            <p:nvPr/>
          </p:nvSpPr>
          <p:spPr>
            <a:xfrm>
              <a:off x="10145714" y="-1913303"/>
              <a:ext cx="1917940" cy="1255503"/>
            </a:xfrm>
            <a:custGeom>
              <a:avLst/>
              <a:gdLst/>
              <a:ahLst/>
              <a:cxnLst/>
              <a:rect l="l" t="t" r="r" b="b"/>
              <a:pathLst>
                <a:path w="138956" h="90962" extrusionOk="0">
                  <a:moveTo>
                    <a:pt x="0" y="0"/>
                  </a:moveTo>
                  <a:cubicBezTo>
                    <a:pt x="0" y="0"/>
                    <a:pt x="8699" y="90962"/>
                    <a:pt x="68358" y="90962"/>
                  </a:cubicBezTo>
                  <a:cubicBezTo>
                    <a:pt x="128018" y="90962"/>
                    <a:pt x="138956" y="5894"/>
                    <a:pt x="138956" y="589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856" name="Google Shape;1856;p47"/>
            <p:cNvGrpSpPr/>
            <p:nvPr/>
          </p:nvGrpSpPr>
          <p:grpSpPr>
            <a:xfrm>
              <a:off x="10028056" y="-1791201"/>
              <a:ext cx="2121185" cy="1079949"/>
              <a:chOff x="8903178" y="5005391"/>
              <a:chExt cx="153689" cy="78247"/>
            </a:xfrm>
          </p:grpSpPr>
          <p:sp>
            <p:nvSpPr>
              <p:cNvPr id="1857" name="Google Shape;1857;p47"/>
              <p:cNvSpPr/>
              <p:nvPr/>
            </p:nvSpPr>
            <p:spPr>
              <a:xfrm>
                <a:off x="9040943" y="5009568"/>
                <a:ext cx="15924" cy="7346"/>
              </a:xfrm>
              <a:custGeom>
                <a:avLst/>
                <a:gdLst/>
                <a:ahLst/>
                <a:cxnLst/>
                <a:rect l="l" t="t" r="r" b="b"/>
                <a:pathLst>
                  <a:path w="15924" h="7346" extrusionOk="0">
                    <a:moveTo>
                      <a:pt x="0" y="0"/>
                    </a:moveTo>
                    <a:lnTo>
                      <a:pt x="6782" y="7347"/>
                    </a:lnTo>
                    <a:lnTo>
                      <a:pt x="15924" y="31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8" name="Google Shape;1858;p47"/>
              <p:cNvSpPr/>
              <p:nvPr/>
            </p:nvSpPr>
            <p:spPr>
              <a:xfrm>
                <a:off x="9037533" y="5021941"/>
                <a:ext cx="19334" cy="6559"/>
              </a:xfrm>
              <a:custGeom>
                <a:avLst/>
                <a:gdLst/>
                <a:ahLst/>
                <a:cxnLst/>
                <a:rect l="l" t="t" r="r" b="b"/>
                <a:pathLst>
                  <a:path w="19334" h="6559" extrusionOk="0">
                    <a:moveTo>
                      <a:pt x="0" y="0"/>
                    </a:moveTo>
                    <a:lnTo>
                      <a:pt x="6802" y="6559"/>
                    </a:lnTo>
                    <a:lnTo>
                      <a:pt x="19335" y="250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59" name="Google Shape;1859;p47"/>
              <p:cNvSpPr/>
              <p:nvPr/>
            </p:nvSpPr>
            <p:spPr>
              <a:xfrm>
                <a:off x="9030590" y="5038611"/>
                <a:ext cx="22301" cy="7588"/>
              </a:xfrm>
              <a:custGeom>
                <a:avLst/>
                <a:gdLst/>
                <a:ahLst/>
                <a:cxnLst/>
                <a:rect l="l" t="t" r="r" b="b"/>
                <a:pathLst>
                  <a:path w="22301" h="7588" extrusionOk="0">
                    <a:moveTo>
                      <a:pt x="22302" y="0"/>
                    </a:moveTo>
                    <a:cubicBezTo>
                      <a:pt x="21514" y="706"/>
                      <a:pt x="6943" y="7589"/>
                      <a:pt x="6943" y="7589"/>
                    </a:cubicBez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0" name="Google Shape;1860;p47"/>
              <p:cNvSpPr/>
              <p:nvPr/>
            </p:nvSpPr>
            <p:spPr>
              <a:xfrm>
                <a:off x="9024797" y="5048440"/>
                <a:ext cx="16145" cy="8739"/>
              </a:xfrm>
              <a:custGeom>
                <a:avLst/>
                <a:gdLst/>
                <a:ahLst/>
                <a:cxnLst/>
                <a:rect l="l" t="t" r="r" b="b"/>
                <a:pathLst>
                  <a:path w="16145" h="8739" extrusionOk="0">
                    <a:moveTo>
                      <a:pt x="0" y="0"/>
                    </a:moveTo>
                    <a:lnTo>
                      <a:pt x="5793" y="8739"/>
                    </a:lnTo>
                    <a:lnTo>
                      <a:pt x="16146" y="438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1" name="Google Shape;1861;p47"/>
              <p:cNvSpPr/>
              <p:nvPr/>
            </p:nvSpPr>
            <p:spPr>
              <a:xfrm>
                <a:off x="8903178" y="5005391"/>
                <a:ext cx="10817" cy="5287"/>
              </a:xfrm>
              <a:custGeom>
                <a:avLst/>
                <a:gdLst/>
                <a:ahLst/>
                <a:cxnLst/>
                <a:rect l="l" t="t" r="r" b="b"/>
                <a:pathLst>
                  <a:path w="10817" h="5287" extrusionOk="0">
                    <a:moveTo>
                      <a:pt x="0" y="0"/>
                    </a:moveTo>
                    <a:lnTo>
                      <a:pt x="10818" y="528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2" name="Google Shape;1862;p47"/>
              <p:cNvSpPr/>
              <p:nvPr/>
            </p:nvSpPr>
            <p:spPr>
              <a:xfrm>
                <a:off x="8908587" y="5022869"/>
                <a:ext cx="16266" cy="4561"/>
              </a:xfrm>
              <a:custGeom>
                <a:avLst/>
                <a:gdLst/>
                <a:ahLst/>
                <a:cxnLst/>
                <a:rect l="l" t="t" r="r" b="b"/>
                <a:pathLst>
                  <a:path w="16266" h="4561" extrusionOk="0">
                    <a:moveTo>
                      <a:pt x="0" y="0"/>
                    </a:moveTo>
                    <a:lnTo>
                      <a:pt x="8537" y="4561"/>
                    </a:lnTo>
                    <a:lnTo>
                      <a:pt x="16267"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3" name="Google Shape;1863;p47"/>
              <p:cNvSpPr/>
              <p:nvPr/>
            </p:nvSpPr>
            <p:spPr>
              <a:xfrm>
                <a:off x="8913996" y="5039580"/>
                <a:ext cx="15742" cy="5529"/>
              </a:xfrm>
              <a:custGeom>
                <a:avLst/>
                <a:gdLst/>
                <a:ahLst/>
                <a:cxnLst/>
                <a:rect l="l" t="t" r="r" b="b"/>
                <a:pathLst>
                  <a:path w="15742" h="5529" extrusionOk="0">
                    <a:moveTo>
                      <a:pt x="0" y="2523"/>
                    </a:moveTo>
                    <a:cubicBezTo>
                      <a:pt x="1534" y="2846"/>
                      <a:pt x="11080" y="5530"/>
                      <a:pt x="11080" y="5530"/>
                    </a:cubicBezTo>
                    <a:lnTo>
                      <a:pt x="1574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4" name="Google Shape;1864;p47"/>
              <p:cNvSpPr/>
              <p:nvPr/>
            </p:nvSpPr>
            <p:spPr>
              <a:xfrm>
                <a:off x="8921867" y="5055766"/>
                <a:ext cx="15722" cy="4198"/>
              </a:xfrm>
              <a:custGeom>
                <a:avLst/>
                <a:gdLst/>
                <a:ahLst/>
                <a:cxnLst/>
                <a:rect l="l" t="t" r="r" b="b"/>
                <a:pathLst>
                  <a:path w="15722" h="4198" extrusionOk="0">
                    <a:moveTo>
                      <a:pt x="0" y="3088"/>
                    </a:moveTo>
                    <a:lnTo>
                      <a:pt x="11181" y="4198"/>
                    </a:lnTo>
                    <a:lnTo>
                      <a:pt x="1572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5" name="Google Shape;1865;p47"/>
              <p:cNvSpPr/>
              <p:nvPr/>
            </p:nvSpPr>
            <p:spPr>
              <a:xfrm>
                <a:off x="8930263" y="5067250"/>
                <a:ext cx="16408" cy="4985"/>
              </a:xfrm>
              <a:custGeom>
                <a:avLst/>
                <a:gdLst/>
                <a:ahLst/>
                <a:cxnLst/>
                <a:rect l="l" t="t" r="r" b="b"/>
                <a:pathLst>
                  <a:path w="16408" h="4985" extrusionOk="0">
                    <a:moveTo>
                      <a:pt x="0" y="4662"/>
                    </a:moveTo>
                    <a:lnTo>
                      <a:pt x="12856" y="4985"/>
                    </a:lnTo>
                    <a:lnTo>
                      <a:pt x="1640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6" name="Google Shape;1866;p47"/>
              <p:cNvSpPr/>
              <p:nvPr/>
            </p:nvSpPr>
            <p:spPr>
              <a:xfrm>
                <a:off x="9013778" y="5062527"/>
                <a:ext cx="19092" cy="9385"/>
              </a:xfrm>
              <a:custGeom>
                <a:avLst/>
                <a:gdLst/>
                <a:ahLst/>
                <a:cxnLst/>
                <a:rect l="l" t="t" r="r" b="b"/>
                <a:pathLst>
                  <a:path w="19092" h="9385" extrusionOk="0">
                    <a:moveTo>
                      <a:pt x="0" y="0"/>
                    </a:moveTo>
                    <a:lnTo>
                      <a:pt x="5268" y="9385"/>
                    </a:lnTo>
                    <a:lnTo>
                      <a:pt x="19093" y="722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7" name="Google Shape;1867;p47"/>
              <p:cNvSpPr/>
              <p:nvPr/>
            </p:nvSpPr>
            <p:spPr>
              <a:xfrm>
                <a:off x="9003364" y="5070802"/>
                <a:ext cx="15681" cy="10252"/>
              </a:xfrm>
              <a:custGeom>
                <a:avLst/>
                <a:gdLst/>
                <a:ahLst/>
                <a:cxnLst/>
                <a:rect l="l" t="t" r="r" b="b"/>
                <a:pathLst>
                  <a:path w="15681" h="10252" extrusionOk="0">
                    <a:moveTo>
                      <a:pt x="0" y="0"/>
                    </a:moveTo>
                    <a:lnTo>
                      <a:pt x="2947" y="10253"/>
                    </a:lnTo>
                    <a:lnTo>
                      <a:pt x="15682" y="1025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68" name="Google Shape;1868;p47"/>
              <p:cNvSpPr/>
              <p:nvPr/>
            </p:nvSpPr>
            <p:spPr>
              <a:xfrm>
                <a:off x="8946671" y="5074213"/>
                <a:ext cx="11080" cy="9425"/>
              </a:xfrm>
              <a:custGeom>
                <a:avLst/>
                <a:gdLst/>
                <a:ahLst/>
                <a:cxnLst/>
                <a:rect l="l" t="t" r="r" b="b"/>
                <a:pathLst>
                  <a:path w="11080" h="9425" extrusionOk="0">
                    <a:moveTo>
                      <a:pt x="10152" y="0"/>
                    </a:moveTo>
                    <a:lnTo>
                      <a:pt x="11080" y="7972"/>
                    </a:lnTo>
                    <a:lnTo>
                      <a:pt x="0" y="942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869" name="Google Shape;1869;p47"/>
            <p:cNvSpPr/>
            <p:nvPr/>
          </p:nvSpPr>
          <p:spPr>
            <a:xfrm>
              <a:off x="11102274" y="-2280721"/>
              <a:ext cx="27848" cy="2228976"/>
            </a:xfrm>
            <a:custGeom>
              <a:avLst/>
              <a:gdLst/>
              <a:ahLst/>
              <a:cxnLst/>
              <a:rect l="l" t="t" r="r" b="b"/>
              <a:pathLst>
                <a:path w="2018" h="161520" extrusionOk="0">
                  <a:moveTo>
                    <a:pt x="0" y="16152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70" name="Google Shape;1870;p47"/>
          <p:cNvGrpSpPr/>
          <p:nvPr/>
        </p:nvGrpSpPr>
        <p:grpSpPr>
          <a:xfrm flipH="1">
            <a:off x="6983542" y="2039666"/>
            <a:ext cx="1451580" cy="2774815"/>
            <a:chOff x="5008932" y="1759421"/>
            <a:chExt cx="178119" cy="340489"/>
          </a:xfrm>
        </p:grpSpPr>
        <p:grpSp>
          <p:nvGrpSpPr>
            <p:cNvPr id="1871" name="Google Shape;1871;p47"/>
            <p:cNvGrpSpPr/>
            <p:nvPr/>
          </p:nvGrpSpPr>
          <p:grpSpPr>
            <a:xfrm>
              <a:off x="5098312" y="1818603"/>
              <a:ext cx="88739" cy="102960"/>
              <a:chOff x="5185002" y="1629168"/>
              <a:chExt cx="88739" cy="102960"/>
            </a:xfrm>
          </p:grpSpPr>
          <p:sp>
            <p:nvSpPr>
              <p:cNvPr id="1872" name="Google Shape;1872;p47"/>
              <p:cNvSpPr/>
              <p:nvPr/>
            </p:nvSpPr>
            <p:spPr>
              <a:xfrm>
                <a:off x="5185158" y="1647771"/>
                <a:ext cx="75896" cy="83258"/>
              </a:xfrm>
              <a:custGeom>
                <a:avLst/>
                <a:gdLst/>
                <a:ahLst/>
                <a:cxnLst/>
                <a:rect l="l" t="t" r="r" b="b"/>
                <a:pathLst>
                  <a:path w="75896" h="83258" extrusionOk="0">
                    <a:moveTo>
                      <a:pt x="20815" y="1136"/>
                    </a:moveTo>
                    <a:cubicBezTo>
                      <a:pt x="14901" y="-4293"/>
                      <a:pt x="-13011" y="9935"/>
                      <a:pt x="7293" y="39704"/>
                    </a:cubicBezTo>
                    <a:cubicBezTo>
                      <a:pt x="13367" y="48605"/>
                      <a:pt x="57971" y="89555"/>
                      <a:pt x="72623" y="82431"/>
                    </a:cubicBezTo>
                    <a:cubicBezTo>
                      <a:pt x="90000" y="73974"/>
                      <a:pt x="33106" y="12458"/>
                      <a:pt x="20795" y="1136"/>
                    </a:cubicBezTo>
                    <a:close/>
                  </a:path>
                </a:pathLst>
              </a:custGeom>
              <a:solidFill>
                <a:srgbClr val="F5B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3" name="Google Shape;1873;p47"/>
              <p:cNvSpPr/>
              <p:nvPr/>
            </p:nvSpPr>
            <p:spPr>
              <a:xfrm>
                <a:off x="5239597" y="1664770"/>
                <a:ext cx="33704" cy="67358"/>
              </a:xfrm>
              <a:custGeom>
                <a:avLst/>
                <a:gdLst/>
                <a:ahLst/>
                <a:cxnLst/>
                <a:rect l="l" t="t" r="r" b="b"/>
                <a:pathLst>
                  <a:path w="33704" h="67358" extrusionOk="0">
                    <a:moveTo>
                      <a:pt x="33705" y="1554"/>
                    </a:moveTo>
                    <a:lnTo>
                      <a:pt x="19476" y="0"/>
                    </a:lnTo>
                    <a:cubicBezTo>
                      <a:pt x="19476" y="0"/>
                      <a:pt x="15298" y="8901"/>
                      <a:pt x="13159" y="14067"/>
                    </a:cubicBezTo>
                    <a:cubicBezTo>
                      <a:pt x="2260" y="40648"/>
                      <a:pt x="-9526" y="60648"/>
                      <a:pt x="12170" y="67066"/>
                    </a:cubicBezTo>
                    <a:cubicBezTo>
                      <a:pt x="30354" y="72455"/>
                      <a:pt x="33684" y="1554"/>
                      <a:pt x="33684" y="155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4" name="Google Shape;1874;p47"/>
              <p:cNvSpPr/>
              <p:nvPr/>
            </p:nvSpPr>
            <p:spPr>
              <a:xfrm>
                <a:off x="5185002" y="1675830"/>
                <a:ext cx="18095" cy="23542"/>
              </a:xfrm>
              <a:custGeom>
                <a:avLst/>
                <a:gdLst/>
                <a:ahLst/>
                <a:cxnLst/>
                <a:rect l="l" t="t" r="r" b="b"/>
                <a:pathLst>
                  <a:path w="18095" h="23542" extrusionOk="0">
                    <a:moveTo>
                      <a:pt x="18065" y="23391"/>
                    </a:moveTo>
                    <a:cubicBezTo>
                      <a:pt x="17682" y="22947"/>
                      <a:pt x="17318" y="22483"/>
                      <a:pt x="16915" y="22039"/>
                    </a:cubicBezTo>
                    <a:cubicBezTo>
                      <a:pt x="13564" y="18245"/>
                      <a:pt x="9750" y="14249"/>
                      <a:pt x="6460" y="9990"/>
                    </a:cubicBezTo>
                    <a:cubicBezTo>
                      <a:pt x="3978" y="6761"/>
                      <a:pt x="1717" y="3431"/>
                      <a:pt x="143" y="40"/>
                    </a:cubicBezTo>
                    <a:cubicBezTo>
                      <a:pt x="123" y="0"/>
                      <a:pt x="83" y="0"/>
                      <a:pt x="42" y="0"/>
                    </a:cubicBezTo>
                    <a:cubicBezTo>
                      <a:pt x="2" y="0"/>
                      <a:pt x="-18" y="60"/>
                      <a:pt x="22" y="81"/>
                    </a:cubicBezTo>
                    <a:cubicBezTo>
                      <a:pt x="1556" y="3512"/>
                      <a:pt x="3715" y="6923"/>
                      <a:pt x="6178" y="10192"/>
                    </a:cubicBezTo>
                    <a:cubicBezTo>
                      <a:pt x="9427" y="14491"/>
                      <a:pt x="13100" y="18669"/>
                      <a:pt x="16652" y="22281"/>
                    </a:cubicBezTo>
                    <a:cubicBezTo>
                      <a:pt x="17076" y="22705"/>
                      <a:pt x="17500" y="23109"/>
                      <a:pt x="17924" y="23512"/>
                    </a:cubicBezTo>
                    <a:cubicBezTo>
                      <a:pt x="17964" y="23553"/>
                      <a:pt x="18025" y="23553"/>
                      <a:pt x="18065" y="23512"/>
                    </a:cubicBezTo>
                    <a:cubicBezTo>
                      <a:pt x="18105" y="23472"/>
                      <a:pt x="18105" y="23412"/>
                      <a:pt x="18065" y="2337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5" name="Google Shape;1875;p47"/>
              <p:cNvSpPr/>
              <p:nvPr/>
            </p:nvSpPr>
            <p:spPr>
              <a:xfrm>
                <a:off x="5186974" y="1683483"/>
                <a:ext cx="4354" cy="2438"/>
              </a:xfrm>
              <a:custGeom>
                <a:avLst/>
                <a:gdLst/>
                <a:ahLst/>
                <a:cxnLst/>
                <a:rect l="l" t="t" r="r" b="b"/>
                <a:pathLst>
                  <a:path w="4354" h="2438" extrusionOk="0">
                    <a:moveTo>
                      <a:pt x="4306" y="2277"/>
                    </a:moveTo>
                    <a:cubicBezTo>
                      <a:pt x="3903" y="2014"/>
                      <a:pt x="3519" y="1752"/>
                      <a:pt x="3116" y="1510"/>
                    </a:cubicBezTo>
                    <a:cubicBezTo>
                      <a:pt x="2167" y="965"/>
                      <a:pt x="1178" y="501"/>
                      <a:pt x="189" y="16"/>
                    </a:cubicBezTo>
                    <a:cubicBezTo>
                      <a:pt x="129" y="-24"/>
                      <a:pt x="48" y="16"/>
                      <a:pt x="8" y="77"/>
                    </a:cubicBezTo>
                    <a:cubicBezTo>
                      <a:pt x="-13" y="137"/>
                      <a:pt x="8" y="218"/>
                      <a:pt x="68" y="238"/>
                    </a:cubicBezTo>
                    <a:lnTo>
                      <a:pt x="4206" y="2438"/>
                    </a:lnTo>
                    <a:cubicBezTo>
                      <a:pt x="4206" y="2438"/>
                      <a:pt x="4306" y="2438"/>
                      <a:pt x="4347" y="2398"/>
                    </a:cubicBezTo>
                    <a:cubicBezTo>
                      <a:pt x="4367" y="2357"/>
                      <a:pt x="4347" y="2297"/>
                      <a:pt x="4306" y="225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6" name="Google Shape;1876;p47"/>
              <p:cNvSpPr/>
              <p:nvPr/>
            </p:nvSpPr>
            <p:spPr>
              <a:xfrm>
                <a:off x="5207973" y="1650665"/>
                <a:ext cx="43119" cy="50704"/>
              </a:xfrm>
              <a:custGeom>
                <a:avLst/>
                <a:gdLst/>
                <a:ahLst/>
                <a:cxnLst/>
                <a:rect l="l" t="t" r="r" b="b"/>
                <a:pathLst>
                  <a:path w="43119" h="50704" extrusionOk="0">
                    <a:moveTo>
                      <a:pt x="18" y="139"/>
                    </a:moveTo>
                    <a:cubicBezTo>
                      <a:pt x="785" y="1067"/>
                      <a:pt x="1572" y="1956"/>
                      <a:pt x="2399" y="2823"/>
                    </a:cubicBezTo>
                    <a:cubicBezTo>
                      <a:pt x="4317" y="4842"/>
                      <a:pt x="6335" y="6759"/>
                      <a:pt x="8111" y="8878"/>
                    </a:cubicBezTo>
                    <a:cubicBezTo>
                      <a:pt x="12955" y="14509"/>
                      <a:pt x="24156" y="26800"/>
                      <a:pt x="33097" y="37658"/>
                    </a:cubicBezTo>
                    <a:cubicBezTo>
                      <a:pt x="37093" y="42522"/>
                      <a:pt x="40666" y="47063"/>
                      <a:pt x="42926" y="50656"/>
                    </a:cubicBezTo>
                    <a:cubicBezTo>
                      <a:pt x="42946" y="50696"/>
                      <a:pt x="43027" y="50716"/>
                      <a:pt x="43067" y="50696"/>
                    </a:cubicBezTo>
                    <a:cubicBezTo>
                      <a:pt x="43128" y="50676"/>
                      <a:pt x="43128" y="50615"/>
                      <a:pt x="43108" y="50555"/>
                    </a:cubicBezTo>
                    <a:cubicBezTo>
                      <a:pt x="40262" y="45893"/>
                      <a:pt x="35378" y="39555"/>
                      <a:pt x="30029" y="33137"/>
                    </a:cubicBezTo>
                    <a:cubicBezTo>
                      <a:pt x="21896" y="23409"/>
                      <a:pt x="12733" y="13480"/>
                      <a:pt x="8495" y="8575"/>
                    </a:cubicBezTo>
                    <a:lnTo>
                      <a:pt x="179" y="18"/>
                    </a:lnTo>
                    <a:cubicBezTo>
                      <a:pt x="179" y="18"/>
                      <a:pt x="79" y="-22"/>
                      <a:pt x="38" y="18"/>
                    </a:cubicBezTo>
                    <a:cubicBezTo>
                      <a:pt x="-2" y="58"/>
                      <a:pt x="-22" y="119"/>
                      <a:pt x="38" y="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7" name="Google Shape;1877;p47"/>
              <p:cNvSpPr/>
              <p:nvPr/>
            </p:nvSpPr>
            <p:spPr>
              <a:xfrm>
                <a:off x="5248982" y="1700796"/>
                <a:ext cx="1776" cy="8360"/>
              </a:xfrm>
              <a:custGeom>
                <a:avLst/>
                <a:gdLst/>
                <a:ahLst/>
                <a:cxnLst/>
                <a:rect l="l" t="t" r="r" b="b"/>
                <a:pathLst>
                  <a:path w="1776" h="8360" extrusionOk="0">
                    <a:moveTo>
                      <a:pt x="1574" y="81"/>
                    </a:moveTo>
                    <a:lnTo>
                      <a:pt x="0" y="8174"/>
                    </a:lnTo>
                    <a:cubicBezTo>
                      <a:pt x="0" y="8174"/>
                      <a:pt x="20" y="8335"/>
                      <a:pt x="101" y="8355"/>
                    </a:cubicBezTo>
                    <a:cubicBezTo>
                      <a:pt x="182" y="8376"/>
                      <a:pt x="262" y="8335"/>
                      <a:pt x="283" y="8255"/>
                    </a:cubicBezTo>
                    <a:cubicBezTo>
                      <a:pt x="666" y="6923"/>
                      <a:pt x="1029" y="5590"/>
                      <a:pt x="1272" y="4218"/>
                    </a:cubicBezTo>
                    <a:cubicBezTo>
                      <a:pt x="1474" y="3128"/>
                      <a:pt x="1675" y="2038"/>
                      <a:pt x="1756" y="949"/>
                    </a:cubicBezTo>
                    <a:cubicBezTo>
                      <a:pt x="1776" y="666"/>
                      <a:pt x="1756" y="404"/>
                      <a:pt x="1776" y="121"/>
                    </a:cubicBezTo>
                    <a:cubicBezTo>
                      <a:pt x="1776" y="60"/>
                      <a:pt x="1736" y="20"/>
                      <a:pt x="1675" y="0"/>
                    </a:cubicBezTo>
                    <a:cubicBezTo>
                      <a:pt x="1615" y="0"/>
                      <a:pt x="1574" y="20"/>
                      <a:pt x="1574" y="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8" name="Google Shape;1878;p47"/>
              <p:cNvSpPr/>
              <p:nvPr/>
            </p:nvSpPr>
            <p:spPr>
              <a:xfrm>
                <a:off x="5258372" y="1668978"/>
                <a:ext cx="11804" cy="2863"/>
              </a:xfrm>
              <a:custGeom>
                <a:avLst/>
                <a:gdLst/>
                <a:ahLst/>
                <a:cxnLst/>
                <a:rect l="l" t="t" r="r" b="b"/>
                <a:pathLst>
                  <a:path w="11804" h="2863" extrusionOk="0">
                    <a:moveTo>
                      <a:pt x="35" y="172"/>
                    </a:moveTo>
                    <a:cubicBezTo>
                      <a:pt x="1751" y="1665"/>
                      <a:pt x="3587" y="2432"/>
                      <a:pt x="5545" y="2714"/>
                    </a:cubicBezTo>
                    <a:cubicBezTo>
                      <a:pt x="7483" y="2997"/>
                      <a:pt x="9521" y="2836"/>
                      <a:pt x="11660" y="2573"/>
                    </a:cubicBezTo>
                    <a:cubicBezTo>
                      <a:pt x="11741" y="2573"/>
                      <a:pt x="11822" y="2472"/>
                      <a:pt x="11802" y="2392"/>
                    </a:cubicBezTo>
                    <a:cubicBezTo>
                      <a:pt x="11782" y="2311"/>
                      <a:pt x="11701" y="2250"/>
                      <a:pt x="11620" y="2250"/>
                    </a:cubicBezTo>
                    <a:cubicBezTo>
                      <a:pt x="9077" y="2553"/>
                      <a:pt x="6675" y="2674"/>
                      <a:pt x="4415" y="2129"/>
                    </a:cubicBezTo>
                    <a:cubicBezTo>
                      <a:pt x="2942" y="1766"/>
                      <a:pt x="1509" y="1140"/>
                      <a:pt x="157" y="30"/>
                    </a:cubicBezTo>
                    <a:cubicBezTo>
                      <a:pt x="116" y="-10"/>
                      <a:pt x="56" y="-10"/>
                      <a:pt x="15" y="30"/>
                    </a:cubicBezTo>
                    <a:cubicBezTo>
                      <a:pt x="-5" y="71"/>
                      <a:pt x="-5" y="131"/>
                      <a:pt x="15" y="17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79" name="Google Shape;1879;p47"/>
              <p:cNvSpPr/>
              <p:nvPr/>
            </p:nvSpPr>
            <p:spPr>
              <a:xfrm>
                <a:off x="5246198" y="1629168"/>
                <a:ext cx="27543" cy="41820"/>
              </a:xfrm>
              <a:custGeom>
                <a:avLst/>
                <a:gdLst/>
                <a:ahLst/>
                <a:cxnLst/>
                <a:rect l="l" t="t" r="r" b="b"/>
                <a:pathLst>
                  <a:path w="27543" h="41820" extrusionOk="0">
                    <a:moveTo>
                      <a:pt x="7910" y="25147"/>
                    </a:moveTo>
                    <a:cubicBezTo>
                      <a:pt x="927" y="18447"/>
                      <a:pt x="-3755" y="19355"/>
                      <a:pt x="4055" y="27711"/>
                    </a:cubicBezTo>
                    <a:lnTo>
                      <a:pt x="12330" y="35057"/>
                    </a:lnTo>
                    <a:lnTo>
                      <a:pt x="13057" y="38165"/>
                    </a:lnTo>
                    <a:cubicBezTo>
                      <a:pt x="17295" y="42444"/>
                      <a:pt x="20565" y="43069"/>
                      <a:pt x="25630" y="39497"/>
                    </a:cubicBezTo>
                    <a:cubicBezTo>
                      <a:pt x="25630" y="39497"/>
                      <a:pt x="26539" y="29688"/>
                      <a:pt x="27527" y="19436"/>
                    </a:cubicBezTo>
                    <a:cubicBezTo>
                      <a:pt x="27709" y="17579"/>
                      <a:pt x="26357" y="2361"/>
                      <a:pt x="22805" y="2059"/>
                    </a:cubicBezTo>
                    <a:cubicBezTo>
                      <a:pt x="21453" y="1938"/>
                      <a:pt x="23330" y="15944"/>
                      <a:pt x="21877" y="18144"/>
                    </a:cubicBezTo>
                    <a:cubicBezTo>
                      <a:pt x="22260" y="14188"/>
                      <a:pt x="20585" y="1958"/>
                      <a:pt x="17194" y="767"/>
                    </a:cubicBezTo>
                    <a:cubicBezTo>
                      <a:pt x="13864" y="-383"/>
                      <a:pt x="18223" y="14047"/>
                      <a:pt x="17114" y="17862"/>
                    </a:cubicBezTo>
                    <a:cubicBezTo>
                      <a:pt x="16387" y="16045"/>
                      <a:pt x="13904" y="-20"/>
                      <a:pt x="10272" y="0"/>
                    </a:cubicBezTo>
                    <a:cubicBezTo>
                      <a:pt x="7729" y="0"/>
                      <a:pt x="12209" y="16832"/>
                      <a:pt x="12169" y="18487"/>
                    </a:cubicBezTo>
                    <a:cubicBezTo>
                      <a:pt x="10473" y="14975"/>
                      <a:pt x="6921" y="-545"/>
                      <a:pt x="3995" y="1352"/>
                    </a:cubicBezTo>
                    <a:cubicBezTo>
                      <a:pt x="2986" y="1998"/>
                      <a:pt x="7930" y="25147"/>
                      <a:pt x="7930" y="25147"/>
                    </a:cubicBezTo>
                    <a:close/>
                  </a:path>
                </a:pathLst>
              </a:custGeom>
              <a:solidFill>
                <a:srgbClr val="F9967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880" name="Google Shape;1880;p47"/>
            <p:cNvGrpSpPr/>
            <p:nvPr/>
          </p:nvGrpSpPr>
          <p:grpSpPr>
            <a:xfrm>
              <a:off x="5066118" y="1907321"/>
              <a:ext cx="54126" cy="192589"/>
              <a:chOff x="5066118" y="1907321"/>
              <a:chExt cx="54126" cy="192589"/>
            </a:xfrm>
          </p:grpSpPr>
          <p:grpSp>
            <p:nvGrpSpPr>
              <p:cNvPr id="1881" name="Google Shape;1881;p47"/>
              <p:cNvGrpSpPr/>
              <p:nvPr/>
            </p:nvGrpSpPr>
            <p:grpSpPr>
              <a:xfrm>
                <a:off x="5066118" y="1907321"/>
                <a:ext cx="50326" cy="191808"/>
                <a:chOff x="5066118" y="1907321"/>
                <a:chExt cx="50326" cy="191808"/>
              </a:xfrm>
            </p:grpSpPr>
            <p:sp>
              <p:nvSpPr>
                <p:cNvPr id="1882" name="Google Shape;1882;p47"/>
                <p:cNvSpPr/>
                <p:nvPr/>
              </p:nvSpPr>
              <p:spPr>
                <a:xfrm>
                  <a:off x="5066118" y="1907321"/>
                  <a:ext cx="50326" cy="191808"/>
                </a:xfrm>
                <a:custGeom>
                  <a:avLst/>
                  <a:gdLst/>
                  <a:ahLst/>
                  <a:cxnLst/>
                  <a:rect l="l" t="t" r="r" b="b"/>
                  <a:pathLst>
                    <a:path w="50326" h="191808" extrusionOk="0">
                      <a:moveTo>
                        <a:pt x="8145" y="93083"/>
                      </a:moveTo>
                      <a:cubicBezTo>
                        <a:pt x="8145" y="92761"/>
                        <a:pt x="8125" y="92438"/>
                        <a:pt x="8125" y="92135"/>
                      </a:cubicBezTo>
                      <a:cubicBezTo>
                        <a:pt x="8125" y="92135"/>
                        <a:pt x="-11251" y="24342"/>
                        <a:pt x="9840" y="6339"/>
                      </a:cubicBezTo>
                      <a:cubicBezTo>
                        <a:pt x="19306" y="-1734"/>
                        <a:pt x="38398" y="204"/>
                        <a:pt x="38398" y="204"/>
                      </a:cubicBezTo>
                      <a:cubicBezTo>
                        <a:pt x="38398" y="204"/>
                        <a:pt x="51315" y="16229"/>
                        <a:pt x="50266" y="50357"/>
                      </a:cubicBezTo>
                      <a:cubicBezTo>
                        <a:pt x="49781" y="66241"/>
                        <a:pt x="48187" y="78048"/>
                        <a:pt x="41930" y="93104"/>
                      </a:cubicBezTo>
                      <a:cubicBezTo>
                        <a:pt x="42314" y="94658"/>
                        <a:pt x="42334" y="96393"/>
                        <a:pt x="41971" y="98311"/>
                      </a:cubicBezTo>
                      <a:cubicBezTo>
                        <a:pt x="34705" y="135668"/>
                        <a:pt x="31032" y="159766"/>
                        <a:pt x="28771" y="172037"/>
                      </a:cubicBezTo>
                      <a:cubicBezTo>
                        <a:pt x="27924" y="176558"/>
                        <a:pt x="40295" y="186770"/>
                        <a:pt x="48106" y="190544"/>
                      </a:cubicBezTo>
                      <a:cubicBezTo>
                        <a:pt x="51376" y="192139"/>
                        <a:pt x="38439" y="192583"/>
                        <a:pt x="27056" y="189737"/>
                      </a:cubicBezTo>
                      <a:cubicBezTo>
                        <a:pt x="22071" y="188506"/>
                        <a:pt x="17731" y="192280"/>
                        <a:pt x="13897" y="188546"/>
                      </a:cubicBezTo>
                      <a:cubicBezTo>
                        <a:pt x="9759" y="184530"/>
                        <a:pt x="14583" y="172683"/>
                        <a:pt x="14583" y="172683"/>
                      </a:cubicBezTo>
                      <a:cubicBezTo>
                        <a:pt x="14583" y="172683"/>
                        <a:pt x="-3218" y="116576"/>
                        <a:pt x="8145" y="930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883" name="Google Shape;1883;p47"/>
                <p:cNvGrpSpPr/>
                <p:nvPr/>
              </p:nvGrpSpPr>
              <p:grpSpPr>
                <a:xfrm>
                  <a:off x="5074242" y="2000344"/>
                  <a:ext cx="31989" cy="78449"/>
                  <a:chOff x="5074242" y="2000344"/>
                  <a:chExt cx="31989" cy="78449"/>
                </a:xfrm>
              </p:grpSpPr>
              <p:sp>
                <p:nvSpPr>
                  <p:cNvPr id="1884" name="Google Shape;1884;p47"/>
                  <p:cNvSpPr/>
                  <p:nvPr/>
                </p:nvSpPr>
                <p:spPr>
                  <a:xfrm>
                    <a:off x="5074242" y="2007448"/>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5" name="Google Shape;1885;p47"/>
                  <p:cNvSpPr/>
                  <p:nvPr/>
                </p:nvSpPr>
                <p:spPr>
                  <a:xfrm>
                    <a:off x="5084798" y="2000344"/>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6" name="Google Shape;1886;p47"/>
                  <p:cNvSpPr/>
                  <p:nvPr/>
                </p:nvSpPr>
                <p:spPr>
                  <a:xfrm>
                    <a:off x="5097553" y="2013220"/>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7" name="Google Shape;1887;p47"/>
                  <p:cNvSpPr/>
                  <p:nvPr/>
                </p:nvSpPr>
                <p:spPr>
                  <a:xfrm>
                    <a:off x="5086767" y="2018592"/>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8" name="Google Shape;1888;p47"/>
                  <p:cNvSpPr/>
                  <p:nvPr/>
                </p:nvSpPr>
                <p:spPr>
                  <a:xfrm>
                    <a:off x="5074242" y="2025128"/>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89" name="Google Shape;1889;p47"/>
                  <p:cNvSpPr/>
                  <p:nvPr/>
                </p:nvSpPr>
                <p:spPr>
                  <a:xfrm>
                    <a:off x="5094112" y="2029246"/>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0" name="Google Shape;1890;p47"/>
                  <p:cNvSpPr/>
                  <p:nvPr/>
                </p:nvSpPr>
                <p:spPr>
                  <a:xfrm>
                    <a:off x="5080122" y="2041429"/>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1" name="Google Shape;1891;p47"/>
                  <p:cNvSpPr/>
                  <p:nvPr/>
                </p:nvSpPr>
                <p:spPr>
                  <a:xfrm>
                    <a:off x="5077148" y="2053121"/>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2" name="Google Shape;1892;p47"/>
                  <p:cNvSpPr/>
                  <p:nvPr/>
                </p:nvSpPr>
                <p:spPr>
                  <a:xfrm>
                    <a:off x="5091761" y="2045270"/>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3" name="Google Shape;1893;p47"/>
                  <p:cNvSpPr/>
                  <p:nvPr/>
                </p:nvSpPr>
                <p:spPr>
                  <a:xfrm>
                    <a:off x="5085988" y="2058913"/>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4" name="Google Shape;1894;p47"/>
                  <p:cNvSpPr/>
                  <p:nvPr/>
                </p:nvSpPr>
                <p:spPr>
                  <a:xfrm>
                    <a:off x="5083082" y="2073021"/>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895" name="Google Shape;1895;p47"/>
                  <p:cNvSpPr/>
                  <p:nvPr/>
                </p:nvSpPr>
                <p:spPr>
                  <a:xfrm>
                    <a:off x="5100459" y="2000344"/>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896" name="Google Shape;1896;p47"/>
              <p:cNvGrpSpPr/>
              <p:nvPr/>
            </p:nvGrpSpPr>
            <p:grpSpPr>
              <a:xfrm>
                <a:off x="5076644" y="2079762"/>
                <a:ext cx="43600" cy="20148"/>
                <a:chOff x="5076644" y="2079762"/>
                <a:chExt cx="43600" cy="20148"/>
              </a:xfrm>
            </p:grpSpPr>
            <p:sp>
              <p:nvSpPr>
                <p:cNvPr id="1897" name="Google Shape;1897;p47"/>
                <p:cNvSpPr/>
                <p:nvPr/>
              </p:nvSpPr>
              <p:spPr>
                <a:xfrm>
                  <a:off x="5076644" y="2079762"/>
                  <a:ext cx="43600" cy="20148"/>
                </a:xfrm>
                <a:custGeom>
                  <a:avLst/>
                  <a:gdLst/>
                  <a:ahLst/>
                  <a:cxnLst/>
                  <a:rect l="l" t="t" r="r" b="b"/>
                  <a:pathLst>
                    <a:path w="43600" h="20148" extrusionOk="0">
                      <a:moveTo>
                        <a:pt x="3209" y="828"/>
                      </a:moveTo>
                      <a:cubicBezTo>
                        <a:pt x="3209" y="828"/>
                        <a:pt x="0" y="15419"/>
                        <a:pt x="0" y="17397"/>
                      </a:cubicBezTo>
                      <a:cubicBezTo>
                        <a:pt x="0" y="21535"/>
                        <a:pt x="43231" y="19779"/>
                        <a:pt x="43231" y="19779"/>
                      </a:cubicBezTo>
                      <a:cubicBezTo>
                        <a:pt x="43231" y="19779"/>
                        <a:pt x="43816" y="16933"/>
                        <a:pt x="43513" y="16348"/>
                      </a:cubicBezTo>
                      <a:cubicBezTo>
                        <a:pt x="43210" y="15763"/>
                        <a:pt x="31000" y="9708"/>
                        <a:pt x="26237" y="6741"/>
                      </a:cubicBezTo>
                      <a:cubicBezTo>
                        <a:pt x="21474" y="3774"/>
                        <a:pt x="23068" y="1574"/>
                        <a:pt x="22988" y="0"/>
                      </a:cubicBezTo>
                      <a:cubicBezTo>
                        <a:pt x="22988" y="0"/>
                        <a:pt x="18285" y="1171"/>
                        <a:pt x="17760" y="3613"/>
                      </a:cubicBezTo>
                      <a:lnTo>
                        <a:pt x="18326" y="8578"/>
                      </a:lnTo>
                      <a:lnTo>
                        <a:pt x="14995" y="2341"/>
                      </a:lnTo>
                      <a:lnTo>
                        <a:pt x="3209" y="848"/>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898" name="Google Shape;1898;p47"/>
                <p:cNvGrpSpPr/>
                <p:nvPr/>
              </p:nvGrpSpPr>
              <p:grpSpPr>
                <a:xfrm>
                  <a:off x="5077310" y="2083714"/>
                  <a:ext cx="31162" cy="11729"/>
                  <a:chOff x="5077310" y="2083714"/>
                  <a:chExt cx="31162" cy="11729"/>
                </a:xfrm>
              </p:grpSpPr>
              <p:sp>
                <p:nvSpPr>
                  <p:cNvPr id="1899" name="Google Shape;1899;p47"/>
                  <p:cNvSpPr/>
                  <p:nvPr/>
                </p:nvSpPr>
                <p:spPr>
                  <a:xfrm>
                    <a:off x="5100107" y="2084482"/>
                    <a:ext cx="5224" cy="8306"/>
                  </a:xfrm>
                  <a:custGeom>
                    <a:avLst/>
                    <a:gdLst/>
                    <a:ahLst/>
                    <a:cxnLst/>
                    <a:rect l="l" t="t" r="r" b="b"/>
                    <a:pathLst>
                      <a:path w="5224" h="8306" extrusionOk="0">
                        <a:moveTo>
                          <a:pt x="393" y="8197"/>
                        </a:moveTo>
                        <a:cubicBezTo>
                          <a:pt x="655" y="8116"/>
                          <a:pt x="796" y="8156"/>
                          <a:pt x="1039" y="8015"/>
                        </a:cubicBezTo>
                        <a:cubicBezTo>
                          <a:pt x="1200" y="7914"/>
                          <a:pt x="1301" y="7753"/>
                          <a:pt x="1422" y="7632"/>
                        </a:cubicBezTo>
                        <a:cubicBezTo>
                          <a:pt x="2391" y="6562"/>
                          <a:pt x="3360" y="5351"/>
                          <a:pt x="4147" y="4059"/>
                        </a:cubicBezTo>
                        <a:cubicBezTo>
                          <a:pt x="4409" y="3615"/>
                          <a:pt x="4672" y="3151"/>
                          <a:pt x="4833" y="2667"/>
                        </a:cubicBezTo>
                        <a:cubicBezTo>
                          <a:pt x="5095" y="1900"/>
                          <a:pt x="5196" y="1133"/>
                          <a:pt x="5217" y="366"/>
                        </a:cubicBezTo>
                        <a:cubicBezTo>
                          <a:pt x="5257" y="184"/>
                          <a:pt x="5136" y="23"/>
                          <a:pt x="4974" y="2"/>
                        </a:cubicBezTo>
                        <a:cubicBezTo>
                          <a:pt x="4793" y="-17"/>
                          <a:pt x="4631" y="83"/>
                          <a:pt x="4591" y="265"/>
                        </a:cubicBezTo>
                        <a:cubicBezTo>
                          <a:pt x="4328" y="1012"/>
                          <a:pt x="3864" y="1617"/>
                          <a:pt x="3440" y="2324"/>
                        </a:cubicBezTo>
                        <a:cubicBezTo>
                          <a:pt x="2492" y="3918"/>
                          <a:pt x="1261" y="5452"/>
                          <a:pt x="272" y="6945"/>
                        </a:cubicBezTo>
                        <a:cubicBezTo>
                          <a:pt x="191" y="7087"/>
                          <a:pt x="90" y="7208"/>
                          <a:pt x="50" y="7349"/>
                        </a:cubicBezTo>
                        <a:cubicBezTo>
                          <a:pt x="-11" y="7591"/>
                          <a:pt x="50" y="7692"/>
                          <a:pt x="50" y="7934"/>
                        </a:cubicBezTo>
                        <a:cubicBezTo>
                          <a:pt x="-31" y="8035"/>
                          <a:pt x="-11" y="8176"/>
                          <a:pt x="90" y="8257"/>
                        </a:cubicBezTo>
                        <a:cubicBezTo>
                          <a:pt x="191" y="8338"/>
                          <a:pt x="332" y="8318"/>
                          <a:pt x="413" y="82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0" name="Google Shape;1900;p47"/>
                  <p:cNvSpPr/>
                  <p:nvPr/>
                </p:nvSpPr>
                <p:spPr>
                  <a:xfrm>
                    <a:off x="5101809" y="2085744"/>
                    <a:ext cx="6663" cy="8724"/>
                  </a:xfrm>
                  <a:custGeom>
                    <a:avLst/>
                    <a:gdLst/>
                    <a:ahLst/>
                    <a:cxnLst/>
                    <a:rect l="l" t="t" r="r" b="b"/>
                    <a:pathLst>
                      <a:path w="6663" h="8724" extrusionOk="0">
                        <a:moveTo>
                          <a:pt x="346" y="8650"/>
                        </a:moveTo>
                        <a:cubicBezTo>
                          <a:pt x="507" y="8630"/>
                          <a:pt x="628" y="8650"/>
                          <a:pt x="790" y="8590"/>
                        </a:cubicBezTo>
                        <a:cubicBezTo>
                          <a:pt x="1940" y="8166"/>
                          <a:pt x="2828" y="7157"/>
                          <a:pt x="3655" y="6188"/>
                        </a:cubicBezTo>
                        <a:cubicBezTo>
                          <a:pt x="5008" y="4593"/>
                          <a:pt x="5936" y="2636"/>
                          <a:pt x="6623" y="759"/>
                        </a:cubicBezTo>
                        <a:cubicBezTo>
                          <a:pt x="6743" y="456"/>
                          <a:pt x="6582" y="133"/>
                          <a:pt x="6300" y="32"/>
                        </a:cubicBezTo>
                        <a:cubicBezTo>
                          <a:pt x="6017" y="-69"/>
                          <a:pt x="5674" y="73"/>
                          <a:pt x="5573" y="375"/>
                        </a:cubicBezTo>
                        <a:cubicBezTo>
                          <a:pt x="5089" y="1526"/>
                          <a:pt x="4443" y="2656"/>
                          <a:pt x="3736" y="3766"/>
                        </a:cubicBezTo>
                        <a:cubicBezTo>
                          <a:pt x="3010" y="4896"/>
                          <a:pt x="2182" y="5966"/>
                          <a:pt x="1254" y="6935"/>
                        </a:cubicBezTo>
                        <a:cubicBezTo>
                          <a:pt x="891" y="7318"/>
                          <a:pt x="406" y="7580"/>
                          <a:pt x="144" y="8045"/>
                        </a:cubicBezTo>
                        <a:cubicBezTo>
                          <a:pt x="83" y="8166"/>
                          <a:pt x="144" y="8166"/>
                          <a:pt x="103" y="8307"/>
                        </a:cubicBezTo>
                        <a:cubicBezTo>
                          <a:pt x="3" y="8388"/>
                          <a:pt x="-38" y="8529"/>
                          <a:pt x="43" y="8630"/>
                        </a:cubicBezTo>
                        <a:cubicBezTo>
                          <a:pt x="103" y="8731"/>
                          <a:pt x="245" y="8751"/>
                          <a:pt x="346" y="86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1" name="Google Shape;1901;p47"/>
                  <p:cNvSpPr/>
                  <p:nvPr/>
                </p:nvSpPr>
                <p:spPr>
                  <a:xfrm>
                    <a:off x="5077310" y="2087307"/>
                    <a:ext cx="14208" cy="1213"/>
                  </a:xfrm>
                  <a:custGeom>
                    <a:avLst/>
                    <a:gdLst/>
                    <a:ahLst/>
                    <a:cxnLst/>
                    <a:rect l="l" t="t" r="r" b="b"/>
                    <a:pathLst>
                      <a:path w="14208" h="1213" extrusionOk="0">
                        <a:moveTo>
                          <a:pt x="182" y="1173"/>
                        </a:moveTo>
                        <a:cubicBezTo>
                          <a:pt x="2947" y="1294"/>
                          <a:pt x="7447" y="527"/>
                          <a:pt x="11322" y="346"/>
                        </a:cubicBezTo>
                        <a:cubicBezTo>
                          <a:pt x="12291" y="305"/>
                          <a:pt x="13240" y="285"/>
                          <a:pt x="14087" y="346"/>
                        </a:cubicBezTo>
                        <a:cubicBezTo>
                          <a:pt x="14148" y="346"/>
                          <a:pt x="14209" y="305"/>
                          <a:pt x="14209" y="245"/>
                        </a:cubicBezTo>
                        <a:cubicBezTo>
                          <a:pt x="14209" y="184"/>
                          <a:pt x="14168" y="124"/>
                          <a:pt x="14108" y="124"/>
                        </a:cubicBezTo>
                        <a:cubicBezTo>
                          <a:pt x="12836" y="-18"/>
                          <a:pt x="11383" y="-38"/>
                          <a:pt x="9889" y="63"/>
                        </a:cubicBezTo>
                        <a:cubicBezTo>
                          <a:pt x="6378" y="265"/>
                          <a:pt x="2604" y="931"/>
                          <a:pt x="182" y="830"/>
                        </a:cubicBezTo>
                        <a:cubicBezTo>
                          <a:pt x="81" y="830"/>
                          <a:pt x="0" y="911"/>
                          <a:pt x="0" y="1012"/>
                        </a:cubicBezTo>
                        <a:cubicBezTo>
                          <a:pt x="0" y="1113"/>
                          <a:pt x="81" y="1193"/>
                          <a:pt x="182" y="12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2" name="Google Shape;1902;p47"/>
                  <p:cNvSpPr/>
                  <p:nvPr/>
                </p:nvSpPr>
                <p:spPr>
                  <a:xfrm>
                    <a:off x="5077973" y="2090709"/>
                    <a:ext cx="8762" cy="862"/>
                  </a:xfrm>
                  <a:custGeom>
                    <a:avLst/>
                    <a:gdLst/>
                    <a:ahLst/>
                    <a:cxnLst/>
                    <a:rect l="l" t="t" r="r" b="b"/>
                    <a:pathLst>
                      <a:path w="8762" h="862" extrusionOk="0">
                        <a:moveTo>
                          <a:pt x="205" y="859"/>
                        </a:moveTo>
                        <a:lnTo>
                          <a:pt x="8560" y="537"/>
                        </a:lnTo>
                        <a:cubicBezTo>
                          <a:pt x="8661" y="537"/>
                          <a:pt x="8742" y="476"/>
                          <a:pt x="8762" y="375"/>
                        </a:cubicBezTo>
                        <a:cubicBezTo>
                          <a:pt x="8762" y="274"/>
                          <a:pt x="8702" y="193"/>
                          <a:pt x="8601" y="173"/>
                        </a:cubicBezTo>
                        <a:cubicBezTo>
                          <a:pt x="7451" y="32"/>
                          <a:pt x="5937" y="-49"/>
                          <a:pt x="4363" y="32"/>
                        </a:cubicBezTo>
                        <a:cubicBezTo>
                          <a:pt x="2950" y="113"/>
                          <a:pt x="1497" y="315"/>
                          <a:pt x="165" y="496"/>
                        </a:cubicBezTo>
                        <a:cubicBezTo>
                          <a:pt x="64" y="496"/>
                          <a:pt x="-17" y="597"/>
                          <a:pt x="3" y="698"/>
                        </a:cubicBezTo>
                        <a:cubicBezTo>
                          <a:pt x="3" y="799"/>
                          <a:pt x="104" y="880"/>
                          <a:pt x="205" y="8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3" name="Google Shape;1903;p47"/>
                  <p:cNvSpPr/>
                  <p:nvPr/>
                </p:nvSpPr>
                <p:spPr>
                  <a:xfrm>
                    <a:off x="5098728" y="2090483"/>
                    <a:ext cx="664" cy="899"/>
                  </a:xfrm>
                  <a:custGeom>
                    <a:avLst/>
                    <a:gdLst/>
                    <a:ahLst/>
                    <a:cxnLst/>
                    <a:rect l="l" t="t" r="r" b="b"/>
                    <a:pathLst>
                      <a:path w="664" h="899" extrusionOk="0">
                        <a:moveTo>
                          <a:pt x="581" y="621"/>
                        </a:moveTo>
                        <a:cubicBezTo>
                          <a:pt x="581" y="621"/>
                          <a:pt x="682" y="500"/>
                          <a:pt x="661" y="419"/>
                        </a:cubicBezTo>
                        <a:cubicBezTo>
                          <a:pt x="621" y="258"/>
                          <a:pt x="480" y="218"/>
                          <a:pt x="359" y="96"/>
                        </a:cubicBezTo>
                        <a:cubicBezTo>
                          <a:pt x="318" y="16"/>
                          <a:pt x="217" y="-25"/>
                          <a:pt x="117" y="16"/>
                        </a:cubicBezTo>
                        <a:cubicBezTo>
                          <a:pt x="36" y="56"/>
                          <a:pt x="-4" y="157"/>
                          <a:pt x="36" y="258"/>
                        </a:cubicBezTo>
                        <a:cubicBezTo>
                          <a:pt x="36" y="399"/>
                          <a:pt x="-45" y="541"/>
                          <a:pt x="36" y="682"/>
                        </a:cubicBezTo>
                        <a:cubicBezTo>
                          <a:pt x="97" y="763"/>
                          <a:pt x="157" y="742"/>
                          <a:pt x="238" y="783"/>
                        </a:cubicBezTo>
                        <a:cubicBezTo>
                          <a:pt x="278" y="884"/>
                          <a:pt x="379" y="924"/>
                          <a:pt x="480" y="884"/>
                        </a:cubicBezTo>
                        <a:cubicBezTo>
                          <a:pt x="581" y="843"/>
                          <a:pt x="621" y="722"/>
                          <a:pt x="581" y="6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4" name="Google Shape;1904;p47"/>
                  <p:cNvSpPr/>
                  <p:nvPr/>
                </p:nvSpPr>
                <p:spPr>
                  <a:xfrm>
                    <a:off x="5102269" y="2092974"/>
                    <a:ext cx="749" cy="753"/>
                  </a:xfrm>
                  <a:custGeom>
                    <a:avLst/>
                    <a:gdLst/>
                    <a:ahLst/>
                    <a:cxnLst/>
                    <a:rect l="l" t="t" r="r" b="b"/>
                    <a:pathLst>
                      <a:path w="749" h="753" extrusionOk="0">
                        <a:moveTo>
                          <a:pt x="653" y="310"/>
                        </a:moveTo>
                        <a:cubicBezTo>
                          <a:pt x="673" y="108"/>
                          <a:pt x="814" y="289"/>
                          <a:pt x="693" y="108"/>
                        </a:cubicBezTo>
                        <a:cubicBezTo>
                          <a:pt x="653" y="27"/>
                          <a:pt x="532" y="87"/>
                          <a:pt x="451" y="47"/>
                        </a:cubicBezTo>
                        <a:cubicBezTo>
                          <a:pt x="310" y="-34"/>
                          <a:pt x="148" y="-13"/>
                          <a:pt x="47" y="128"/>
                        </a:cubicBezTo>
                        <a:cubicBezTo>
                          <a:pt x="-34" y="269"/>
                          <a:pt x="-13" y="431"/>
                          <a:pt x="128" y="532"/>
                        </a:cubicBezTo>
                        <a:cubicBezTo>
                          <a:pt x="188" y="612"/>
                          <a:pt x="209" y="754"/>
                          <a:pt x="330" y="754"/>
                        </a:cubicBezTo>
                        <a:cubicBezTo>
                          <a:pt x="532" y="754"/>
                          <a:pt x="330" y="754"/>
                          <a:pt x="491" y="632"/>
                        </a:cubicBezTo>
                        <a:cubicBezTo>
                          <a:pt x="592" y="673"/>
                          <a:pt x="693" y="632"/>
                          <a:pt x="733" y="552"/>
                        </a:cubicBezTo>
                        <a:cubicBezTo>
                          <a:pt x="774" y="471"/>
                          <a:pt x="733" y="350"/>
                          <a:pt x="653" y="310"/>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05" name="Google Shape;1905;p47"/>
                  <p:cNvSpPr/>
                  <p:nvPr/>
                </p:nvSpPr>
                <p:spPr>
                  <a:xfrm>
                    <a:off x="5093577" y="2083714"/>
                    <a:ext cx="11665" cy="11729"/>
                  </a:xfrm>
                  <a:custGeom>
                    <a:avLst/>
                    <a:gdLst/>
                    <a:ahLst/>
                    <a:cxnLst/>
                    <a:rect l="l" t="t" r="r" b="b"/>
                    <a:pathLst>
                      <a:path w="11665" h="11729" extrusionOk="0">
                        <a:moveTo>
                          <a:pt x="0" y="185"/>
                        </a:moveTo>
                        <a:cubicBezTo>
                          <a:pt x="283" y="3293"/>
                          <a:pt x="1675" y="5977"/>
                          <a:pt x="3734" y="7995"/>
                        </a:cubicBezTo>
                        <a:cubicBezTo>
                          <a:pt x="5792" y="10014"/>
                          <a:pt x="8517" y="11366"/>
                          <a:pt x="11545" y="11729"/>
                        </a:cubicBezTo>
                        <a:cubicBezTo>
                          <a:pt x="11605" y="11729"/>
                          <a:pt x="11666" y="11689"/>
                          <a:pt x="11666" y="11628"/>
                        </a:cubicBezTo>
                        <a:cubicBezTo>
                          <a:pt x="11666" y="11568"/>
                          <a:pt x="11625" y="11507"/>
                          <a:pt x="11565" y="11507"/>
                        </a:cubicBezTo>
                        <a:cubicBezTo>
                          <a:pt x="8598" y="11144"/>
                          <a:pt x="5893" y="9852"/>
                          <a:pt x="3895" y="7854"/>
                        </a:cubicBezTo>
                        <a:cubicBezTo>
                          <a:pt x="1897" y="5876"/>
                          <a:pt x="606" y="3212"/>
                          <a:pt x="384" y="165"/>
                        </a:cubicBezTo>
                        <a:cubicBezTo>
                          <a:pt x="384" y="64"/>
                          <a:pt x="283" y="-17"/>
                          <a:pt x="182" y="3"/>
                        </a:cubicBezTo>
                        <a:cubicBezTo>
                          <a:pt x="81" y="3"/>
                          <a:pt x="0" y="104"/>
                          <a:pt x="20" y="2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1906" name="Google Shape;1906;p47"/>
            <p:cNvGrpSpPr/>
            <p:nvPr/>
          </p:nvGrpSpPr>
          <p:grpSpPr>
            <a:xfrm>
              <a:off x="5030890" y="1904537"/>
              <a:ext cx="50866" cy="195009"/>
              <a:chOff x="5030890" y="1904537"/>
              <a:chExt cx="50866" cy="195009"/>
            </a:xfrm>
          </p:grpSpPr>
          <p:grpSp>
            <p:nvGrpSpPr>
              <p:cNvPr id="1907" name="Google Shape;1907;p47"/>
              <p:cNvGrpSpPr/>
              <p:nvPr/>
            </p:nvGrpSpPr>
            <p:grpSpPr>
              <a:xfrm>
                <a:off x="5030890" y="1904537"/>
                <a:ext cx="50866" cy="194592"/>
                <a:chOff x="5030890" y="1904537"/>
                <a:chExt cx="50866" cy="194592"/>
              </a:xfrm>
            </p:grpSpPr>
            <p:sp>
              <p:nvSpPr>
                <p:cNvPr id="1908" name="Google Shape;1908;p47"/>
                <p:cNvSpPr/>
                <p:nvPr/>
              </p:nvSpPr>
              <p:spPr>
                <a:xfrm>
                  <a:off x="5030890" y="1904537"/>
                  <a:ext cx="50866" cy="194592"/>
                </a:xfrm>
                <a:custGeom>
                  <a:avLst/>
                  <a:gdLst/>
                  <a:ahLst/>
                  <a:cxnLst/>
                  <a:rect l="l" t="t" r="r" b="b"/>
                  <a:pathLst>
                    <a:path w="50866" h="194592" extrusionOk="0">
                      <a:moveTo>
                        <a:pt x="5288" y="95867"/>
                      </a:moveTo>
                      <a:cubicBezTo>
                        <a:pt x="5288" y="95544"/>
                        <a:pt x="5268" y="95221"/>
                        <a:pt x="5288" y="94918"/>
                      </a:cubicBezTo>
                      <a:cubicBezTo>
                        <a:pt x="5288" y="94918"/>
                        <a:pt x="-12614" y="24441"/>
                        <a:pt x="17458" y="0"/>
                      </a:cubicBezTo>
                      <a:lnTo>
                        <a:pt x="35562" y="2987"/>
                      </a:lnTo>
                      <a:cubicBezTo>
                        <a:pt x="35562" y="2987"/>
                        <a:pt x="51849" y="14471"/>
                        <a:pt x="50820" y="48620"/>
                      </a:cubicBezTo>
                      <a:cubicBezTo>
                        <a:pt x="50335" y="64503"/>
                        <a:pt x="45350" y="80831"/>
                        <a:pt x="39094" y="95887"/>
                      </a:cubicBezTo>
                      <a:cubicBezTo>
                        <a:pt x="39457" y="97441"/>
                        <a:pt x="39497" y="99177"/>
                        <a:pt x="39114" y="101094"/>
                      </a:cubicBezTo>
                      <a:cubicBezTo>
                        <a:pt x="31869" y="138452"/>
                        <a:pt x="28175" y="162549"/>
                        <a:pt x="25915" y="174821"/>
                      </a:cubicBezTo>
                      <a:cubicBezTo>
                        <a:pt x="25087" y="179341"/>
                        <a:pt x="37459" y="189554"/>
                        <a:pt x="45250" y="193328"/>
                      </a:cubicBezTo>
                      <a:cubicBezTo>
                        <a:pt x="48519" y="194922"/>
                        <a:pt x="35582" y="195366"/>
                        <a:pt x="24199" y="192521"/>
                      </a:cubicBezTo>
                      <a:cubicBezTo>
                        <a:pt x="19234" y="191289"/>
                        <a:pt x="14875" y="195064"/>
                        <a:pt x="11040" y="191330"/>
                      </a:cubicBezTo>
                      <a:cubicBezTo>
                        <a:pt x="6923" y="187313"/>
                        <a:pt x="11726" y="175466"/>
                        <a:pt x="11726" y="175466"/>
                      </a:cubicBezTo>
                      <a:cubicBezTo>
                        <a:pt x="11726" y="175466"/>
                        <a:pt x="-6075" y="119359"/>
                        <a:pt x="5268" y="9584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09" name="Google Shape;1909;p47"/>
                <p:cNvGrpSpPr/>
                <p:nvPr/>
              </p:nvGrpSpPr>
              <p:grpSpPr>
                <a:xfrm>
                  <a:off x="5032041" y="1994995"/>
                  <a:ext cx="33992" cy="83742"/>
                  <a:chOff x="5032041" y="1994995"/>
                  <a:chExt cx="33992" cy="83742"/>
                </a:xfrm>
              </p:grpSpPr>
              <p:sp>
                <p:nvSpPr>
                  <p:cNvPr id="1910" name="Google Shape;1910;p47"/>
                  <p:cNvSpPr/>
                  <p:nvPr/>
                </p:nvSpPr>
                <p:spPr>
                  <a:xfrm>
                    <a:off x="5038317" y="2001981"/>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1" name="Google Shape;1911;p47"/>
                  <p:cNvSpPr/>
                  <p:nvPr/>
                </p:nvSpPr>
                <p:spPr>
                  <a:xfrm>
                    <a:off x="5042132" y="2010980"/>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2" name="Google Shape;1912;p47"/>
                  <p:cNvSpPr/>
                  <p:nvPr/>
                </p:nvSpPr>
                <p:spPr>
                  <a:xfrm>
                    <a:off x="5050911" y="1994995"/>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3" name="Google Shape;1913;p47"/>
                  <p:cNvSpPr/>
                  <p:nvPr/>
                </p:nvSpPr>
                <p:spPr>
                  <a:xfrm>
                    <a:off x="5060261" y="2007583"/>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4" name="Google Shape;1914;p47"/>
                  <p:cNvSpPr/>
                  <p:nvPr/>
                </p:nvSpPr>
                <p:spPr>
                  <a:xfrm>
                    <a:off x="5054887" y="2023251"/>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5" name="Google Shape;1915;p47"/>
                  <p:cNvSpPr/>
                  <p:nvPr/>
                </p:nvSpPr>
                <p:spPr>
                  <a:xfrm>
                    <a:off x="5055204" y="2039991"/>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6" name="Google Shape;1916;p47"/>
                  <p:cNvSpPr/>
                  <p:nvPr/>
                </p:nvSpPr>
                <p:spPr>
                  <a:xfrm>
                    <a:off x="5044291" y="2035824"/>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7" name="Google Shape;1917;p47"/>
                  <p:cNvSpPr/>
                  <p:nvPr/>
                </p:nvSpPr>
                <p:spPr>
                  <a:xfrm>
                    <a:off x="5037833" y="2050941"/>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8" name="Google Shape;1918;p47"/>
                  <p:cNvSpPr/>
                  <p:nvPr/>
                </p:nvSpPr>
                <p:spPr>
                  <a:xfrm>
                    <a:off x="5050084" y="2056733"/>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19" name="Google Shape;1919;p47"/>
                  <p:cNvSpPr/>
                  <p:nvPr/>
                </p:nvSpPr>
                <p:spPr>
                  <a:xfrm>
                    <a:off x="5042759" y="2072965"/>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0" name="Google Shape;1920;p47"/>
                  <p:cNvSpPr/>
                  <p:nvPr/>
                </p:nvSpPr>
                <p:spPr>
                  <a:xfrm>
                    <a:off x="5032041" y="2023251"/>
                    <a:ext cx="5772" cy="5772"/>
                  </a:xfrm>
                  <a:custGeom>
                    <a:avLst/>
                    <a:gdLst/>
                    <a:ahLst/>
                    <a:cxnLst/>
                    <a:rect l="l" t="t" r="r" b="b"/>
                    <a:pathLst>
                      <a:path w="5772" h="5772" extrusionOk="0">
                        <a:moveTo>
                          <a:pt x="5772" y="2886"/>
                        </a:moveTo>
                        <a:cubicBezTo>
                          <a:pt x="5772" y="4480"/>
                          <a:pt x="4480" y="5772"/>
                          <a:pt x="2886" y="5772"/>
                        </a:cubicBezTo>
                        <a:cubicBezTo>
                          <a:pt x="1292" y="5772"/>
                          <a:pt x="0" y="4480"/>
                          <a:pt x="0" y="2886"/>
                        </a:cubicBezTo>
                        <a:cubicBezTo>
                          <a:pt x="0" y="1292"/>
                          <a:pt x="1292" y="0"/>
                          <a:pt x="2886" y="0"/>
                        </a:cubicBezTo>
                        <a:cubicBezTo>
                          <a:pt x="4480" y="0"/>
                          <a:pt x="5772" y="1292"/>
                          <a:pt x="5772" y="2886"/>
                        </a:cubicBezTo>
                        <a:close/>
                      </a:path>
                    </a:pathLst>
                  </a:custGeom>
                  <a:solidFill>
                    <a:srgbClr val="FFFFFF">
                      <a:alpha val="23921"/>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921" name="Google Shape;1921;p47"/>
              <p:cNvGrpSpPr/>
              <p:nvPr/>
            </p:nvGrpSpPr>
            <p:grpSpPr>
              <a:xfrm>
                <a:off x="5037106" y="2080105"/>
                <a:ext cx="41816" cy="19441"/>
                <a:chOff x="5037106" y="2080105"/>
                <a:chExt cx="41816" cy="19441"/>
              </a:xfrm>
            </p:grpSpPr>
            <p:sp>
              <p:nvSpPr>
                <p:cNvPr id="1922" name="Google Shape;1922;p47"/>
                <p:cNvSpPr/>
                <p:nvPr/>
              </p:nvSpPr>
              <p:spPr>
                <a:xfrm>
                  <a:off x="5037106" y="2080105"/>
                  <a:ext cx="41816" cy="19441"/>
                </a:xfrm>
                <a:custGeom>
                  <a:avLst/>
                  <a:gdLst/>
                  <a:ahLst/>
                  <a:cxnLst/>
                  <a:rect l="l" t="t" r="r" b="b"/>
                  <a:pathLst>
                    <a:path w="41816" h="19441" extrusionOk="0">
                      <a:moveTo>
                        <a:pt x="3108" y="989"/>
                      </a:moveTo>
                      <a:cubicBezTo>
                        <a:pt x="3108" y="989"/>
                        <a:pt x="0" y="15076"/>
                        <a:pt x="0" y="16993"/>
                      </a:cubicBezTo>
                      <a:cubicBezTo>
                        <a:pt x="0" y="20990"/>
                        <a:pt x="41455" y="18891"/>
                        <a:pt x="41455" y="18891"/>
                      </a:cubicBezTo>
                      <a:cubicBezTo>
                        <a:pt x="41455" y="18891"/>
                        <a:pt x="42020" y="16126"/>
                        <a:pt x="41737" y="15581"/>
                      </a:cubicBezTo>
                      <a:cubicBezTo>
                        <a:pt x="41455" y="15036"/>
                        <a:pt x="29749" y="9284"/>
                        <a:pt x="25188" y="6458"/>
                      </a:cubicBezTo>
                      <a:cubicBezTo>
                        <a:pt x="20627" y="3633"/>
                        <a:pt x="22160" y="1514"/>
                        <a:pt x="22080" y="0"/>
                      </a:cubicBezTo>
                      <a:cubicBezTo>
                        <a:pt x="22080" y="0"/>
                        <a:pt x="17579" y="1170"/>
                        <a:pt x="17054" y="3532"/>
                      </a:cubicBezTo>
                      <a:lnTo>
                        <a:pt x="17579" y="8315"/>
                      </a:lnTo>
                      <a:lnTo>
                        <a:pt x="14410" y="2341"/>
                      </a:lnTo>
                      <a:lnTo>
                        <a:pt x="3108" y="989"/>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23" name="Google Shape;1923;p47"/>
                <p:cNvGrpSpPr/>
                <p:nvPr/>
              </p:nvGrpSpPr>
              <p:grpSpPr>
                <a:xfrm>
                  <a:off x="5037752" y="2083957"/>
                  <a:ext cx="29865" cy="11224"/>
                  <a:chOff x="5037752" y="2083957"/>
                  <a:chExt cx="29865" cy="11224"/>
                </a:xfrm>
              </p:grpSpPr>
              <p:sp>
                <p:nvSpPr>
                  <p:cNvPr id="1924" name="Google Shape;1924;p47"/>
                  <p:cNvSpPr/>
                  <p:nvPr/>
                </p:nvSpPr>
                <p:spPr>
                  <a:xfrm>
                    <a:off x="5059580" y="2084603"/>
                    <a:ext cx="5062" cy="8064"/>
                  </a:xfrm>
                  <a:custGeom>
                    <a:avLst/>
                    <a:gdLst/>
                    <a:ahLst/>
                    <a:cxnLst/>
                    <a:rect l="l" t="t" r="r" b="b"/>
                    <a:pathLst>
                      <a:path w="5062" h="8064" extrusionOk="0">
                        <a:moveTo>
                          <a:pt x="393" y="7975"/>
                        </a:moveTo>
                        <a:cubicBezTo>
                          <a:pt x="655" y="7894"/>
                          <a:pt x="776" y="7934"/>
                          <a:pt x="1019" y="7793"/>
                        </a:cubicBezTo>
                        <a:cubicBezTo>
                          <a:pt x="1160" y="7712"/>
                          <a:pt x="1261" y="7551"/>
                          <a:pt x="1382" y="7410"/>
                        </a:cubicBezTo>
                        <a:cubicBezTo>
                          <a:pt x="2310" y="6380"/>
                          <a:pt x="3259" y="5189"/>
                          <a:pt x="4006" y="3938"/>
                        </a:cubicBezTo>
                        <a:cubicBezTo>
                          <a:pt x="4268" y="3494"/>
                          <a:pt x="4510" y="3070"/>
                          <a:pt x="4672" y="2606"/>
                        </a:cubicBezTo>
                        <a:cubicBezTo>
                          <a:pt x="4934" y="1859"/>
                          <a:pt x="5035" y="1133"/>
                          <a:pt x="5055" y="366"/>
                        </a:cubicBezTo>
                        <a:cubicBezTo>
                          <a:pt x="5095" y="204"/>
                          <a:pt x="4974" y="43"/>
                          <a:pt x="4813" y="3"/>
                        </a:cubicBezTo>
                        <a:cubicBezTo>
                          <a:pt x="4652" y="-18"/>
                          <a:pt x="4490" y="83"/>
                          <a:pt x="4450" y="265"/>
                        </a:cubicBezTo>
                        <a:cubicBezTo>
                          <a:pt x="4187" y="971"/>
                          <a:pt x="3743" y="1577"/>
                          <a:pt x="3340" y="2263"/>
                        </a:cubicBezTo>
                        <a:cubicBezTo>
                          <a:pt x="2432" y="3797"/>
                          <a:pt x="1241" y="5290"/>
                          <a:pt x="272" y="6743"/>
                        </a:cubicBezTo>
                        <a:cubicBezTo>
                          <a:pt x="191" y="6865"/>
                          <a:pt x="90" y="6986"/>
                          <a:pt x="50" y="7147"/>
                        </a:cubicBezTo>
                        <a:cubicBezTo>
                          <a:pt x="-11" y="7389"/>
                          <a:pt x="50" y="7470"/>
                          <a:pt x="50" y="7712"/>
                        </a:cubicBezTo>
                        <a:cubicBezTo>
                          <a:pt x="-31" y="7813"/>
                          <a:pt x="-11" y="7954"/>
                          <a:pt x="90" y="8015"/>
                        </a:cubicBezTo>
                        <a:cubicBezTo>
                          <a:pt x="191" y="8096"/>
                          <a:pt x="312" y="8076"/>
                          <a:pt x="393" y="79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5" name="Google Shape;1925;p47"/>
                  <p:cNvSpPr/>
                  <p:nvPr/>
                </p:nvSpPr>
                <p:spPr>
                  <a:xfrm>
                    <a:off x="5061211" y="2085804"/>
                    <a:ext cx="6406" cy="8442"/>
                  </a:xfrm>
                  <a:custGeom>
                    <a:avLst/>
                    <a:gdLst/>
                    <a:ahLst/>
                    <a:cxnLst/>
                    <a:rect l="l" t="t" r="r" b="b"/>
                    <a:pathLst>
                      <a:path w="6406" h="8442" extrusionOk="0">
                        <a:moveTo>
                          <a:pt x="357" y="8408"/>
                        </a:moveTo>
                        <a:cubicBezTo>
                          <a:pt x="518" y="8388"/>
                          <a:pt x="639" y="8408"/>
                          <a:pt x="781" y="8348"/>
                        </a:cubicBezTo>
                        <a:cubicBezTo>
                          <a:pt x="1891" y="7924"/>
                          <a:pt x="2738" y="6955"/>
                          <a:pt x="3526" y="6006"/>
                        </a:cubicBezTo>
                        <a:cubicBezTo>
                          <a:pt x="4838" y="4472"/>
                          <a:pt x="5725" y="2555"/>
                          <a:pt x="6371" y="739"/>
                        </a:cubicBezTo>
                        <a:cubicBezTo>
                          <a:pt x="6472" y="456"/>
                          <a:pt x="6351" y="133"/>
                          <a:pt x="6069" y="32"/>
                        </a:cubicBezTo>
                        <a:cubicBezTo>
                          <a:pt x="5786" y="-69"/>
                          <a:pt x="5483" y="73"/>
                          <a:pt x="5362" y="376"/>
                        </a:cubicBezTo>
                        <a:cubicBezTo>
                          <a:pt x="4898" y="1485"/>
                          <a:pt x="4272" y="2596"/>
                          <a:pt x="3586" y="3665"/>
                        </a:cubicBezTo>
                        <a:cubicBezTo>
                          <a:pt x="2880" y="4775"/>
                          <a:pt x="2073" y="5804"/>
                          <a:pt x="1205" y="6733"/>
                        </a:cubicBezTo>
                        <a:cubicBezTo>
                          <a:pt x="861" y="7096"/>
                          <a:pt x="377" y="7359"/>
                          <a:pt x="135" y="7803"/>
                        </a:cubicBezTo>
                        <a:cubicBezTo>
                          <a:pt x="74" y="7904"/>
                          <a:pt x="135" y="7924"/>
                          <a:pt x="94" y="8045"/>
                        </a:cubicBezTo>
                        <a:cubicBezTo>
                          <a:pt x="-6" y="8105"/>
                          <a:pt x="-27" y="8247"/>
                          <a:pt x="34" y="8348"/>
                        </a:cubicBezTo>
                        <a:cubicBezTo>
                          <a:pt x="94" y="8449"/>
                          <a:pt x="236" y="8469"/>
                          <a:pt x="337" y="8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6" name="Google Shape;1926;p47"/>
                  <p:cNvSpPr/>
                  <p:nvPr/>
                </p:nvSpPr>
                <p:spPr>
                  <a:xfrm>
                    <a:off x="5037752" y="2087479"/>
                    <a:ext cx="13663" cy="1264"/>
                  </a:xfrm>
                  <a:custGeom>
                    <a:avLst/>
                    <a:gdLst/>
                    <a:ahLst/>
                    <a:cxnLst/>
                    <a:rect l="l" t="t" r="r" b="b"/>
                    <a:pathLst>
                      <a:path w="13663" h="1264" extrusionOk="0">
                        <a:moveTo>
                          <a:pt x="182" y="1244"/>
                        </a:moveTo>
                        <a:cubicBezTo>
                          <a:pt x="2826" y="1325"/>
                          <a:pt x="7144" y="558"/>
                          <a:pt x="10878" y="356"/>
                        </a:cubicBezTo>
                        <a:cubicBezTo>
                          <a:pt x="11807" y="295"/>
                          <a:pt x="12715" y="275"/>
                          <a:pt x="13542" y="315"/>
                        </a:cubicBezTo>
                        <a:cubicBezTo>
                          <a:pt x="13603" y="315"/>
                          <a:pt x="13664" y="275"/>
                          <a:pt x="13664" y="215"/>
                        </a:cubicBezTo>
                        <a:cubicBezTo>
                          <a:pt x="13664" y="154"/>
                          <a:pt x="13623" y="93"/>
                          <a:pt x="13563" y="93"/>
                        </a:cubicBezTo>
                        <a:cubicBezTo>
                          <a:pt x="12331" y="-28"/>
                          <a:pt x="10959" y="-28"/>
                          <a:pt x="9526" y="73"/>
                        </a:cubicBezTo>
                        <a:cubicBezTo>
                          <a:pt x="6156" y="295"/>
                          <a:pt x="2523" y="982"/>
                          <a:pt x="202" y="901"/>
                        </a:cubicBezTo>
                        <a:cubicBezTo>
                          <a:pt x="101" y="901"/>
                          <a:pt x="20" y="982"/>
                          <a:pt x="0" y="1082"/>
                        </a:cubicBezTo>
                        <a:cubicBezTo>
                          <a:pt x="0" y="1183"/>
                          <a:pt x="81" y="1264"/>
                          <a:pt x="182" y="12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7" name="Google Shape;1927;p47"/>
                  <p:cNvSpPr/>
                  <p:nvPr/>
                </p:nvSpPr>
                <p:spPr>
                  <a:xfrm>
                    <a:off x="5038375" y="2090812"/>
                    <a:ext cx="8419" cy="900"/>
                  </a:xfrm>
                  <a:custGeom>
                    <a:avLst/>
                    <a:gdLst/>
                    <a:ahLst/>
                    <a:cxnLst/>
                    <a:rect l="l" t="t" r="r" b="b"/>
                    <a:pathLst>
                      <a:path w="8419" h="900" extrusionOk="0">
                        <a:moveTo>
                          <a:pt x="205" y="898"/>
                        </a:moveTo>
                        <a:lnTo>
                          <a:pt x="8218" y="514"/>
                        </a:lnTo>
                        <a:cubicBezTo>
                          <a:pt x="8218" y="514"/>
                          <a:pt x="8399" y="454"/>
                          <a:pt x="8419" y="353"/>
                        </a:cubicBezTo>
                        <a:cubicBezTo>
                          <a:pt x="8419" y="252"/>
                          <a:pt x="8359" y="171"/>
                          <a:pt x="8258" y="151"/>
                        </a:cubicBezTo>
                        <a:cubicBezTo>
                          <a:pt x="7148" y="10"/>
                          <a:pt x="5695" y="-51"/>
                          <a:pt x="4181" y="50"/>
                        </a:cubicBezTo>
                        <a:cubicBezTo>
                          <a:pt x="2829" y="131"/>
                          <a:pt x="1436" y="353"/>
                          <a:pt x="165" y="534"/>
                        </a:cubicBezTo>
                        <a:cubicBezTo>
                          <a:pt x="64" y="534"/>
                          <a:pt x="-17" y="635"/>
                          <a:pt x="3" y="736"/>
                        </a:cubicBezTo>
                        <a:cubicBezTo>
                          <a:pt x="3" y="837"/>
                          <a:pt x="104" y="918"/>
                          <a:pt x="205" y="8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8" name="Google Shape;1928;p47"/>
                  <p:cNvSpPr/>
                  <p:nvPr/>
                </p:nvSpPr>
                <p:spPr>
                  <a:xfrm>
                    <a:off x="5058262" y="2090463"/>
                    <a:ext cx="664" cy="878"/>
                  </a:xfrm>
                  <a:custGeom>
                    <a:avLst/>
                    <a:gdLst/>
                    <a:ahLst/>
                    <a:cxnLst/>
                    <a:rect l="l" t="t" r="r" b="b"/>
                    <a:pathLst>
                      <a:path w="664" h="878" extrusionOk="0">
                        <a:moveTo>
                          <a:pt x="581" y="601"/>
                        </a:moveTo>
                        <a:cubicBezTo>
                          <a:pt x="581" y="601"/>
                          <a:pt x="682" y="500"/>
                          <a:pt x="662" y="399"/>
                        </a:cubicBezTo>
                        <a:cubicBezTo>
                          <a:pt x="621" y="258"/>
                          <a:pt x="480" y="197"/>
                          <a:pt x="359" y="96"/>
                        </a:cubicBezTo>
                        <a:cubicBezTo>
                          <a:pt x="318" y="16"/>
                          <a:pt x="218" y="-25"/>
                          <a:pt x="117" y="16"/>
                        </a:cubicBezTo>
                        <a:cubicBezTo>
                          <a:pt x="36" y="56"/>
                          <a:pt x="-5" y="157"/>
                          <a:pt x="36" y="258"/>
                        </a:cubicBezTo>
                        <a:cubicBezTo>
                          <a:pt x="36" y="399"/>
                          <a:pt x="-45" y="541"/>
                          <a:pt x="36" y="662"/>
                        </a:cubicBezTo>
                        <a:cubicBezTo>
                          <a:pt x="96" y="742"/>
                          <a:pt x="137" y="722"/>
                          <a:pt x="238" y="763"/>
                        </a:cubicBezTo>
                        <a:cubicBezTo>
                          <a:pt x="278" y="863"/>
                          <a:pt x="399" y="904"/>
                          <a:pt x="480" y="863"/>
                        </a:cubicBezTo>
                        <a:cubicBezTo>
                          <a:pt x="561" y="823"/>
                          <a:pt x="621" y="702"/>
                          <a:pt x="581" y="621"/>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29" name="Google Shape;1929;p47"/>
                  <p:cNvSpPr/>
                  <p:nvPr/>
                </p:nvSpPr>
                <p:spPr>
                  <a:xfrm>
                    <a:off x="5061642" y="2092853"/>
                    <a:ext cx="745" cy="754"/>
                  </a:xfrm>
                  <a:custGeom>
                    <a:avLst/>
                    <a:gdLst/>
                    <a:ahLst/>
                    <a:cxnLst/>
                    <a:rect l="l" t="t" r="r" b="b"/>
                    <a:pathLst>
                      <a:path w="745" h="754" extrusionOk="0">
                        <a:moveTo>
                          <a:pt x="653" y="269"/>
                        </a:moveTo>
                        <a:cubicBezTo>
                          <a:pt x="693" y="67"/>
                          <a:pt x="814" y="269"/>
                          <a:pt x="693" y="88"/>
                        </a:cubicBezTo>
                        <a:cubicBezTo>
                          <a:pt x="653" y="7"/>
                          <a:pt x="532" y="67"/>
                          <a:pt x="451" y="47"/>
                        </a:cubicBezTo>
                        <a:cubicBezTo>
                          <a:pt x="310" y="-34"/>
                          <a:pt x="148" y="-13"/>
                          <a:pt x="47" y="128"/>
                        </a:cubicBezTo>
                        <a:cubicBezTo>
                          <a:pt x="-34" y="269"/>
                          <a:pt x="-13" y="431"/>
                          <a:pt x="128" y="532"/>
                        </a:cubicBezTo>
                        <a:cubicBezTo>
                          <a:pt x="188" y="612"/>
                          <a:pt x="209" y="754"/>
                          <a:pt x="310" y="754"/>
                        </a:cubicBezTo>
                        <a:cubicBezTo>
                          <a:pt x="532" y="754"/>
                          <a:pt x="310" y="774"/>
                          <a:pt x="471" y="612"/>
                        </a:cubicBezTo>
                        <a:cubicBezTo>
                          <a:pt x="552" y="653"/>
                          <a:pt x="673" y="612"/>
                          <a:pt x="713" y="532"/>
                        </a:cubicBezTo>
                        <a:cubicBezTo>
                          <a:pt x="754" y="451"/>
                          <a:pt x="713" y="330"/>
                          <a:pt x="633" y="28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0" name="Google Shape;1930;p47"/>
                  <p:cNvSpPr/>
                  <p:nvPr/>
                </p:nvSpPr>
                <p:spPr>
                  <a:xfrm>
                    <a:off x="5053330" y="2083957"/>
                    <a:ext cx="11184" cy="11224"/>
                  </a:xfrm>
                  <a:custGeom>
                    <a:avLst/>
                    <a:gdLst/>
                    <a:ahLst/>
                    <a:cxnLst/>
                    <a:rect l="l" t="t" r="r" b="b"/>
                    <a:pathLst>
                      <a:path w="11184" h="11224" extrusionOk="0">
                        <a:moveTo>
                          <a:pt x="23" y="205"/>
                        </a:moveTo>
                        <a:cubicBezTo>
                          <a:pt x="286" y="3192"/>
                          <a:pt x="1618" y="5775"/>
                          <a:pt x="3575" y="7693"/>
                        </a:cubicBezTo>
                        <a:cubicBezTo>
                          <a:pt x="5553" y="9630"/>
                          <a:pt x="8157" y="10901"/>
                          <a:pt x="11063" y="11224"/>
                        </a:cubicBezTo>
                        <a:cubicBezTo>
                          <a:pt x="11124" y="11224"/>
                          <a:pt x="11184" y="11184"/>
                          <a:pt x="11184" y="11123"/>
                        </a:cubicBezTo>
                        <a:cubicBezTo>
                          <a:pt x="11184" y="11063"/>
                          <a:pt x="11144" y="11002"/>
                          <a:pt x="11083" y="11002"/>
                        </a:cubicBezTo>
                        <a:cubicBezTo>
                          <a:pt x="8237" y="10679"/>
                          <a:pt x="5634" y="9448"/>
                          <a:pt x="3717" y="7531"/>
                        </a:cubicBezTo>
                        <a:cubicBezTo>
                          <a:pt x="1820" y="5634"/>
                          <a:pt x="588" y="3091"/>
                          <a:pt x="367" y="164"/>
                        </a:cubicBezTo>
                        <a:cubicBezTo>
                          <a:pt x="367" y="63"/>
                          <a:pt x="265" y="-17"/>
                          <a:pt x="164" y="3"/>
                        </a:cubicBezTo>
                        <a:cubicBezTo>
                          <a:pt x="64" y="3"/>
                          <a:pt x="-17" y="104"/>
                          <a:pt x="3" y="2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1931" name="Google Shape;1931;p47"/>
            <p:cNvGrpSpPr/>
            <p:nvPr/>
          </p:nvGrpSpPr>
          <p:grpSpPr>
            <a:xfrm>
              <a:off x="5089702" y="1795068"/>
              <a:ext cx="43957" cy="53387"/>
              <a:chOff x="5089702" y="1795068"/>
              <a:chExt cx="43957" cy="53387"/>
            </a:xfrm>
          </p:grpSpPr>
          <p:sp>
            <p:nvSpPr>
              <p:cNvPr id="1932" name="Google Shape;1932;p47"/>
              <p:cNvSpPr/>
              <p:nvPr/>
            </p:nvSpPr>
            <p:spPr>
              <a:xfrm>
                <a:off x="5095055" y="1817688"/>
                <a:ext cx="22687" cy="30767"/>
              </a:xfrm>
              <a:custGeom>
                <a:avLst/>
                <a:gdLst/>
                <a:ahLst/>
                <a:cxnLst/>
                <a:rect l="l" t="t" r="r" b="b"/>
                <a:pathLst>
                  <a:path w="22687" h="30767" extrusionOk="0">
                    <a:moveTo>
                      <a:pt x="17796" y="3738"/>
                    </a:moveTo>
                    <a:cubicBezTo>
                      <a:pt x="16525" y="-2277"/>
                      <a:pt x="1610" y="-743"/>
                      <a:pt x="863" y="6261"/>
                    </a:cubicBezTo>
                    <a:cubicBezTo>
                      <a:pt x="-1781" y="31004"/>
                      <a:pt x="1287" y="32195"/>
                      <a:pt x="15132" y="30036"/>
                    </a:cubicBezTo>
                    <a:cubicBezTo>
                      <a:pt x="26737" y="28239"/>
                      <a:pt x="22761" y="27190"/>
                      <a:pt x="17796" y="3738"/>
                    </a:cubicBezTo>
                    <a:close/>
                  </a:path>
                </a:pathLst>
              </a:custGeom>
              <a:solidFill>
                <a:srgbClr val="F9967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3" name="Google Shape;1933;p47"/>
              <p:cNvSpPr/>
              <p:nvPr/>
            </p:nvSpPr>
            <p:spPr>
              <a:xfrm>
                <a:off x="5089702" y="1795068"/>
                <a:ext cx="43957" cy="40889"/>
              </a:xfrm>
              <a:custGeom>
                <a:avLst/>
                <a:gdLst/>
                <a:ahLst/>
                <a:cxnLst/>
                <a:rect l="l" t="t" r="r" b="b"/>
                <a:pathLst>
                  <a:path w="43957" h="40889" extrusionOk="0">
                    <a:moveTo>
                      <a:pt x="43958" y="20445"/>
                    </a:moveTo>
                    <a:cubicBezTo>
                      <a:pt x="43958" y="31736"/>
                      <a:pt x="34117" y="40890"/>
                      <a:pt x="21979" y="40890"/>
                    </a:cubicBezTo>
                    <a:cubicBezTo>
                      <a:pt x="9840" y="40890"/>
                      <a:pt x="0" y="31736"/>
                      <a:pt x="0" y="20445"/>
                    </a:cubicBezTo>
                    <a:cubicBezTo>
                      <a:pt x="0" y="9153"/>
                      <a:pt x="9840" y="0"/>
                      <a:pt x="21979" y="0"/>
                    </a:cubicBezTo>
                    <a:cubicBezTo>
                      <a:pt x="34117" y="0"/>
                      <a:pt x="43958" y="9153"/>
                      <a:pt x="43958" y="20445"/>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34" name="Google Shape;1934;p47"/>
            <p:cNvSpPr/>
            <p:nvPr/>
          </p:nvSpPr>
          <p:spPr>
            <a:xfrm>
              <a:off x="5042233" y="1832018"/>
              <a:ext cx="79031" cy="141160"/>
            </a:xfrm>
            <a:custGeom>
              <a:avLst/>
              <a:gdLst/>
              <a:ahLst/>
              <a:cxnLst/>
              <a:rect l="l" t="t" r="r" b="b"/>
              <a:pathLst>
                <a:path w="79031" h="141160" extrusionOk="0">
                  <a:moveTo>
                    <a:pt x="75039" y="7976"/>
                  </a:moveTo>
                  <a:cubicBezTo>
                    <a:pt x="85271" y="37463"/>
                    <a:pt x="72818" y="85336"/>
                    <a:pt x="71042" y="110927"/>
                  </a:cubicBezTo>
                  <a:cubicBezTo>
                    <a:pt x="54997" y="110927"/>
                    <a:pt x="40768" y="141160"/>
                    <a:pt x="40768" y="141160"/>
                  </a:cubicBezTo>
                  <a:lnTo>
                    <a:pt x="25309" y="138194"/>
                  </a:lnTo>
                  <a:lnTo>
                    <a:pt x="0" y="82894"/>
                  </a:lnTo>
                  <a:cubicBezTo>
                    <a:pt x="0" y="82894"/>
                    <a:pt x="19093" y="39239"/>
                    <a:pt x="23391" y="28219"/>
                  </a:cubicBezTo>
                  <a:cubicBezTo>
                    <a:pt x="33907" y="1175"/>
                    <a:pt x="41778" y="-2175"/>
                    <a:pt x="54049" y="973"/>
                  </a:cubicBezTo>
                  <a:cubicBezTo>
                    <a:pt x="56854" y="7209"/>
                    <a:pt x="60184" y="11145"/>
                    <a:pt x="64200" y="12013"/>
                  </a:cubicBezTo>
                  <a:cubicBezTo>
                    <a:pt x="67369" y="12699"/>
                    <a:pt x="72213" y="12517"/>
                    <a:pt x="75058" y="79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35" name="Google Shape;1935;p47"/>
            <p:cNvGrpSpPr/>
            <p:nvPr/>
          </p:nvGrpSpPr>
          <p:grpSpPr>
            <a:xfrm>
              <a:off x="5008932" y="1830690"/>
              <a:ext cx="114126" cy="166994"/>
              <a:chOff x="5008932" y="1830690"/>
              <a:chExt cx="114126" cy="166994"/>
            </a:xfrm>
          </p:grpSpPr>
          <p:sp>
            <p:nvSpPr>
              <p:cNvPr id="1936" name="Google Shape;1936;p47"/>
              <p:cNvSpPr/>
              <p:nvPr/>
            </p:nvSpPr>
            <p:spPr>
              <a:xfrm>
                <a:off x="5008932" y="1830690"/>
                <a:ext cx="114126" cy="166994"/>
              </a:xfrm>
              <a:custGeom>
                <a:avLst/>
                <a:gdLst/>
                <a:ahLst/>
                <a:cxnLst/>
                <a:rect l="l" t="t" r="r" b="b"/>
                <a:pathLst>
                  <a:path w="114126" h="166994" extrusionOk="0">
                    <a:moveTo>
                      <a:pt x="63716" y="71890"/>
                    </a:moveTo>
                    <a:cubicBezTo>
                      <a:pt x="56208" y="72173"/>
                      <a:pt x="46460" y="68277"/>
                      <a:pt x="39437" y="63575"/>
                    </a:cubicBezTo>
                    <a:cubicBezTo>
                      <a:pt x="18305" y="89469"/>
                      <a:pt x="8093" y="109914"/>
                      <a:pt x="0" y="152680"/>
                    </a:cubicBezTo>
                    <a:cubicBezTo>
                      <a:pt x="0" y="152680"/>
                      <a:pt x="68156" y="174437"/>
                      <a:pt x="112315" y="164305"/>
                    </a:cubicBezTo>
                    <a:lnTo>
                      <a:pt x="111992" y="75018"/>
                    </a:lnTo>
                    <a:cubicBezTo>
                      <a:pt x="111992" y="75018"/>
                      <a:pt x="116977" y="28134"/>
                      <a:pt x="111710" y="10192"/>
                    </a:cubicBezTo>
                    <a:lnTo>
                      <a:pt x="108340" y="7548"/>
                    </a:lnTo>
                    <a:cubicBezTo>
                      <a:pt x="108340" y="7548"/>
                      <a:pt x="109349" y="25289"/>
                      <a:pt x="107815" y="36873"/>
                    </a:cubicBezTo>
                    <a:lnTo>
                      <a:pt x="86805" y="34633"/>
                    </a:lnTo>
                    <a:lnTo>
                      <a:pt x="86805" y="525"/>
                    </a:lnTo>
                    <a:lnTo>
                      <a:pt x="80467" y="0"/>
                    </a:lnTo>
                    <a:cubicBezTo>
                      <a:pt x="80467" y="0"/>
                      <a:pt x="77379" y="40264"/>
                      <a:pt x="63676" y="7189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37" name="Google Shape;1937;p47"/>
              <p:cNvGrpSpPr/>
              <p:nvPr/>
            </p:nvGrpSpPr>
            <p:grpSpPr>
              <a:xfrm>
                <a:off x="5026834" y="1873012"/>
                <a:ext cx="94029" cy="110701"/>
                <a:chOff x="5026834" y="1873012"/>
                <a:chExt cx="94029" cy="110701"/>
              </a:xfrm>
            </p:grpSpPr>
            <p:sp>
              <p:nvSpPr>
                <p:cNvPr id="1938" name="Google Shape;1938;p47"/>
                <p:cNvSpPr/>
                <p:nvPr/>
              </p:nvSpPr>
              <p:spPr>
                <a:xfrm>
                  <a:off x="5083849" y="1873012"/>
                  <a:ext cx="30616" cy="32516"/>
                </a:xfrm>
                <a:custGeom>
                  <a:avLst/>
                  <a:gdLst/>
                  <a:ahLst/>
                  <a:cxnLst/>
                  <a:rect l="l" t="t" r="r" b="b"/>
                  <a:pathLst>
                    <a:path w="30616" h="32516" extrusionOk="0">
                      <a:moveTo>
                        <a:pt x="5025" y="81"/>
                      </a:moveTo>
                      <a:cubicBezTo>
                        <a:pt x="4662" y="3027"/>
                        <a:pt x="4238" y="5974"/>
                        <a:pt x="3774" y="8921"/>
                      </a:cubicBezTo>
                      <a:cubicBezTo>
                        <a:pt x="3048" y="13320"/>
                        <a:pt x="2200" y="17700"/>
                        <a:pt x="1413" y="22100"/>
                      </a:cubicBezTo>
                      <a:cubicBezTo>
                        <a:pt x="1150" y="23392"/>
                        <a:pt x="464" y="24946"/>
                        <a:pt x="161" y="26459"/>
                      </a:cubicBezTo>
                      <a:cubicBezTo>
                        <a:pt x="20" y="27145"/>
                        <a:pt x="0" y="27832"/>
                        <a:pt x="61" y="28457"/>
                      </a:cubicBezTo>
                      <a:cubicBezTo>
                        <a:pt x="20" y="28538"/>
                        <a:pt x="0" y="28599"/>
                        <a:pt x="0" y="28679"/>
                      </a:cubicBezTo>
                      <a:cubicBezTo>
                        <a:pt x="0" y="28942"/>
                        <a:pt x="242" y="29123"/>
                        <a:pt x="484" y="29305"/>
                      </a:cubicBezTo>
                      <a:cubicBezTo>
                        <a:pt x="1029" y="29729"/>
                        <a:pt x="1897" y="29951"/>
                        <a:pt x="2321" y="30052"/>
                      </a:cubicBezTo>
                      <a:cubicBezTo>
                        <a:pt x="4198" y="30455"/>
                        <a:pt x="12937" y="31808"/>
                        <a:pt x="19476" y="32332"/>
                      </a:cubicBezTo>
                      <a:cubicBezTo>
                        <a:pt x="23250" y="32635"/>
                        <a:pt x="26278" y="32595"/>
                        <a:pt x="26984" y="31989"/>
                      </a:cubicBezTo>
                      <a:cubicBezTo>
                        <a:pt x="28397" y="30738"/>
                        <a:pt x="29244" y="27731"/>
                        <a:pt x="29709" y="24078"/>
                      </a:cubicBezTo>
                      <a:cubicBezTo>
                        <a:pt x="30193" y="20445"/>
                        <a:pt x="30355" y="16166"/>
                        <a:pt x="30435" y="12412"/>
                      </a:cubicBezTo>
                      <a:cubicBezTo>
                        <a:pt x="30475" y="9183"/>
                        <a:pt x="30435" y="6337"/>
                        <a:pt x="30617" y="4662"/>
                      </a:cubicBezTo>
                      <a:cubicBezTo>
                        <a:pt x="30617" y="4581"/>
                        <a:pt x="30556" y="4481"/>
                        <a:pt x="30475" y="4481"/>
                      </a:cubicBezTo>
                      <a:cubicBezTo>
                        <a:pt x="30375" y="4481"/>
                        <a:pt x="30294" y="4541"/>
                        <a:pt x="30294" y="4622"/>
                      </a:cubicBezTo>
                      <a:cubicBezTo>
                        <a:pt x="30052" y="6317"/>
                        <a:pt x="29910" y="9163"/>
                        <a:pt x="29810" y="12412"/>
                      </a:cubicBezTo>
                      <a:cubicBezTo>
                        <a:pt x="29709" y="16146"/>
                        <a:pt x="29628" y="20405"/>
                        <a:pt x="29184" y="24037"/>
                      </a:cubicBezTo>
                      <a:cubicBezTo>
                        <a:pt x="28760" y="27529"/>
                        <a:pt x="28033" y="30455"/>
                        <a:pt x="26681" y="31666"/>
                      </a:cubicBezTo>
                      <a:cubicBezTo>
                        <a:pt x="26035" y="32252"/>
                        <a:pt x="23129" y="32191"/>
                        <a:pt x="19537" y="31908"/>
                      </a:cubicBezTo>
                      <a:cubicBezTo>
                        <a:pt x="13018" y="31404"/>
                        <a:pt x="4339" y="29971"/>
                        <a:pt x="2442" y="29567"/>
                      </a:cubicBezTo>
                      <a:cubicBezTo>
                        <a:pt x="2119" y="29487"/>
                        <a:pt x="1493" y="29325"/>
                        <a:pt x="1009" y="29043"/>
                      </a:cubicBezTo>
                      <a:cubicBezTo>
                        <a:pt x="787" y="28922"/>
                        <a:pt x="646" y="28740"/>
                        <a:pt x="525" y="28558"/>
                      </a:cubicBezTo>
                      <a:cubicBezTo>
                        <a:pt x="484" y="28498"/>
                        <a:pt x="424" y="28498"/>
                        <a:pt x="383" y="28437"/>
                      </a:cubicBezTo>
                      <a:cubicBezTo>
                        <a:pt x="363" y="27852"/>
                        <a:pt x="464" y="27226"/>
                        <a:pt x="606" y="26560"/>
                      </a:cubicBezTo>
                      <a:cubicBezTo>
                        <a:pt x="928" y="25067"/>
                        <a:pt x="1493" y="23452"/>
                        <a:pt x="1695" y="22160"/>
                      </a:cubicBezTo>
                      <a:cubicBezTo>
                        <a:pt x="2482" y="17761"/>
                        <a:pt x="3270" y="13361"/>
                        <a:pt x="3976" y="8961"/>
                      </a:cubicBezTo>
                      <a:cubicBezTo>
                        <a:pt x="4460" y="6014"/>
                        <a:pt x="4884" y="3068"/>
                        <a:pt x="5247" y="121"/>
                      </a:cubicBezTo>
                      <a:cubicBezTo>
                        <a:pt x="5247" y="61"/>
                        <a:pt x="5227" y="0"/>
                        <a:pt x="5147" y="0"/>
                      </a:cubicBezTo>
                      <a:cubicBezTo>
                        <a:pt x="5086" y="0"/>
                        <a:pt x="5046" y="40"/>
                        <a:pt x="5025" y="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39" name="Google Shape;1939;p47"/>
                <p:cNvSpPr/>
                <p:nvPr/>
              </p:nvSpPr>
              <p:spPr>
                <a:xfrm>
                  <a:off x="5040832" y="1907992"/>
                  <a:ext cx="79668" cy="15176"/>
                </a:xfrm>
                <a:custGeom>
                  <a:avLst/>
                  <a:gdLst/>
                  <a:ahLst/>
                  <a:cxnLst/>
                  <a:rect l="l" t="t" r="r" b="b"/>
                  <a:pathLst>
                    <a:path w="79668" h="15176" extrusionOk="0">
                      <a:moveTo>
                        <a:pt x="48" y="198"/>
                      </a:moveTo>
                      <a:cubicBezTo>
                        <a:pt x="492" y="501"/>
                        <a:pt x="936" y="824"/>
                        <a:pt x="1401" y="1107"/>
                      </a:cubicBezTo>
                      <a:cubicBezTo>
                        <a:pt x="5659" y="3710"/>
                        <a:pt x="10160" y="5527"/>
                        <a:pt x="14701" y="7081"/>
                      </a:cubicBezTo>
                      <a:cubicBezTo>
                        <a:pt x="22269" y="9704"/>
                        <a:pt x="30120" y="11279"/>
                        <a:pt x="38314" y="12671"/>
                      </a:cubicBezTo>
                      <a:cubicBezTo>
                        <a:pt x="46630" y="14064"/>
                        <a:pt x="54844" y="15113"/>
                        <a:pt x="63078" y="15174"/>
                      </a:cubicBezTo>
                      <a:cubicBezTo>
                        <a:pt x="68568" y="15214"/>
                        <a:pt x="74057" y="14811"/>
                        <a:pt x="79608" y="13801"/>
                      </a:cubicBezTo>
                      <a:cubicBezTo>
                        <a:pt x="79648" y="13801"/>
                        <a:pt x="79668" y="13761"/>
                        <a:pt x="79668" y="13700"/>
                      </a:cubicBezTo>
                      <a:cubicBezTo>
                        <a:pt x="79668" y="13660"/>
                        <a:pt x="79628" y="13620"/>
                        <a:pt x="79587" y="13640"/>
                      </a:cubicBezTo>
                      <a:cubicBezTo>
                        <a:pt x="72625" y="14790"/>
                        <a:pt x="65783" y="15012"/>
                        <a:pt x="58941" y="14649"/>
                      </a:cubicBezTo>
                      <a:cubicBezTo>
                        <a:pt x="52119" y="14286"/>
                        <a:pt x="45297" y="13357"/>
                        <a:pt x="38395" y="12187"/>
                      </a:cubicBezTo>
                      <a:cubicBezTo>
                        <a:pt x="31593" y="11036"/>
                        <a:pt x="25054" y="9704"/>
                        <a:pt x="18717" y="7807"/>
                      </a:cubicBezTo>
                      <a:cubicBezTo>
                        <a:pt x="12965" y="6092"/>
                        <a:pt x="7475" y="3791"/>
                        <a:pt x="1966" y="925"/>
                      </a:cubicBezTo>
                      <a:cubicBezTo>
                        <a:pt x="1360" y="622"/>
                        <a:pt x="755" y="320"/>
                        <a:pt x="169" y="17"/>
                      </a:cubicBezTo>
                      <a:cubicBezTo>
                        <a:pt x="109" y="-24"/>
                        <a:pt x="48" y="17"/>
                        <a:pt x="8" y="57"/>
                      </a:cubicBezTo>
                      <a:cubicBezTo>
                        <a:pt x="-12" y="118"/>
                        <a:pt x="8" y="178"/>
                        <a:pt x="48" y="2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0" name="Google Shape;1940;p47"/>
                <p:cNvSpPr/>
                <p:nvPr/>
              </p:nvSpPr>
              <p:spPr>
                <a:xfrm>
                  <a:off x="5046930" y="1898043"/>
                  <a:ext cx="6506" cy="10277"/>
                </a:xfrm>
                <a:custGeom>
                  <a:avLst/>
                  <a:gdLst/>
                  <a:ahLst/>
                  <a:cxnLst/>
                  <a:rect l="l" t="t" r="r" b="b"/>
                  <a:pathLst>
                    <a:path w="6506" h="10277" extrusionOk="0">
                      <a:moveTo>
                        <a:pt x="5051" y="158"/>
                      </a:moveTo>
                      <a:lnTo>
                        <a:pt x="2790" y="4093"/>
                      </a:lnTo>
                      <a:lnTo>
                        <a:pt x="1378" y="6495"/>
                      </a:lnTo>
                      <a:lnTo>
                        <a:pt x="227" y="8997"/>
                      </a:lnTo>
                      <a:cubicBezTo>
                        <a:pt x="167" y="9159"/>
                        <a:pt x="-35" y="9643"/>
                        <a:pt x="5" y="9906"/>
                      </a:cubicBezTo>
                      <a:cubicBezTo>
                        <a:pt x="46" y="10168"/>
                        <a:pt x="187" y="10350"/>
                        <a:pt x="570" y="10249"/>
                      </a:cubicBezTo>
                      <a:cubicBezTo>
                        <a:pt x="1358" y="10067"/>
                        <a:pt x="1983" y="9462"/>
                        <a:pt x="2488" y="8715"/>
                      </a:cubicBezTo>
                      <a:cubicBezTo>
                        <a:pt x="3174" y="7665"/>
                        <a:pt x="3618" y="6333"/>
                        <a:pt x="4022" y="5526"/>
                      </a:cubicBezTo>
                      <a:lnTo>
                        <a:pt x="6504" y="238"/>
                      </a:lnTo>
                      <a:cubicBezTo>
                        <a:pt x="6504" y="238"/>
                        <a:pt x="6524" y="57"/>
                        <a:pt x="6444" y="16"/>
                      </a:cubicBezTo>
                      <a:cubicBezTo>
                        <a:pt x="6363" y="-24"/>
                        <a:pt x="6262" y="16"/>
                        <a:pt x="6222" y="77"/>
                      </a:cubicBezTo>
                      <a:lnTo>
                        <a:pt x="3658" y="5324"/>
                      </a:lnTo>
                      <a:cubicBezTo>
                        <a:pt x="3275" y="6111"/>
                        <a:pt x="2811" y="7423"/>
                        <a:pt x="2125" y="8453"/>
                      </a:cubicBezTo>
                      <a:cubicBezTo>
                        <a:pt x="1681" y="9098"/>
                        <a:pt x="1156" y="9623"/>
                        <a:pt x="469" y="9764"/>
                      </a:cubicBezTo>
                      <a:lnTo>
                        <a:pt x="712" y="9159"/>
                      </a:lnTo>
                      <a:lnTo>
                        <a:pt x="1842" y="6717"/>
                      </a:lnTo>
                      <a:lnTo>
                        <a:pt x="3194" y="4315"/>
                      </a:lnTo>
                      <a:lnTo>
                        <a:pt x="5273" y="218"/>
                      </a:lnTo>
                      <a:cubicBezTo>
                        <a:pt x="5273" y="218"/>
                        <a:pt x="5273" y="77"/>
                        <a:pt x="5213" y="57"/>
                      </a:cubicBezTo>
                      <a:cubicBezTo>
                        <a:pt x="5152" y="36"/>
                        <a:pt x="5071" y="57"/>
                        <a:pt x="5051" y="1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1" name="Google Shape;1941;p47"/>
                <p:cNvSpPr/>
                <p:nvPr/>
              </p:nvSpPr>
              <p:spPr>
                <a:xfrm>
                  <a:off x="5065164" y="1903274"/>
                  <a:ext cx="4684" cy="12515"/>
                </a:xfrm>
                <a:custGeom>
                  <a:avLst/>
                  <a:gdLst/>
                  <a:ahLst/>
                  <a:cxnLst/>
                  <a:rect l="l" t="t" r="r" b="b"/>
                  <a:pathLst>
                    <a:path w="4684" h="12515" extrusionOk="0">
                      <a:moveTo>
                        <a:pt x="683" y="11718"/>
                      </a:moveTo>
                      <a:cubicBezTo>
                        <a:pt x="683" y="11718"/>
                        <a:pt x="683" y="11577"/>
                        <a:pt x="683" y="11537"/>
                      </a:cubicBezTo>
                      <a:lnTo>
                        <a:pt x="1207" y="8065"/>
                      </a:lnTo>
                      <a:cubicBezTo>
                        <a:pt x="1349" y="7258"/>
                        <a:pt x="1551" y="6491"/>
                        <a:pt x="1752" y="5704"/>
                      </a:cubicBezTo>
                      <a:cubicBezTo>
                        <a:pt x="2277" y="3867"/>
                        <a:pt x="2943" y="2091"/>
                        <a:pt x="3488" y="275"/>
                      </a:cubicBezTo>
                      <a:cubicBezTo>
                        <a:pt x="3528" y="174"/>
                        <a:pt x="3448" y="53"/>
                        <a:pt x="3347" y="12"/>
                      </a:cubicBezTo>
                      <a:cubicBezTo>
                        <a:pt x="3246" y="-28"/>
                        <a:pt x="3125" y="33"/>
                        <a:pt x="3084" y="154"/>
                      </a:cubicBezTo>
                      <a:cubicBezTo>
                        <a:pt x="2499" y="1970"/>
                        <a:pt x="1773" y="3726"/>
                        <a:pt x="1228" y="5563"/>
                      </a:cubicBezTo>
                      <a:cubicBezTo>
                        <a:pt x="985" y="6350"/>
                        <a:pt x="784" y="7157"/>
                        <a:pt x="622" y="7964"/>
                      </a:cubicBezTo>
                      <a:lnTo>
                        <a:pt x="118" y="11456"/>
                      </a:lnTo>
                      <a:cubicBezTo>
                        <a:pt x="77" y="11698"/>
                        <a:pt x="-44" y="12223"/>
                        <a:pt x="17" y="12344"/>
                      </a:cubicBezTo>
                      <a:cubicBezTo>
                        <a:pt x="77" y="12465"/>
                        <a:pt x="218" y="12586"/>
                        <a:pt x="440" y="12465"/>
                      </a:cubicBezTo>
                      <a:cubicBezTo>
                        <a:pt x="1490" y="11920"/>
                        <a:pt x="2216" y="10790"/>
                        <a:pt x="2741" y="9397"/>
                      </a:cubicBezTo>
                      <a:cubicBezTo>
                        <a:pt x="3771" y="6673"/>
                        <a:pt x="4033" y="2939"/>
                        <a:pt x="4679" y="880"/>
                      </a:cubicBezTo>
                      <a:cubicBezTo>
                        <a:pt x="4699" y="820"/>
                        <a:pt x="4659" y="739"/>
                        <a:pt x="4598" y="719"/>
                      </a:cubicBezTo>
                      <a:cubicBezTo>
                        <a:pt x="4538" y="699"/>
                        <a:pt x="4457" y="719"/>
                        <a:pt x="4437" y="800"/>
                      </a:cubicBezTo>
                      <a:cubicBezTo>
                        <a:pt x="3771" y="2818"/>
                        <a:pt x="3427" y="6531"/>
                        <a:pt x="2338" y="9216"/>
                      </a:cubicBezTo>
                      <a:cubicBezTo>
                        <a:pt x="1914" y="10265"/>
                        <a:pt x="1389" y="11153"/>
                        <a:pt x="662" y="116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2" name="Google Shape;1942;p47"/>
                <p:cNvSpPr/>
                <p:nvPr/>
              </p:nvSpPr>
              <p:spPr>
                <a:xfrm>
                  <a:off x="5080618" y="1907141"/>
                  <a:ext cx="4255" cy="11746"/>
                </a:xfrm>
                <a:custGeom>
                  <a:avLst/>
                  <a:gdLst/>
                  <a:ahLst/>
                  <a:cxnLst/>
                  <a:rect l="l" t="t" r="r" b="b"/>
                  <a:pathLst>
                    <a:path w="4255" h="11746" extrusionOk="0">
                      <a:moveTo>
                        <a:pt x="708" y="11121"/>
                      </a:moveTo>
                      <a:cubicBezTo>
                        <a:pt x="627" y="10253"/>
                        <a:pt x="466" y="8356"/>
                        <a:pt x="486" y="8275"/>
                      </a:cubicBezTo>
                      <a:cubicBezTo>
                        <a:pt x="768" y="6075"/>
                        <a:pt x="1596" y="3996"/>
                        <a:pt x="1979" y="1816"/>
                      </a:cubicBezTo>
                      <a:cubicBezTo>
                        <a:pt x="2060" y="1312"/>
                        <a:pt x="2282" y="807"/>
                        <a:pt x="2161" y="303"/>
                      </a:cubicBezTo>
                      <a:cubicBezTo>
                        <a:pt x="2161" y="222"/>
                        <a:pt x="2121" y="202"/>
                        <a:pt x="2080" y="121"/>
                      </a:cubicBezTo>
                      <a:cubicBezTo>
                        <a:pt x="2080" y="60"/>
                        <a:pt x="2040" y="0"/>
                        <a:pt x="1979" y="0"/>
                      </a:cubicBezTo>
                      <a:cubicBezTo>
                        <a:pt x="1919" y="0"/>
                        <a:pt x="1858" y="40"/>
                        <a:pt x="1858" y="101"/>
                      </a:cubicBezTo>
                      <a:lnTo>
                        <a:pt x="2" y="8194"/>
                      </a:lnTo>
                      <a:cubicBezTo>
                        <a:pt x="-19" y="8295"/>
                        <a:pt x="163" y="10414"/>
                        <a:pt x="264" y="11262"/>
                      </a:cubicBezTo>
                      <a:cubicBezTo>
                        <a:pt x="264" y="11403"/>
                        <a:pt x="264" y="11585"/>
                        <a:pt x="304" y="11565"/>
                      </a:cubicBezTo>
                      <a:cubicBezTo>
                        <a:pt x="567" y="11524"/>
                        <a:pt x="667" y="11726"/>
                        <a:pt x="667" y="11746"/>
                      </a:cubicBezTo>
                      <a:cubicBezTo>
                        <a:pt x="1152" y="11403"/>
                        <a:pt x="1576" y="10636"/>
                        <a:pt x="1919" y="9647"/>
                      </a:cubicBezTo>
                      <a:cubicBezTo>
                        <a:pt x="2888" y="6902"/>
                        <a:pt x="3432" y="2341"/>
                        <a:pt x="4240" y="585"/>
                      </a:cubicBezTo>
                      <a:cubicBezTo>
                        <a:pt x="4280" y="484"/>
                        <a:pt x="4240" y="383"/>
                        <a:pt x="4139" y="343"/>
                      </a:cubicBezTo>
                      <a:cubicBezTo>
                        <a:pt x="4038" y="303"/>
                        <a:pt x="3937" y="343"/>
                        <a:pt x="3876" y="444"/>
                      </a:cubicBezTo>
                      <a:cubicBezTo>
                        <a:pt x="3170" y="1998"/>
                        <a:pt x="2625" y="5691"/>
                        <a:pt x="1858" y="8416"/>
                      </a:cubicBezTo>
                      <a:cubicBezTo>
                        <a:pt x="1515" y="9587"/>
                        <a:pt x="1152" y="10576"/>
                        <a:pt x="688" y="111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3" name="Google Shape;1943;p47"/>
                <p:cNvSpPr/>
                <p:nvPr/>
              </p:nvSpPr>
              <p:spPr>
                <a:xfrm>
                  <a:off x="5112791" y="1911273"/>
                  <a:ext cx="2224" cy="8182"/>
                </a:xfrm>
                <a:custGeom>
                  <a:avLst/>
                  <a:gdLst/>
                  <a:ahLst/>
                  <a:cxnLst/>
                  <a:rect l="l" t="t" r="r" b="b"/>
                  <a:pathLst>
                    <a:path w="2224" h="8182" extrusionOk="0">
                      <a:moveTo>
                        <a:pt x="908" y="247"/>
                      </a:moveTo>
                      <a:cubicBezTo>
                        <a:pt x="464" y="1398"/>
                        <a:pt x="221" y="2548"/>
                        <a:pt x="100" y="3699"/>
                      </a:cubicBezTo>
                      <a:cubicBezTo>
                        <a:pt x="-21" y="4869"/>
                        <a:pt x="-21" y="6060"/>
                        <a:pt x="40" y="7251"/>
                      </a:cubicBezTo>
                      <a:cubicBezTo>
                        <a:pt x="40" y="7251"/>
                        <a:pt x="40" y="7816"/>
                        <a:pt x="100" y="8018"/>
                      </a:cubicBezTo>
                      <a:cubicBezTo>
                        <a:pt x="121" y="8139"/>
                        <a:pt x="201" y="8179"/>
                        <a:pt x="242" y="8179"/>
                      </a:cubicBezTo>
                      <a:cubicBezTo>
                        <a:pt x="423" y="8199"/>
                        <a:pt x="565" y="8139"/>
                        <a:pt x="666" y="8058"/>
                      </a:cubicBezTo>
                      <a:cubicBezTo>
                        <a:pt x="787" y="7937"/>
                        <a:pt x="888" y="7755"/>
                        <a:pt x="988" y="7634"/>
                      </a:cubicBezTo>
                      <a:cubicBezTo>
                        <a:pt x="1574" y="6948"/>
                        <a:pt x="1876" y="6242"/>
                        <a:pt x="2018" y="5535"/>
                      </a:cubicBezTo>
                      <a:cubicBezTo>
                        <a:pt x="2280" y="4304"/>
                        <a:pt x="2098" y="3033"/>
                        <a:pt x="2098" y="1761"/>
                      </a:cubicBezTo>
                      <a:cubicBezTo>
                        <a:pt x="2098" y="1236"/>
                        <a:pt x="2098" y="732"/>
                        <a:pt x="2219" y="207"/>
                      </a:cubicBezTo>
                      <a:cubicBezTo>
                        <a:pt x="2240" y="126"/>
                        <a:pt x="2199" y="46"/>
                        <a:pt x="2119" y="5"/>
                      </a:cubicBezTo>
                      <a:cubicBezTo>
                        <a:pt x="2038" y="-15"/>
                        <a:pt x="1937" y="25"/>
                        <a:pt x="1917" y="106"/>
                      </a:cubicBezTo>
                      <a:cubicBezTo>
                        <a:pt x="1735" y="631"/>
                        <a:pt x="1634" y="1176"/>
                        <a:pt x="1634" y="1741"/>
                      </a:cubicBezTo>
                      <a:cubicBezTo>
                        <a:pt x="1594" y="2992"/>
                        <a:pt x="1897" y="4243"/>
                        <a:pt x="1695" y="5454"/>
                      </a:cubicBezTo>
                      <a:cubicBezTo>
                        <a:pt x="1574" y="6141"/>
                        <a:pt x="1311" y="6807"/>
                        <a:pt x="787" y="7452"/>
                      </a:cubicBezTo>
                      <a:cubicBezTo>
                        <a:pt x="706" y="7574"/>
                        <a:pt x="625" y="7735"/>
                        <a:pt x="504" y="7856"/>
                      </a:cubicBezTo>
                      <a:cubicBezTo>
                        <a:pt x="444" y="7917"/>
                        <a:pt x="383" y="7937"/>
                        <a:pt x="282" y="7937"/>
                      </a:cubicBezTo>
                      <a:lnTo>
                        <a:pt x="282" y="7231"/>
                      </a:lnTo>
                      <a:cubicBezTo>
                        <a:pt x="221" y="6040"/>
                        <a:pt x="201" y="4889"/>
                        <a:pt x="322" y="3719"/>
                      </a:cubicBezTo>
                      <a:cubicBezTo>
                        <a:pt x="444" y="2589"/>
                        <a:pt x="686" y="1458"/>
                        <a:pt x="1130" y="328"/>
                      </a:cubicBezTo>
                      <a:cubicBezTo>
                        <a:pt x="1130" y="268"/>
                        <a:pt x="1130" y="207"/>
                        <a:pt x="1069" y="187"/>
                      </a:cubicBezTo>
                      <a:cubicBezTo>
                        <a:pt x="1009" y="167"/>
                        <a:pt x="948" y="187"/>
                        <a:pt x="908" y="24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4" name="Google Shape;1944;p47"/>
                <p:cNvSpPr/>
                <p:nvPr/>
              </p:nvSpPr>
              <p:spPr>
                <a:xfrm>
                  <a:off x="5096706" y="1913267"/>
                  <a:ext cx="5010" cy="6503"/>
                </a:xfrm>
                <a:custGeom>
                  <a:avLst/>
                  <a:gdLst/>
                  <a:ahLst/>
                  <a:cxnLst/>
                  <a:rect l="l" t="t" r="r" b="b"/>
                  <a:pathLst>
                    <a:path w="5010" h="6503" extrusionOk="0">
                      <a:moveTo>
                        <a:pt x="948" y="1422"/>
                      </a:moveTo>
                      <a:cubicBezTo>
                        <a:pt x="80" y="2593"/>
                        <a:pt x="-142" y="4086"/>
                        <a:pt x="80" y="5075"/>
                      </a:cubicBezTo>
                      <a:cubicBezTo>
                        <a:pt x="403" y="6448"/>
                        <a:pt x="1554" y="7174"/>
                        <a:pt x="3511" y="5660"/>
                      </a:cubicBezTo>
                      <a:cubicBezTo>
                        <a:pt x="4884" y="4571"/>
                        <a:pt x="5348" y="2451"/>
                        <a:pt x="4763" y="1160"/>
                      </a:cubicBezTo>
                      <a:cubicBezTo>
                        <a:pt x="4218" y="-71"/>
                        <a:pt x="2765" y="-697"/>
                        <a:pt x="524" y="1220"/>
                      </a:cubicBezTo>
                      <a:cubicBezTo>
                        <a:pt x="443" y="1281"/>
                        <a:pt x="423" y="1402"/>
                        <a:pt x="504" y="1503"/>
                      </a:cubicBezTo>
                      <a:cubicBezTo>
                        <a:pt x="565" y="1584"/>
                        <a:pt x="686" y="1604"/>
                        <a:pt x="787" y="1543"/>
                      </a:cubicBezTo>
                      <a:cubicBezTo>
                        <a:pt x="847" y="1503"/>
                        <a:pt x="888" y="1462"/>
                        <a:pt x="968" y="1422"/>
                      </a:cubicBezTo>
                      <a:close/>
                      <a:moveTo>
                        <a:pt x="2159" y="796"/>
                      </a:moveTo>
                      <a:cubicBezTo>
                        <a:pt x="2058" y="938"/>
                        <a:pt x="1957" y="1079"/>
                        <a:pt x="1856" y="1220"/>
                      </a:cubicBezTo>
                      <a:cubicBezTo>
                        <a:pt x="948" y="2451"/>
                        <a:pt x="544" y="3925"/>
                        <a:pt x="807" y="4893"/>
                      </a:cubicBezTo>
                      <a:cubicBezTo>
                        <a:pt x="1029" y="5741"/>
                        <a:pt x="1776" y="5983"/>
                        <a:pt x="2986" y="5015"/>
                      </a:cubicBezTo>
                      <a:cubicBezTo>
                        <a:pt x="4056" y="4167"/>
                        <a:pt x="4399" y="2532"/>
                        <a:pt x="4016" y="1503"/>
                      </a:cubicBezTo>
                      <a:cubicBezTo>
                        <a:pt x="3733" y="817"/>
                        <a:pt x="3148" y="473"/>
                        <a:pt x="2159" y="81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5" name="Google Shape;1945;p47"/>
                <p:cNvSpPr/>
                <p:nvPr/>
              </p:nvSpPr>
              <p:spPr>
                <a:xfrm>
                  <a:off x="5073132" y="1902411"/>
                  <a:ext cx="47731" cy="5848"/>
                </a:xfrm>
                <a:custGeom>
                  <a:avLst/>
                  <a:gdLst/>
                  <a:ahLst/>
                  <a:cxnLst/>
                  <a:rect l="l" t="t" r="r" b="b"/>
                  <a:pathLst>
                    <a:path w="47731" h="5848" extrusionOk="0">
                      <a:moveTo>
                        <a:pt x="61" y="209"/>
                      </a:moveTo>
                      <a:cubicBezTo>
                        <a:pt x="5914" y="2631"/>
                        <a:pt x="12231" y="4125"/>
                        <a:pt x="18729" y="4932"/>
                      </a:cubicBezTo>
                      <a:cubicBezTo>
                        <a:pt x="28377" y="6143"/>
                        <a:pt x="38367" y="5901"/>
                        <a:pt x="47631" y="5618"/>
                      </a:cubicBezTo>
                      <a:cubicBezTo>
                        <a:pt x="47691" y="5618"/>
                        <a:pt x="47732" y="5578"/>
                        <a:pt x="47732" y="5517"/>
                      </a:cubicBezTo>
                      <a:cubicBezTo>
                        <a:pt x="47732" y="5457"/>
                        <a:pt x="47671" y="5416"/>
                        <a:pt x="47631" y="5416"/>
                      </a:cubicBezTo>
                      <a:cubicBezTo>
                        <a:pt x="38387" y="5618"/>
                        <a:pt x="28437" y="5659"/>
                        <a:pt x="18790" y="4468"/>
                      </a:cubicBezTo>
                      <a:cubicBezTo>
                        <a:pt x="12332" y="3681"/>
                        <a:pt x="5994" y="2349"/>
                        <a:pt x="141" y="8"/>
                      </a:cubicBezTo>
                      <a:cubicBezTo>
                        <a:pt x="81" y="-13"/>
                        <a:pt x="20" y="8"/>
                        <a:pt x="0" y="68"/>
                      </a:cubicBezTo>
                      <a:cubicBezTo>
                        <a:pt x="0" y="129"/>
                        <a:pt x="0" y="189"/>
                        <a:pt x="61" y="20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6" name="Google Shape;1946;p47"/>
                <p:cNvSpPr/>
                <p:nvPr/>
              </p:nvSpPr>
              <p:spPr>
                <a:xfrm>
                  <a:off x="5044756" y="1924080"/>
                  <a:ext cx="24550" cy="16684"/>
                </a:xfrm>
                <a:custGeom>
                  <a:avLst/>
                  <a:gdLst/>
                  <a:ahLst/>
                  <a:cxnLst/>
                  <a:rect l="l" t="t" r="r" b="b"/>
                  <a:pathLst>
                    <a:path w="24550" h="16684" extrusionOk="0">
                      <a:moveTo>
                        <a:pt x="141" y="16604"/>
                      </a:moveTo>
                      <a:cubicBezTo>
                        <a:pt x="323" y="16644"/>
                        <a:pt x="444" y="16685"/>
                        <a:pt x="626" y="16685"/>
                      </a:cubicBezTo>
                      <a:cubicBezTo>
                        <a:pt x="989" y="16685"/>
                        <a:pt x="1312" y="16563"/>
                        <a:pt x="1655" y="16483"/>
                      </a:cubicBezTo>
                      <a:cubicBezTo>
                        <a:pt x="6297" y="15514"/>
                        <a:pt x="10515" y="13819"/>
                        <a:pt x="14229" y="11316"/>
                      </a:cubicBezTo>
                      <a:cubicBezTo>
                        <a:pt x="18305" y="8571"/>
                        <a:pt x="21737" y="4837"/>
                        <a:pt x="24522" y="317"/>
                      </a:cubicBezTo>
                      <a:cubicBezTo>
                        <a:pt x="24582" y="216"/>
                        <a:pt x="24542" y="95"/>
                        <a:pt x="24461" y="34"/>
                      </a:cubicBezTo>
                      <a:cubicBezTo>
                        <a:pt x="24360" y="-26"/>
                        <a:pt x="24239" y="-6"/>
                        <a:pt x="24179" y="95"/>
                      </a:cubicBezTo>
                      <a:cubicBezTo>
                        <a:pt x="21293" y="4454"/>
                        <a:pt x="17761" y="7905"/>
                        <a:pt x="13744" y="10590"/>
                      </a:cubicBezTo>
                      <a:cubicBezTo>
                        <a:pt x="10091" y="13011"/>
                        <a:pt x="6035" y="14808"/>
                        <a:pt x="1534" y="15877"/>
                      </a:cubicBezTo>
                      <a:cubicBezTo>
                        <a:pt x="1191" y="15958"/>
                        <a:pt x="848" y="15978"/>
                        <a:pt x="505" y="16119"/>
                      </a:cubicBezTo>
                      <a:cubicBezTo>
                        <a:pt x="343" y="16180"/>
                        <a:pt x="242" y="16281"/>
                        <a:pt x="101" y="16382"/>
                      </a:cubicBezTo>
                      <a:cubicBezTo>
                        <a:pt x="40" y="16382"/>
                        <a:pt x="0" y="16442"/>
                        <a:pt x="0" y="16503"/>
                      </a:cubicBezTo>
                      <a:cubicBezTo>
                        <a:pt x="0" y="16563"/>
                        <a:pt x="81" y="16604"/>
                        <a:pt x="141" y="165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7" name="Google Shape;1947;p47"/>
                <p:cNvSpPr/>
                <p:nvPr/>
              </p:nvSpPr>
              <p:spPr>
                <a:xfrm>
                  <a:off x="5026834" y="1911452"/>
                  <a:ext cx="21562" cy="72261"/>
                </a:xfrm>
                <a:custGeom>
                  <a:avLst/>
                  <a:gdLst/>
                  <a:ahLst/>
                  <a:cxnLst/>
                  <a:rect l="l" t="t" r="r" b="b"/>
                  <a:pathLst>
                    <a:path w="21562" h="72261" extrusionOk="0">
                      <a:moveTo>
                        <a:pt x="21373" y="68"/>
                      </a:moveTo>
                      <a:cubicBezTo>
                        <a:pt x="17256" y="7718"/>
                        <a:pt x="13442" y="15770"/>
                        <a:pt x="10273" y="24045"/>
                      </a:cubicBezTo>
                      <a:cubicBezTo>
                        <a:pt x="7084" y="32340"/>
                        <a:pt x="4521" y="40857"/>
                        <a:pt x="2745" y="49374"/>
                      </a:cubicBezTo>
                      <a:cubicBezTo>
                        <a:pt x="2281" y="51614"/>
                        <a:pt x="1917" y="53895"/>
                        <a:pt x="1655" y="56176"/>
                      </a:cubicBezTo>
                      <a:cubicBezTo>
                        <a:pt x="1009" y="61484"/>
                        <a:pt x="706" y="66832"/>
                        <a:pt x="0" y="72120"/>
                      </a:cubicBezTo>
                      <a:cubicBezTo>
                        <a:pt x="0" y="72180"/>
                        <a:pt x="40" y="72241"/>
                        <a:pt x="101" y="72261"/>
                      </a:cubicBezTo>
                      <a:cubicBezTo>
                        <a:pt x="161" y="72261"/>
                        <a:pt x="222" y="72221"/>
                        <a:pt x="242" y="72160"/>
                      </a:cubicBezTo>
                      <a:cubicBezTo>
                        <a:pt x="989" y="66893"/>
                        <a:pt x="1392" y="61524"/>
                        <a:pt x="2079" y="56236"/>
                      </a:cubicBezTo>
                      <a:cubicBezTo>
                        <a:pt x="2382" y="53976"/>
                        <a:pt x="2725" y="51715"/>
                        <a:pt x="3189" y="49475"/>
                      </a:cubicBezTo>
                      <a:cubicBezTo>
                        <a:pt x="4965" y="40978"/>
                        <a:pt x="7589" y="32522"/>
                        <a:pt x="10737" y="24227"/>
                      </a:cubicBezTo>
                      <a:cubicBezTo>
                        <a:pt x="13886" y="15952"/>
                        <a:pt x="17538" y="7859"/>
                        <a:pt x="21555" y="169"/>
                      </a:cubicBezTo>
                      <a:cubicBezTo>
                        <a:pt x="21575" y="109"/>
                        <a:pt x="21555" y="48"/>
                        <a:pt x="21494" y="8"/>
                      </a:cubicBezTo>
                      <a:cubicBezTo>
                        <a:pt x="21434" y="-12"/>
                        <a:pt x="21373" y="8"/>
                        <a:pt x="21353" y="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48" name="Google Shape;1948;p47"/>
                <p:cNvSpPr/>
                <p:nvPr/>
              </p:nvSpPr>
              <p:spPr>
                <a:xfrm>
                  <a:off x="5114345" y="1927283"/>
                  <a:ext cx="6279" cy="14079"/>
                </a:xfrm>
                <a:custGeom>
                  <a:avLst/>
                  <a:gdLst/>
                  <a:ahLst/>
                  <a:cxnLst/>
                  <a:rect l="l" t="t" r="r" b="b"/>
                  <a:pathLst>
                    <a:path w="6279" h="14079" extrusionOk="0">
                      <a:moveTo>
                        <a:pt x="20" y="141"/>
                      </a:moveTo>
                      <a:cubicBezTo>
                        <a:pt x="40" y="666"/>
                        <a:pt x="20" y="1171"/>
                        <a:pt x="101" y="1675"/>
                      </a:cubicBezTo>
                      <a:cubicBezTo>
                        <a:pt x="384" y="3895"/>
                        <a:pt x="969" y="5792"/>
                        <a:pt x="1675" y="7568"/>
                      </a:cubicBezTo>
                      <a:cubicBezTo>
                        <a:pt x="2563" y="9809"/>
                        <a:pt x="3835" y="11827"/>
                        <a:pt x="5792" y="13986"/>
                      </a:cubicBezTo>
                      <a:cubicBezTo>
                        <a:pt x="5893" y="14108"/>
                        <a:pt x="6075" y="14108"/>
                        <a:pt x="6196" y="14007"/>
                      </a:cubicBezTo>
                      <a:cubicBezTo>
                        <a:pt x="6297" y="13906"/>
                        <a:pt x="6317" y="13724"/>
                        <a:pt x="6196" y="13603"/>
                      </a:cubicBezTo>
                      <a:cubicBezTo>
                        <a:pt x="4723" y="11928"/>
                        <a:pt x="3673" y="10333"/>
                        <a:pt x="2866" y="8678"/>
                      </a:cubicBezTo>
                      <a:cubicBezTo>
                        <a:pt x="1978" y="6842"/>
                        <a:pt x="1493" y="4904"/>
                        <a:pt x="949" y="2725"/>
                      </a:cubicBezTo>
                      <a:cubicBezTo>
                        <a:pt x="747" y="1877"/>
                        <a:pt x="464" y="1029"/>
                        <a:pt x="222" y="101"/>
                      </a:cubicBezTo>
                      <a:cubicBezTo>
                        <a:pt x="222" y="40"/>
                        <a:pt x="161" y="0"/>
                        <a:pt x="101" y="0"/>
                      </a:cubicBezTo>
                      <a:cubicBezTo>
                        <a:pt x="40" y="0"/>
                        <a:pt x="0" y="61"/>
                        <a:pt x="0" y="12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949" name="Google Shape;1949;p47"/>
            <p:cNvGrpSpPr/>
            <p:nvPr/>
          </p:nvGrpSpPr>
          <p:grpSpPr>
            <a:xfrm>
              <a:off x="5055049" y="1807285"/>
              <a:ext cx="91244" cy="55999"/>
              <a:chOff x="5055049" y="1807285"/>
              <a:chExt cx="91244" cy="55999"/>
            </a:xfrm>
          </p:grpSpPr>
          <p:grpSp>
            <p:nvGrpSpPr>
              <p:cNvPr id="1950" name="Google Shape;1950;p47"/>
              <p:cNvGrpSpPr/>
              <p:nvPr/>
            </p:nvGrpSpPr>
            <p:grpSpPr>
              <a:xfrm>
                <a:off x="5055049" y="1807285"/>
                <a:ext cx="58670" cy="54990"/>
                <a:chOff x="5055049" y="1807285"/>
                <a:chExt cx="58670" cy="54990"/>
              </a:xfrm>
            </p:grpSpPr>
            <p:sp>
              <p:nvSpPr>
                <p:cNvPr id="1951" name="Google Shape;1951;p47"/>
                <p:cNvSpPr/>
                <p:nvPr/>
              </p:nvSpPr>
              <p:spPr>
                <a:xfrm>
                  <a:off x="5055049" y="1807285"/>
                  <a:ext cx="58670" cy="54990"/>
                </a:xfrm>
                <a:custGeom>
                  <a:avLst/>
                  <a:gdLst/>
                  <a:ahLst/>
                  <a:cxnLst/>
                  <a:rect l="l" t="t" r="r" b="b"/>
                  <a:pathLst>
                    <a:path w="58670" h="54990" extrusionOk="0">
                      <a:moveTo>
                        <a:pt x="14673" y="7824"/>
                      </a:moveTo>
                      <a:cubicBezTo>
                        <a:pt x="14673" y="7824"/>
                        <a:pt x="8012" y="14605"/>
                        <a:pt x="12392" y="24172"/>
                      </a:cubicBezTo>
                      <a:cubicBezTo>
                        <a:pt x="7023" y="27421"/>
                        <a:pt x="4824" y="32285"/>
                        <a:pt x="8618" y="40197"/>
                      </a:cubicBezTo>
                      <a:cubicBezTo>
                        <a:pt x="4218" y="42376"/>
                        <a:pt x="1635" y="45383"/>
                        <a:pt x="0" y="48794"/>
                      </a:cubicBezTo>
                      <a:lnTo>
                        <a:pt x="3593" y="52730"/>
                      </a:lnTo>
                      <a:lnTo>
                        <a:pt x="6196" y="49400"/>
                      </a:lnTo>
                      <a:lnTo>
                        <a:pt x="4642" y="53699"/>
                      </a:lnTo>
                      <a:lnTo>
                        <a:pt x="7730" y="54587"/>
                      </a:lnTo>
                      <a:lnTo>
                        <a:pt x="8921" y="50146"/>
                      </a:lnTo>
                      <a:lnTo>
                        <a:pt x="9566" y="54990"/>
                      </a:lnTo>
                      <a:lnTo>
                        <a:pt x="13421" y="54183"/>
                      </a:lnTo>
                      <a:cubicBezTo>
                        <a:pt x="15016" y="49662"/>
                        <a:pt x="14955" y="45363"/>
                        <a:pt x="12291" y="41428"/>
                      </a:cubicBezTo>
                      <a:cubicBezTo>
                        <a:pt x="12291" y="41428"/>
                        <a:pt x="22746" y="36443"/>
                        <a:pt x="20364" y="29359"/>
                      </a:cubicBezTo>
                      <a:cubicBezTo>
                        <a:pt x="20364" y="29359"/>
                        <a:pt x="30475" y="26513"/>
                        <a:pt x="30435" y="17370"/>
                      </a:cubicBezTo>
                      <a:cubicBezTo>
                        <a:pt x="30435" y="17370"/>
                        <a:pt x="47025" y="24656"/>
                        <a:pt x="58671" y="10750"/>
                      </a:cubicBezTo>
                      <a:cubicBezTo>
                        <a:pt x="58671" y="10750"/>
                        <a:pt x="31343" y="-11350"/>
                        <a:pt x="14652" y="7824"/>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52" name="Google Shape;1952;p47"/>
                <p:cNvGrpSpPr/>
                <p:nvPr/>
              </p:nvGrpSpPr>
              <p:grpSpPr>
                <a:xfrm>
                  <a:off x="5060676" y="1841865"/>
                  <a:ext cx="9588" cy="11058"/>
                  <a:chOff x="5060676" y="1841865"/>
                  <a:chExt cx="9588" cy="11058"/>
                </a:xfrm>
              </p:grpSpPr>
              <p:sp>
                <p:nvSpPr>
                  <p:cNvPr id="1953" name="Google Shape;1953;p47"/>
                  <p:cNvSpPr/>
                  <p:nvPr/>
                </p:nvSpPr>
                <p:spPr>
                  <a:xfrm>
                    <a:off x="5063134" y="1847062"/>
                    <a:ext cx="4816" cy="1797"/>
                  </a:xfrm>
                  <a:custGeom>
                    <a:avLst/>
                    <a:gdLst/>
                    <a:ahLst/>
                    <a:cxnLst/>
                    <a:rect l="l" t="t" r="r" b="b"/>
                    <a:pathLst>
                      <a:path w="4816" h="1797" extrusionOk="0">
                        <a:moveTo>
                          <a:pt x="48" y="258"/>
                        </a:moveTo>
                        <a:cubicBezTo>
                          <a:pt x="613" y="561"/>
                          <a:pt x="1218" y="803"/>
                          <a:pt x="1824" y="1025"/>
                        </a:cubicBezTo>
                        <a:cubicBezTo>
                          <a:pt x="2732" y="1328"/>
                          <a:pt x="3701" y="1550"/>
                          <a:pt x="4629" y="1792"/>
                        </a:cubicBezTo>
                        <a:cubicBezTo>
                          <a:pt x="4710" y="1813"/>
                          <a:pt x="4791" y="1772"/>
                          <a:pt x="4811" y="1691"/>
                        </a:cubicBezTo>
                        <a:cubicBezTo>
                          <a:pt x="4831" y="1611"/>
                          <a:pt x="4791" y="1530"/>
                          <a:pt x="4710" y="1510"/>
                        </a:cubicBezTo>
                        <a:cubicBezTo>
                          <a:pt x="3782" y="1268"/>
                          <a:pt x="2833" y="1046"/>
                          <a:pt x="1945" y="743"/>
                        </a:cubicBezTo>
                        <a:cubicBezTo>
                          <a:pt x="1340" y="541"/>
                          <a:pt x="754" y="319"/>
                          <a:pt x="189" y="16"/>
                        </a:cubicBezTo>
                        <a:cubicBezTo>
                          <a:pt x="129" y="-24"/>
                          <a:pt x="28" y="16"/>
                          <a:pt x="8" y="77"/>
                        </a:cubicBezTo>
                        <a:cubicBezTo>
                          <a:pt x="-13" y="137"/>
                          <a:pt x="8" y="238"/>
                          <a:pt x="68" y="279"/>
                        </a:cubicBezTo>
                        <a:close/>
                      </a:path>
                    </a:pathLst>
                  </a:custGeom>
                  <a:solidFill>
                    <a:srgbClr val="F5B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4" name="Google Shape;1954;p47"/>
                  <p:cNvSpPr/>
                  <p:nvPr/>
                </p:nvSpPr>
                <p:spPr>
                  <a:xfrm>
                    <a:off x="5064969" y="1841865"/>
                    <a:ext cx="5295" cy="6438"/>
                  </a:xfrm>
                  <a:custGeom>
                    <a:avLst/>
                    <a:gdLst/>
                    <a:ahLst/>
                    <a:cxnLst/>
                    <a:rect l="l" t="t" r="r" b="b"/>
                    <a:pathLst>
                      <a:path w="5295" h="6438" extrusionOk="0">
                        <a:moveTo>
                          <a:pt x="252" y="6000"/>
                        </a:moveTo>
                        <a:lnTo>
                          <a:pt x="70" y="6141"/>
                        </a:lnTo>
                        <a:cubicBezTo>
                          <a:pt x="70" y="6141"/>
                          <a:pt x="-31" y="6283"/>
                          <a:pt x="10" y="6363"/>
                        </a:cubicBezTo>
                        <a:cubicBezTo>
                          <a:pt x="70" y="6444"/>
                          <a:pt x="171" y="6464"/>
                          <a:pt x="232" y="6404"/>
                        </a:cubicBezTo>
                        <a:cubicBezTo>
                          <a:pt x="675" y="6141"/>
                          <a:pt x="1119" y="5939"/>
                          <a:pt x="1564" y="5677"/>
                        </a:cubicBezTo>
                        <a:cubicBezTo>
                          <a:pt x="1987" y="5415"/>
                          <a:pt x="2411" y="5112"/>
                          <a:pt x="2795" y="4749"/>
                        </a:cubicBezTo>
                        <a:lnTo>
                          <a:pt x="4026" y="3457"/>
                        </a:lnTo>
                        <a:lnTo>
                          <a:pt x="5075" y="1923"/>
                        </a:lnTo>
                        <a:cubicBezTo>
                          <a:pt x="5156" y="1701"/>
                          <a:pt x="5358" y="1176"/>
                          <a:pt x="5277" y="1055"/>
                        </a:cubicBezTo>
                        <a:cubicBezTo>
                          <a:pt x="5217" y="954"/>
                          <a:pt x="5116" y="854"/>
                          <a:pt x="4914" y="914"/>
                        </a:cubicBezTo>
                        <a:cubicBezTo>
                          <a:pt x="4046" y="1156"/>
                          <a:pt x="3017" y="1863"/>
                          <a:pt x="2169" y="2751"/>
                        </a:cubicBezTo>
                        <a:cubicBezTo>
                          <a:pt x="2008" y="2912"/>
                          <a:pt x="1846" y="3094"/>
                          <a:pt x="1705" y="3275"/>
                        </a:cubicBezTo>
                        <a:cubicBezTo>
                          <a:pt x="1927" y="2609"/>
                          <a:pt x="2189" y="1701"/>
                          <a:pt x="2290" y="1055"/>
                        </a:cubicBezTo>
                        <a:cubicBezTo>
                          <a:pt x="2371" y="531"/>
                          <a:pt x="2270" y="147"/>
                          <a:pt x="2108" y="46"/>
                        </a:cubicBezTo>
                        <a:cubicBezTo>
                          <a:pt x="2008" y="-14"/>
                          <a:pt x="1846" y="-34"/>
                          <a:pt x="1685" y="107"/>
                        </a:cubicBezTo>
                        <a:cubicBezTo>
                          <a:pt x="1422" y="329"/>
                          <a:pt x="978" y="1217"/>
                          <a:pt x="978" y="1217"/>
                        </a:cubicBezTo>
                        <a:cubicBezTo>
                          <a:pt x="675" y="1964"/>
                          <a:pt x="474" y="2751"/>
                          <a:pt x="373" y="3558"/>
                        </a:cubicBezTo>
                        <a:cubicBezTo>
                          <a:pt x="292" y="4103"/>
                          <a:pt x="191" y="4668"/>
                          <a:pt x="191" y="5213"/>
                        </a:cubicBezTo>
                        <a:cubicBezTo>
                          <a:pt x="191" y="5455"/>
                          <a:pt x="252" y="5677"/>
                          <a:pt x="252" y="5939"/>
                        </a:cubicBezTo>
                        <a:cubicBezTo>
                          <a:pt x="252" y="5960"/>
                          <a:pt x="252" y="5980"/>
                          <a:pt x="252" y="6000"/>
                        </a:cubicBezTo>
                        <a:close/>
                        <a:moveTo>
                          <a:pt x="736" y="5617"/>
                        </a:moveTo>
                        <a:lnTo>
                          <a:pt x="716" y="5617"/>
                        </a:lnTo>
                        <a:cubicBezTo>
                          <a:pt x="716" y="5617"/>
                          <a:pt x="716" y="5617"/>
                          <a:pt x="716" y="5617"/>
                        </a:cubicBezTo>
                        <a:cubicBezTo>
                          <a:pt x="696" y="5677"/>
                          <a:pt x="635" y="5677"/>
                          <a:pt x="595" y="5677"/>
                        </a:cubicBezTo>
                        <a:lnTo>
                          <a:pt x="595" y="5738"/>
                        </a:lnTo>
                        <a:cubicBezTo>
                          <a:pt x="595" y="5738"/>
                          <a:pt x="776" y="5596"/>
                          <a:pt x="776" y="5596"/>
                        </a:cubicBezTo>
                        <a:lnTo>
                          <a:pt x="756" y="5596"/>
                        </a:lnTo>
                        <a:close/>
                        <a:moveTo>
                          <a:pt x="4631" y="1560"/>
                        </a:moveTo>
                        <a:cubicBezTo>
                          <a:pt x="3925" y="1863"/>
                          <a:pt x="3178" y="2428"/>
                          <a:pt x="2512" y="3094"/>
                        </a:cubicBezTo>
                        <a:cubicBezTo>
                          <a:pt x="1886" y="3699"/>
                          <a:pt x="1342" y="4385"/>
                          <a:pt x="998" y="5031"/>
                        </a:cubicBezTo>
                        <a:lnTo>
                          <a:pt x="938" y="5132"/>
                        </a:lnTo>
                        <a:cubicBezTo>
                          <a:pt x="938" y="5132"/>
                          <a:pt x="857" y="5314"/>
                          <a:pt x="797" y="5415"/>
                        </a:cubicBezTo>
                        <a:cubicBezTo>
                          <a:pt x="776" y="5495"/>
                          <a:pt x="736" y="5556"/>
                          <a:pt x="716" y="5617"/>
                        </a:cubicBezTo>
                        <a:cubicBezTo>
                          <a:pt x="918" y="5435"/>
                          <a:pt x="998" y="5395"/>
                          <a:pt x="998" y="5435"/>
                        </a:cubicBezTo>
                        <a:lnTo>
                          <a:pt x="2431" y="4385"/>
                        </a:lnTo>
                        <a:lnTo>
                          <a:pt x="3622" y="3114"/>
                        </a:lnTo>
                        <a:lnTo>
                          <a:pt x="4571" y="1721"/>
                        </a:lnTo>
                        <a:cubicBezTo>
                          <a:pt x="4571" y="1721"/>
                          <a:pt x="4591" y="1620"/>
                          <a:pt x="4611" y="1560"/>
                        </a:cubicBezTo>
                        <a:close/>
                        <a:moveTo>
                          <a:pt x="1886" y="510"/>
                        </a:moveTo>
                        <a:cubicBezTo>
                          <a:pt x="1705" y="712"/>
                          <a:pt x="1483" y="1398"/>
                          <a:pt x="1483" y="1398"/>
                        </a:cubicBezTo>
                        <a:lnTo>
                          <a:pt x="797" y="4648"/>
                        </a:lnTo>
                        <a:lnTo>
                          <a:pt x="877" y="4486"/>
                        </a:lnTo>
                        <a:lnTo>
                          <a:pt x="918" y="4406"/>
                        </a:lnTo>
                        <a:lnTo>
                          <a:pt x="1079" y="4022"/>
                        </a:lnTo>
                        <a:cubicBezTo>
                          <a:pt x="1160" y="3820"/>
                          <a:pt x="1483" y="2710"/>
                          <a:pt x="1685" y="1741"/>
                        </a:cubicBezTo>
                        <a:cubicBezTo>
                          <a:pt x="1806" y="1176"/>
                          <a:pt x="1947" y="692"/>
                          <a:pt x="1866" y="510"/>
                        </a:cubicBezTo>
                        <a:close/>
                        <a:moveTo>
                          <a:pt x="1907" y="490"/>
                        </a:moveTo>
                        <a:cubicBezTo>
                          <a:pt x="1907" y="490"/>
                          <a:pt x="2068" y="531"/>
                          <a:pt x="2028" y="490"/>
                        </a:cubicBezTo>
                        <a:cubicBezTo>
                          <a:pt x="1987" y="450"/>
                          <a:pt x="1947" y="450"/>
                          <a:pt x="1907" y="490"/>
                        </a:cubicBezTo>
                        <a:close/>
                      </a:path>
                    </a:pathLst>
                  </a:custGeom>
                  <a:solidFill>
                    <a:srgbClr val="F5B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5" name="Google Shape;1955;p47"/>
                  <p:cNvSpPr/>
                  <p:nvPr/>
                </p:nvSpPr>
                <p:spPr>
                  <a:xfrm>
                    <a:off x="5060676" y="1847899"/>
                    <a:ext cx="4944" cy="3991"/>
                  </a:xfrm>
                  <a:custGeom>
                    <a:avLst/>
                    <a:gdLst/>
                    <a:ahLst/>
                    <a:cxnLst/>
                    <a:rect l="l" t="t" r="r" b="b"/>
                    <a:pathLst>
                      <a:path w="4944" h="3991" extrusionOk="0">
                        <a:moveTo>
                          <a:pt x="4686" y="26"/>
                        </a:moveTo>
                        <a:cubicBezTo>
                          <a:pt x="4020" y="430"/>
                          <a:pt x="3334" y="814"/>
                          <a:pt x="2708" y="1298"/>
                        </a:cubicBezTo>
                        <a:cubicBezTo>
                          <a:pt x="1800" y="2004"/>
                          <a:pt x="972" y="2832"/>
                          <a:pt x="84" y="3579"/>
                        </a:cubicBezTo>
                        <a:cubicBezTo>
                          <a:pt x="4" y="3659"/>
                          <a:pt x="-37" y="3801"/>
                          <a:pt x="44" y="3902"/>
                        </a:cubicBezTo>
                        <a:cubicBezTo>
                          <a:pt x="125" y="4002"/>
                          <a:pt x="266" y="4023"/>
                          <a:pt x="367" y="3942"/>
                        </a:cubicBezTo>
                        <a:cubicBezTo>
                          <a:pt x="1154" y="3377"/>
                          <a:pt x="1961" y="2832"/>
                          <a:pt x="2708" y="2206"/>
                        </a:cubicBezTo>
                        <a:cubicBezTo>
                          <a:pt x="3455" y="1581"/>
                          <a:pt x="4141" y="894"/>
                          <a:pt x="4888" y="289"/>
                        </a:cubicBezTo>
                        <a:cubicBezTo>
                          <a:pt x="4948" y="228"/>
                          <a:pt x="4968" y="148"/>
                          <a:pt x="4908" y="67"/>
                        </a:cubicBezTo>
                        <a:cubicBezTo>
                          <a:pt x="4847" y="-14"/>
                          <a:pt x="4767" y="-14"/>
                          <a:pt x="4686" y="26"/>
                        </a:cubicBezTo>
                        <a:close/>
                      </a:path>
                    </a:pathLst>
                  </a:custGeom>
                  <a:solidFill>
                    <a:srgbClr val="F5B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56" name="Google Shape;1956;p47"/>
                  <p:cNvSpPr/>
                  <p:nvPr/>
                </p:nvSpPr>
                <p:spPr>
                  <a:xfrm>
                    <a:off x="5065422" y="1847581"/>
                    <a:ext cx="1649" cy="5342"/>
                  </a:xfrm>
                  <a:custGeom>
                    <a:avLst/>
                    <a:gdLst/>
                    <a:ahLst/>
                    <a:cxnLst/>
                    <a:rect l="l" t="t" r="r" b="b"/>
                    <a:pathLst>
                      <a:path w="1649" h="5342" extrusionOk="0">
                        <a:moveTo>
                          <a:pt x="0" y="143"/>
                        </a:moveTo>
                        <a:cubicBezTo>
                          <a:pt x="61" y="1031"/>
                          <a:pt x="161" y="1899"/>
                          <a:pt x="363" y="2747"/>
                        </a:cubicBezTo>
                        <a:cubicBezTo>
                          <a:pt x="585" y="3574"/>
                          <a:pt x="888" y="4382"/>
                          <a:pt x="1231" y="5209"/>
                        </a:cubicBezTo>
                        <a:cubicBezTo>
                          <a:pt x="1292" y="5310"/>
                          <a:pt x="1393" y="5370"/>
                          <a:pt x="1514" y="5330"/>
                        </a:cubicBezTo>
                        <a:cubicBezTo>
                          <a:pt x="1635" y="5290"/>
                          <a:pt x="1675" y="5169"/>
                          <a:pt x="1635" y="5048"/>
                        </a:cubicBezTo>
                        <a:lnTo>
                          <a:pt x="283" y="123"/>
                        </a:lnTo>
                        <a:cubicBezTo>
                          <a:pt x="283" y="123"/>
                          <a:pt x="202" y="-18"/>
                          <a:pt x="121" y="2"/>
                        </a:cubicBezTo>
                        <a:cubicBezTo>
                          <a:pt x="40" y="2"/>
                          <a:pt x="0" y="83"/>
                          <a:pt x="0" y="163"/>
                        </a:cubicBezTo>
                        <a:close/>
                      </a:path>
                    </a:pathLst>
                  </a:custGeom>
                  <a:solidFill>
                    <a:srgbClr val="F5B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nvGrpSpPr>
              <p:cNvPr id="1957" name="Google Shape;1957;p47"/>
              <p:cNvGrpSpPr/>
              <p:nvPr/>
            </p:nvGrpSpPr>
            <p:grpSpPr>
              <a:xfrm>
                <a:off x="5089399" y="1807308"/>
                <a:ext cx="56894" cy="55976"/>
                <a:chOff x="5089399" y="1807308"/>
                <a:chExt cx="56894" cy="55976"/>
              </a:xfrm>
            </p:grpSpPr>
            <p:sp>
              <p:nvSpPr>
                <p:cNvPr id="1958" name="Google Shape;1958;p47"/>
                <p:cNvSpPr/>
                <p:nvPr/>
              </p:nvSpPr>
              <p:spPr>
                <a:xfrm>
                  <a:off x="5089399" y="1807308"/>
                  <a:ext cx="56894" cy="55976"/>
                </a:xfrm>
                <a:custGeom>
                  <a:avLst/>
                  <a:gdLst/>
                  <a:ahLst/>
                  <a:cxnLst/>
                  <a:rect l="l" t="t" r="r" b="b"/>
                  <a:pathLst>
                    <a:path w="56894" h="55976" extrusionOk="0">
                      <a:moveTo>
                        <a:pt x="44099" y="8629"/>
                      </a:moveTo>
                      <a:cubicBezTo>
                        <a:pt x="44099" y="8629"/>
                        <a:pt x="50456" y="15713"/>
                        <a:pt x="45633" y="25057"/>
                      </a:cubicBezTo>
                      <a:cubicBezTo>
                        <a:pt x="50860" y="28549"/>
                        <a:pt x="52818" y="33514"/>
                        <a:pt x="48680" y="41244"/>
                      </a:cubicBezTo>
                      <a:cubicBezTo>
                        <a:pt x="52979" y="43625"/>
                        <a:pt x="55441" y="46733"/>
                        <a:pt x="56894" y="50245"/>
                      </a:cubicBezTo>
                      <a:lnTo>
                        <a:pt x="53120" y="53999"/>
                      </a:lnTo>
                      <a:lnTo>
                        <a:pt x="50658" y="50568"/>
                      </a:lnTo>
                      <a:lnTo>
                        <a:pt x="52030" y="54927"/>
                      </a:lnTo>
                      <a:lnTo>
                        <a:pt x="48922" y="55674"/>
                      </a:lnTo>
                      <a:lnTo>
                        <a:pt x="47933" y="51174"/>
                      </a:lnTo>
                      <a:lnTo>
                        <a:pt x="47086" y="55977"/>
                      </a:lnTo>
                      <a:lnTo>
                        <a:pt x="43271" y="54988"/>
                      </a:lnTo>
                      <a:cubicBezTo>
                        <a:pt x="41879" y="50386"/>
                        <a:pt x="42141" y="46108"/>
                        <a:pt x="44967" y="42293"/>
                      </a:cubicBezTo>
                      <a:cubicBezTo>
                        <a:pt x="44967" y="42293"/>
                        <a:pt x="34754" y="36824"/>
                        <a:pt x="37439" y="29861"/>
                      </a:cubicBezTo>
                      <a:cubicBezTo>
                        <a:pt x="37439" y="29861"/>
                        <a:pt x="27468" y="26551"/>
                        <a:pt x="27912" y="17428"/>
                      </a:cubicBezTo>
                      <a:cubicBezTo>
                        <a:pt x="27912" y="17428"/>
                        <a:pt x="10999" y="23927"/>
                        <a:pt x="0" y="9517"/>
                      </a:cubicBezTo>
                      <a:cubicBezTo>
                        <a:pt x="0" y="9517"/>
                        <a:pt x="28276" y="-11291"/>
                        <a:pt x="44099" y="8629"/>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1959" name="Google Shape;1959;p47"/>
                <p:cNvGrpSpPr/>
                <p:nvPr/>
              </p:nvGrpSpPr>
              <p:grpSpPr>
                <a:xfrm>
                  <a:off x="5133917" y="1843284"/>
                  <a:ext cx="6142" cy="10555"/>
                  <a:chOff x="5133917" y="1843284"/>
                  <a:chExt cx="6142" cy="10555"/>
                </a:xfrm>
              </p:grpSpPr>
              <p:sp>
                <p:nvSpPr>
                  <p:cNvPr id="1960" name="Google Shape;1960;p47"/>
                  <p:cNvSpPr/>
                  <p:nvPr/>
                </p:nvSpPr>
                <p:spPr>
                  <a:xfrm>
                    <a:off x="5134068" y="1843284"/>
                    <a:ext cx="3953" cy="5569"/>
                  </a:xfrm>
                  <a:custGeom>
                    <a:avLst/>
                    <a:gdLst/>
                    <a:ahLst/>
                    <a:cxnLst/>
                    <a:rect l="l" t="t" r="r" b="b"/>
                    <a:pathLst>
                      <a:path w="3953" h="5569" extrusionOk="0">
                        <a:moveTo>
                          <a:pt x="1468" y="4925"/>
                        </a:moveTo>
                        <a:cubicBezTo>
                          <a:pt x="1468" y="5046"/>
                          <a:pt x="1468" y="5187"/>
                          <a:pt x="1468" y="5227"/>
                        </a:cubicBezTo>
                        <a:lnTo>
                          <a:pt x="1468" y="5268"/>
                        </a:lnTo>
                        <a:cubicBezTo>
                          <a:pt x="1468" y="5268"/>
                          <a:pt x="1468" y="5308"/>
                          <a:pt x="1468" y="5308"/>
                        </a:cubicBezTo>
                        <a:lnTo>
                          <a:pt x="1468" y="5348"/>
                        </a:lnTo>
                        <a:cubicBezTo>
                          <a:pt x="1549" y="5591"/>
                          <a:pt x="1690" y="5691"/>
                          <a:pt x="1832" y="5348"/>
                        </a:cubicBezTo>
                        <a:lnTo>
                          <a:pt x="1933" y="5449"/>
                        </a:lnTo>
                        <a:cubicBezTo>
                          <a:pt x="1933" y="5449"/>
                          <a:pt x="2074" y="5510"/>
                          <a:pt x="2114" y="5469"/>
                        </a:cubicBezTo>
                        <a:cubicBezTo>
                          <a:pt x="2134" y="5469"/>
                          <a:pt x="2154" y="5429"/>
                          <a:pt x="2175" y="5389"/>
                        </a:cubicBezTo>
                        <a:cubicBezTo>
                          <a:pt x="2175" y="5389"/>
                          <a:pt x="2195" y="5429"/>
                          <a:pt x="2215" y="5429"/>
                        </a:cubicBezTo>
                        <a:cubicBezTo>
                          <a:pt x="2276" y="5469"/>
                          <a:pt x="2377" y="5469"/>
                          <a:pt x="2417" y="5389"/>
                        </a:cubicBezTo>
                        <a:cubicBezTo>
                          <a:pt x="2740" y="4965"/>
                          <a:pt x="2982" y="4460"/>
                          <a:pt x="3204" y="3915"/>
                        </a:cubicBezTo>
                        <a:cubicBezTo>
                          <a:pt x="3527" y="3128"/>
                          <a:pt x="3749" y="2260"/>
                          <a:pt x="3910" y="1534"/>
                        </a:cubicBezTo>
                        <a:cubicBezTo>
                          <a:pt x="4072" y="848"/>
                          <a:pt x="3749" y="525"/>
                          <a:pt x="3426" y="525"/>
                        </a:cubicBezTo>
                        <a:cubicBezTo>
                          <a:pt x="3143" y="525"/>
                          <a:pt x="2800" y="747"/>
                          <a:pt x="2578" y="1292"/>
                        </a:cubicBezTo>
                        <a:lnTo>
                          <a:pt x="2255" y="2281"/>
                        </a:lnTo>
                        <a:lnTo>
                          <a:pt x="1812" y="3915"/>
                        </a:lnTo>
                        <a:lnTo>
                          <a:pt x="1812" y="3673"/>
                        </a:lnTo>
                        <a:cubicBezTo>
                          <a:pt x="1751" y="3370"/>
                          <a:pt x="1630" y="1635"/>
                          <a:pt x="1307" y="706"/>
                        </a:cubicBezTo>
                        <a:cubicBezTo>
                          <a:pt x="1145" y="262"/>
                          <a:pt x="903" y="0"/>
                          <a:pt x="681" y="0"/>
                        </a:cubicBezTo>
                        <a:cubicBezTo>
                          <a:pt x="419" y="0"/>
                          <a:pt x="177" y="262"/>
                          <a:pt x="96" y="686"/>
                        </a:cubicBezTo>
                        <a:cubicBezTo>
                          <a:pt x="-25" y="1272"/>
                          <a:pt x="-5" y="2139"/>
                          <a:pt x="15" y="2321"/>
                        </a:cubicBezTo>
                        <a:cubicBezTo>
                          <a:pt x="76" y="2785"/>
                          <a:pt x="298" y="3270"/>
                          <a:pt x="580" y="3734"/>
                        </a:cubicBezTo>
                        <a:cubicBezTo>
                          <a:pt x="843" y="4137"/>
                          <a:pt x="1166" y="4541"/>
                          <a:pt x="1448" y="4884"/>
                        </a:cubicBezTo>
                        <a:close/>
                        <a:moveTo>
                          <a:pt x="2175" y="5308"/>
                        </a:moveTo>
                        <a:lnTo>
                          <a:pt x="2175" y="5268"/>
                        </a:lnTo>
                        <a:cubicBezTo>
                          <a:pt x="2498" y="4864"/>
                          <a:pt x="2740" y="4380"/>
                          <a:pt x="2921" y="3855"/>
                        </a:cubicBezTo>
                        <a:cubicBezTo>
                          <a:pt x="3224" y="3068"/>
                          <a:pt x="3446" y="2220"/>
                          <a:pt x="3588" y="1514"/>
                        </a:cubicBezTo>
                        <a:cubicBezTo>
                          <a:pt x="3668" y="1150"/>
                          <a:pt x="3608" y="928"/>
                          <a:pt x="3426" y="928"/>
                        </a:cubicBezTo>
                        <a:cubicBezTo>
                          <a:pt x="3265" y="928"/>
                          <a:pt x="3063" y="1130"/>
                          <a:pt x="2921" y="1473"/>
                        </a:cubicBezTo>
                        <a:lnTo>
                          <a:pt x="2619" y="2442"/>
                        </a:lnTo>
                        <a:lnTo>
                          <a:pt x="1953" y="5025"/>
                        </a:lnTo>
                        <a:lnTo>
                          <a:pt x="2154" y="5308"/>
                        </a:lnTo>
                        <a:lnTo>
                          <a:pt x="2154" y="5308"/>
                        </a:lnTo>
                        <a:close/>
                        <a:moveTo>
                          <a:pt x="1428" y="4339"/>
                        </a:moveTo>
                        <a:lnTo>
                          <a:pt x="1388" y="3794"/>
                        </a:lnTo>
                        <a:cubicBezTo>
                          <a:pt x="1368" y="3572"/>
                          <a:pt x="1267" y="2503"/>
                          <a:pt x="1085" y="1615"/>
                        </a:cubicBezTo>
                        <a:cubicBezTo>
                          <a:pt x="964" y="1050"/>
                          <a:pt x="903" y="525"/>
                          <a:pt x="661" y="525"/>
                        </a:cubicBezTo>
                        <a:cubicBezTo>
                          <a:pt x="479" y="525"/>
                          <a:pt x="500" y="908"/>
                          <a:pt x="479" y="1272"/>
                        </a:cubicBezTo>
                        <a:cubicBezTo>
                          <a:pt x="439" y="1736"/>
                          <a:pt x="479" y="2220"/>
                          <a:pt x="479" y="2341"/>
                        </a:cubicBezTo>
                        <a:cubicBezTo>
                          <a:pt x="520" y="2745"/>
                          <a:pt x="701" y="3169"/>
                          <a:pt x="944" y="3593"/>
                        </a:cubicBezTo>
                        <a:cubicBezTo>
                          <a:pt x="1085" y="3855"/>
                          <a:pt x="1267" y="4117"/>
                          <a:pt x="1428" y="43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1" name="Google Shape;1961;p47"/>
                  <p:cNvSpPr/>
                  <p:nvPr/>
                </p:nvSpPr>
                <p:spPr>
                  <a:xfrm>
                    <a:off x="5135352" y="1848612"/>
                    <a:ext cx="937" cy="5227"/>
                  </a:xfrm>
                  <a:custGeom>
                    <a:avLst/>
                    <a:gdLst/>
                    <a:ahLst/>
                    <a:cxnLst/>
                    <a:rect l="l" t="t" r="r" b="b"/>
                    <a:pathLst>
                      <a:path w="937" h="5227" extrusionOk="0">
                        <a:moveTo>
                          <a:pt x="629" y="121"/>
                        </a:moveTo>
                        <a:cubicBezTo>
                          <a:pt x="508" y="444"/>
                          <a:pt x="366" y="747"/>
                          <a:pt x="306" y="1070"/>
                        </a:cubicBezTo>
                        <a:cubicBezTo>
                          <a:pt x="43" y="2361"/>
                          <a:pt x="144" y="3673"/>
                          <a:pt x="3" y="4985"/>
                        </a:cubicBezTo>
                        <a:cubicBezTo>
                          <a:pt x="-17" y="5106"/>
                          <a:pt x="64" y="5207"/>
                          <a:pt x="185" y="5227"/>
                        </a:cubicBezTo>
                        <a:cubicBezTo>
                          <a:pt x="286" y="5227"/>
                          <a:pt x="407" y="5167"/>
                          <a:pt x="407" y="5046"/>
                        </a:cubicBezTo>
                        <a:cubicBezTo>
                          <a:pt x="608" y="3915"/>
                          <a:pt x="851" y="2785"/>
                          <a:pt x="931" y="1635"/>
                        </a:cubicBezTo>
                        <a:cubicBezTo>
                          <a:pt x="952" y="1130"/>
                          <a:pt x="911" y="646"/>
                          <a:pt x="911" y="161"/>
                        </a:cubicBezTo>
                        <a:cubicBezTo>
                          <a:pt x="911" y="81"/>
                          <a:pt x="871" y="20"/>
                          <a:pt x="790" y="0"/>
                        </a:cubicBezTo>
                        <a:cubicBezTo>
                          <a:pt x="709" y="0"/>
                          <a:pt x="629" y="40"/>
                          <a:pt x="629" y="121"/>
                        </a:cubicBezTo>
                        <a:close/>
                      </a:path>
                    </a:pathLst>
                  </a:custGeom>
                  <a:solidFill>
                    <a:srgbClr val="F5B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2" name="Google Shape;1962;p47"/>
                  <p:cNvSpPr/>
                  <p:nvPr/>
                </p:nvSpPr>
                <p:spPr>
                  <a:xfrm>
                    <a:off x="5135459" y="1848723"/>
                    <a:ext cx="4600" cy="2504"/>
                  </a:xfrm>
                  <a:custGeom>
                    <a:avLst/>
                    <a:gdLst/>
                    <a:ahLst/>
                    <a:cxnLst/>
                    <a:rect l="l" t="t" r="r" b="b"/>
                    <a:pathLst>
                      <a:path w="4600" h="2504" extrusionOk="0">
                        <a:moveTo>
                          <a:pt x="36" y="252"/>
                        </a:moveTo>
                        <a:cubicBezTo>
                          <a:pt x="36" y="252"/>
                          <a:pt x="36" y="373"/>
                          <a:pt x="97" y="434"/>
                        </a:cubicBezTo>
                        <a:cubicBezTo>
                          <a:pt x="339" y="797"/>
                          <a:pt x="803" y="959"/>
                          <a:pt x="1187" y="1161"/>
                        </a:cubicBezTo>
                        <a:cubicBezTo>
                          <a:pt x="2136" y="1726"/>
                          <a:pt x="3165" y="2129"/>
                          <a:pt x="4255" y="2493"/>
                        </a:cubicBezTo>
                        <a:cubicBezTo>
                          <a:pt x="4376" y="2533"/>
                          <a:pt x="4537" y="2472"/>
                          <a:pt x="4578" y="2351"/>
                        </a:cubicBezTo>
                        <a:cubicBezTo>
                          <a:pt x="4638" y="2230"/>
                          <a:pt x="4578" y="2089"/>
                          <a:pt x="4436" y="2028"/>
                        </a:cubicBezTo>
                        <a:lnTo>
                          <a:pt x="218" y="10"/>
                        </a:lnTo>
                        <a:cubicBezTo>
                          <a:pt x="218" y="10"/>
                          <a:pt x="57" y="-30"/>
                          <a:pt x="36" y="51"/>
                        </a:cubicBezTo>
                        <a:cubicBezTo>
                          <a:pt x="-24" y="111"/>
                          <a:pt x="-4" y="212"/>
                          <a:pt x="57" y="252"/>
                        </a:cubicBezTo>
                        <a:close/>
                      </a:path>
                    </a:pathLst>
                  </a:custGeom>
                  <a:solidFill>
                    <a:srgbClr val="F5B91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3" name="Google Shape;1963;p47"/>
                  <p:cNvSpPr/>
                  <p:nvPr/>
                </p:nvSpPr>
                <p:spPr>
                  <a:xfrm>
                    <a:off x="5133917" y="1847840"/>
                    <a:ext cx="4695" cy="1918"/>
                  </a:xfrm>
                  <a:custGeom>
                    <a:avLst/>
                    <a:gdLst/>
                    <a:ahLst/>
                    <a:cxnLst/>
                    <a:rect l="l" t="t" r="r" b="b"/>
                    <a:pathLst>
                      <a:path w="4695" h="1918" extrusionOk="0">
                        <a:moveTo>
                          <a:pt x="167" y="1882"/>
                        </a:moveTo>
                        <a:cubicBezTo>
                          <a:pt x="490" y="1802"/>
                          <a:pt x="792" y="1761"/>
                          <a:pt x="1115" y="1680"/>
                        </a:cubicBezTo>
                        <a:cubicBezTo>
                          <a:pt x="2326" y="1297"/>
                          <a:pt x="3456" y="752"/>
                          <a:pt x="4627" y="247"/>
                        </a:cubicBezTo>
                        <a:cubicBezTo>
                          <a:pt x="4687" y="227"/>
                          <a:pt x="4708" y="147"/>
                          <a:pt x="4687" y="86"/>
                        </a:cubicBezTo>
                        <a:cubicBezTo>
                          <a:pt x="4667" y="25"/>
                          <a:pt x="4607" y="-15"/>
                          <a:pt x="4526" y="5"/>
                        </a:cubicBezTo>
                        <a:cubicBezTo>
                          <a:pt x="3335" y="409"/>
                          <a:pt x="2084" y="671"/>
                          <a:pt x="934" y="1176"/>
                        </a:cubicBezTo>
                        <a:cubicBezTo>
                          <a:pt x="631" y="1297"/>
                          <a:pt x="368" y="1479"/>
                          <a:pt x="86" y="1640"/>
                        </a:cubicBezTo>
                        <a:cubicBezTo>
                          <a:pt x="25" y="1660"/>
                          <a:pt x="-15" y="1741"/>
                          <a:pt x="5" y="1822"/>
                        </a:cubicBezTo>
                        <a:cubicBezTo>
                          <a:pt x="25" y="1902"/>
                          <a:pt x="126" y="1943"/>
                          <a:pt x="187" y="19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grpSp>
        <p:grpSp>
          <p:nvGrpSpPr>
            <p:cNvPr id="1964" name="Google Shape;1964;p47"/>
            <p:cNvGrpSpPr/>
            <p:nvPr/>
          </p:nvGrpSpPr>
          <p:grpSpPr>
            <a:xfrm rot="1408255">
              <a:off x="5050436" y="1831694"/>
              <a:ext cx="122486" cy="96370"/>
              <a:chOff x="5069195" y="1818202"/>
              <a:chExt cx="122481" cy="96366"/>
            </a:xfrm>
          </p:grpSpPr>
          <p:grpSp>
            <p:nvGrpSpPr>
              <p:cNvPr id="1965" name="Google Shape;1965;p47"/>
              <p:cNvGrpSpPr/>
              <p:nvPr/>
            </p:nvGrpSpPr>
            <p:grpSpPr>
              <a:xfrm>
                <a:off x="5069195" y="1831310"/>
                <a:ext cx="111388" cy="83258"/>
                <a:chOff x="5069195" y="1831310"/>
                <a:chExt cx="111388" cy="83258"/>
              </a:xfrm>
            </p:grpSpPr>
            <p:sp>
              <p:nvSpPr>
                <p:cNvPr id="1966" name="Google Shape;1966;p47"/>
                <p:cNvSpPr/>
                <p:nvPr/>
              </p:nvSpPr>
              <p:spPr>
                <a:xfrm>
                  <a:off x="5069351" y="1831310"/>
                  <a:ext cx="75896" cy="83258"/>
                </a:xfrm>
                <a:custGeom>
                  <a:avLst/>
                  <a:gdLst/>
                  <a:ahLst/>
                  <a:cxnLst/>
                  <a:rect l="l" t="t" r="r" b="b"/>
                  <a:pathLst>
                    <a:path w="75896" h="83258" extrusionOk="0">
                      <a:moveTo>
                        <a:pt x="20815" y="1136"/>
                      </a:moveTo>
                      <a:cubicBezTo>
                        <a:pt x="14901" y="-4293"/>
                        <a:pt x="-13011" y="9935"/>
                        <a:pt x="7293" y="39704"/>
                      </a:cubicBezTo>
                      <a:cubicBezTo>
                        <a:pt x="13367" y="48605"/>
                        <a:pt x="57971" y="89555"/>
                        <a:pt x="72623" y="82431"/>
                      </a:cubicBezTo>
                      <a:cubicBezTo>
                        <a:pt x="90000" y="73974"/>
                        <a:pt x="33106" y="12458"/>
                        <a:pt x="20795" y="113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7" name="Google Shape;1967;p47"/>
                <p:cNvSpPr/>
                <p:nvPr/>
              </p:nvSpPr>
              <p:spPr>
                <a:xfrm>
                  <a:off x="5127892" y="1853153"/>
                  <a:ext cx="52691" cy="60140"/>
                </a:xfrm>
                <a:custGeom>
                  <a:avLst/>
                  <a:gdLst/>
                  <a:ahLst/>
                  <a:cxnLst/>
                  <a:rect l="l" t="t" r="r" b="b"/>
                  <a:pathLst>
                    <a:path w="52691" h="60140" extrusionOk="0">
                      <a:moveTo>
                        <a:pt x="52691" y="7104"/>
                      </a:moveTo>
                      <a:lnTo>
                        <a:pt x="40259" y="0"/>
                      </a:lnTo>
                      <a:cubicBezTo>
                        <a:pt x="40259" y="0"/>
                        <a:pt x="32872" y="6499"/>
                        <a:pt x="28856" y="10394"/>
                      </a:cubicBezTo>
                      <a:cubicBezTo>
                        <a:pt x="8249" y="30415"/>
                        <a:pt x="-10520" y="44058"/>
                        <a:pt x="6836" y="58590"/>
                      </a:cubicBezTo>
                      <a:cubicBezTo>
                        <a:pt x="21368" y="70780"/>
                        <a:pt x="52691" y="7084"/>
                        <a:pt x="52691" y="708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8" name="Google Shape;1968;p47"/>
                <p:cNvSpPr/>
                <p:nvPr/>
              </p:nvSpPr>
              <p:spPr>
                <a:xfrm>
                  <a:off x="5069195" y="1859369"/>
                  <a:ext cx="18095" cy="23542"/>
                </a:xfrm>
                <a:custGeom>
                  <a:avLst/>
                  <a:gdLst/>
                  <a:ahLst/>
                  <a:cxnLst/>
                  <a:rect l="l" t="t" r="r" b="b"/>
                  <a:pathLst>
                    <a:path w="18095" h="23542" extrusionOk="0">
                      <a:moveTo>
                        <a:pt x="18065" y="23391"/>
                      </a:moveTo>
                      <a:cubicBezTo>
                        <a:pt x="17682" y="22947"/>
                        <a:pt x="17318" y="22483"/>
                        <a:pt x="16915" y="22039"/>
                      </a:cubicBezTo>
                      <a:cubicBezTo>
                        <a:pt x="13564" y="18245"/>
                        <a:pt x="9750" y="14249"/>
                        <a:pt x="6460" y="9990"/>
                      </a:cubicBezTo>
                      <a:cubicBezTo>
                        <a:pt x="3978" y="6761"/>
                        <a:pt x="1717" y="3431"/>
                        <a:pt x="143" y="40"/>
                      </a:cubicBezTo>
                      <a:cubicBezTo>
                        <a:pt x="123" y="0"/>
                        <a:pt x="83" y="0"/>
                        <a:pt x="42" y="0"/>
                      </a:cubicBezTo>
                      <a:cubicBezTo>
                        <a:pt x="2" y="0"/>
                        <a:pt x="-18" y="60"/>
                        <a:pt x="22" y="81"/>
                      </a:cubicBezTo>
                      <a:cubicBezTo>
                        <a:pt x="1556" y="3512"/>
                        <a:pt x="3715" y="6923"/>
                        <a:pt x="6178" y="10192"/>
                      </a:cubicBezTo>
                      <a:cubicBezTo>
                        <a:pt x="9427" y="14491"/>
                        <a:pt x="13100" y="18669"/>
                        <a:pt x="16652" y="22281"/>
                      </a:cubicBezTo>
                      <a:cubicBezTo>
                        <a:pt x="17076" y="22705"/>
                        <a:pt x="17500" y="23109"/>
                        <a:pt x="17924" y="23512"/>
                      </a:cubicBezTo>
                      <a:cubicBezTo>
                        <a:pt x="17964" y="23553"/>
                        <a:pt x="18025" y="23553"/>
                        <a:pt x="18065" y="23512"/>
                      </a:cubicBezTo>
                      <a:cubicBezTo>
                        <a:pt x="18105" y="23472"/>
                        <a:pt x="18105" y="23412"/>
                        <a:pt x="18065" y="233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69" name="Google Shape;1969;p47"/>
                <p:cNvSpPr/>
                <p:nvPr/>
              </p:nvSpPr>
              <p:spPr>
                <a:xfrm>
                  <a:off x="5071147" y="1867002"/>
                  <a:ext cx="4354" cy="2438"/>
                </a:xfrm>
                <a:custGeom>
                  <a:avLst/>
                  <a:gdLst/>
                  <a:ahLst/>
                  <a:cxnLst/>
                  <a:rect l="l" t="t" r="r" b="b"/>
                  <a:pathLst>
                    <a:path w="4354" h="2438" extrusionOk="0">
                      <a:moveTo>
                        <a:pt x="4306" y="2277"/>
                      </a:moveTo>
                      <a:cubicBezTo>
                        <a:pt x="3903" y="2014"/>
                        <a:pt x="3519" y="1752"/>
                        <a:pt x="3116" y="1510"/>
                      </a:cubicBezTo>
                      <a:cubicBezTo>
                        <a:pt x="2167" y="965"/>
                        <a:pt x="1178" y="501"/>
                        <a:pt x="189" y="16"/>
                      </a:cubicBezTo>
                      <a:cubicBezTo>
                        <a:pt x="129" y="-24"/>
                        <a:pt x="48" y="16"/>
                        <a:pt x="8" y="77"/>
                      </a:cubicBezTo>
                      <a:cubicBezTo>
                        <a:pt x="-13" y="137"/>
                        <a:pt x="8" y="218"/>
                        <a:pt x="68" y="238"/>
                      </a:cubicBezTo>
                      <a:lnTo>
                        <a:pt x="4206" y="2438"/>
                      </a:lnTo>
                      <a:cubicBezTo>
                        <a:pt x="4206" y="2438"/>
                        <a:pt x="4306" y="2438"/>
                        <a:pt x="4347" y="2398"/>
                      </a:cubicBezTo>
                      <a:cubicBezTo>
                        <a:pt x="4367" y="2357"/>
                        <a:pt x="4347" y="2297"/>
                        <a:pt x="4306" y="225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0" name="Google Shape;1970;p47"/>
                <p:cNvSpPr/>
                <p:nvPr/>
              </p:nvSpPr>
              <p:spPr>
                <a:xfrm>
                  <a:off x="5092166" y="1834204"/>
                  <a:ext cx="43119" cy="50704"/>
                </a:xfrm>
                <a:custGeom>
                  <a:avLst/>
                  <a:gdLst/>
                  <a:ahLst/>
                  <a:cxnLst/>
                  <a:rect l="l" t="t" r="r" b="b"/>
                  <a:pathLst>
                    <a:path w="43119" h="50704" extrusionOk="0">
                      <a:moveTo>
                        <a:pt x="18" y="139"/>
                      </a:moveTo>
                      <a:cubicBezTo>
                        <a:pt x="785" y="1067"/>
                        <a:pt x="1572" y="1956"/>
                        <a:pt x="2400" y="2823"/>
                      </a:cubicBezTo>
                      <a:cubicBezTo>
                        <a:pt x="4317" y="4842"/>
                        <a:pt x="6335" y="6759"/>
                        <a:pt x="8111" y="8878"/>
                      </a:cubicBezTo>
                      <a:cubicBezTo>
                        <a:pt x="12955" y="14509"/>
                        <a:pt x="24156" y="26800"/>
                        <a:pt x="33097" y="37658"/>
                      </a:cubicBezTo>
                      <a:cubicBezTo>
                        <a:pt x="37093" y="42522"/>
                        <a:pt x="40666" y="47063"/>
                        <a:pt x="42926" y="50656"/>
                      </a:cubicBezTo>
                      <a:cubicBezTo>
                        <a:pt x="42946" y="50696"/>
                        <a:pt x="43027" y="50716"/>
                        <a:pt x="43067" y="50696"/>
                      </a:cubicBezTo>
                      <a:cubicBezTo>
                        <a:pt x="43128" y="50676"/>
                        <a:pt x="43128" y="50615"/>
                        <a:pt x="43108" y="50555"/>
                      </a:cubicBezTo>
                      <a:cubicBezTo>
                        <a:pt x="40262" y="45893"/>
                        <a:pt x="35378" y="39555"/>
                        <a:pt x="30029" y="33137"/>
                      </a:cubicBezTo>
                      <a:cubicBezTo>
                        <a:pt x="21896" y="23409"/>
                        <a:pt x="12733" y="13480"/>
                        <a:pt x="8495" y="8575"/>
                      </a:cubicBezTo>
                      <a:lnTo>
                        <a:pt x="179" y="18"/>
                      </a:lnTo>
                      <a:cubicBezTo>
                        <a:pt x="179" y="18"/>
                        <a:pt x="79" y="-22"/>
                        <a:pt x="38" y="18"/>
                      </a:cubicBezTo>
                      <a:cubicBezTo>
                        <a:pt x="-2" y="58"/>
                        <a:pt x="-22" y="119"/>
                        <a:pt x="38" y="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1" name="Google Shape;1971;p47"/>
                <p:cNvSpPr/>
                <p:nvPr/>
              </p:nvSpPr>
              <p:spPr>
                <a:xfrm>
                  <a:off x="5133155" y="1884315"/>
                  <a:ext cx="1776" cy="8360"/>
                </a:xfrm>
                <a:custGeom>
                  <a:avLst/>
                  <a:gdLst/>
                  <a:ahLst/>
                  <a:cxnLst/>
                  <a:rect l="l" t="t" r="r" b="b"/>
                  <a:pathLst>
                    <a:path w="1776" h="8360" extrusionOk="0">
                      <a:moveTo>
                        <a:pt x="1574" y="81"/>
                      </a:moveTo>
                      <a:lnTo>
                        <a:pt x="0" y="8174"/>
                      </a:lnTo>
                      <a:cubicBezTo>
                        <a:pt x="0" y="8174"/>
                        <a:pt x="20" y="8335"/>
                        <a:pt x="101" y="8356"/>
                      </a:cubicBezTo>
                      <a:cubicBezTo>
                        <a:pt x="182" y="8376"/>
                        <a:pt x="262" y="8335"/>
                        <a:pt x="282" y="8255"/>
                      </a:cubicBezTo>
                      <a:cubicBezTo>
                        <a:pt x="666" y="6923"/>
                        <a:pt x="1029" y="5590"/>
                        <a:pt x="1272" y="4218"/>
                      </a:cubicBezTo>
                      <a:cubicBezTo>
                        <a:pt x="1473" y="3128"/>
                        <a:pt x="1675" y="2038"/>
                        <a:pt x="1756" y="949"/>
                      </a:cubicBezTo>
                      <a:cubicBezTo>
                        <a:pt x="1776" y="666"/>
                        <a:pt x="1756" y="404"/>
                        <a:pt x="1776" y="121"/>
                      </a:cubicBezTo>
                      <a:cubicBezTo>
                        <a:pt x="1776" y="60"/>
                        <a:pt x="1736" y="20"/>
                        <a:pt x="1675" y="0"/>
                      </a:cubicBezTo>
                      <a:cubicBezTo>
                        <a:pt x="1614" y="0"/>
                        <a:pt x="1574" y="20"/>
                        <a:pt x="1574" y="8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2" name="Google Shape;1972;p47"/>
                <p:cNvSpPr/>
                <p:nvPr/>
              </p:nvSpPr>
              <p:spPr>
                <a:xfrm>
                  <a:off x="5134802" y="1884348"/>
                  <a:ext cx="2248" cy="6327"/>
                </a:xfrm>
                <a:custGeom>
                  <a:avLst/>
                  <a:gdLst/>
                  <a:ahLst/>
                  <a:cxnLst/>
                  <a:rect l="l" t="t" r="r" b="b"/>
                  <a:pathLst>
                    <a:path w="2248" h="6327" extrusionOk="0">
                      <a:moveTo>
                        <a:pt x="8" y="169"/>
                      </a:moveTo>
                      <a:lnTo>
                        <a:pt x="2006" y="6244"/>
                      </a:lnTo>
                      <a:cubicBezTo>
                        <a:pt x="2006" y="6244"/>
                        <a:pt x="2087" y="6345"/>
                        <a:pt x="2147" y="6325"/>
                      </a:cubicBezTo>
                      <a:cubicBezTo>
                        <a:pt x="2228" y="6325"/>
                        <a:pt x="2248" y="6224"/>
                        <a:pt x="2248" y="6163"/>
                      </a:cubicBezTo>
                      <a:cubicBezTo>
                        <a:pt x="1925" y="4912"/>
                        <a:pt x="1602" y="3661"/>
                        <a:pt x="1178" y="2450"/>
                      </a:cubicBezTo>
                      <a:cubicBezTo>
                        <a:pt x="896" y="1642"/>
                        <a:pt x="553" y="855"/>
                        <a:pt x="189" y="68"/>
                      </a:cubicBezTo>
                      <a:cubicBezTo>
                        <a:pt x="189" y="8"/>
                        <a:pt x="109" y="-13"/>
                        <a:pt x="48" y="8"/>
                      </a:cubicBezTo>
                      <a:cubicBezTo>
                        <a:pt x="8" y="28"/>
                        <a:pt x="-12" y="88"/>
                        <a:pt x="8" y="14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3" name="Google Shape;1973;p47"/>
                <p:cNvSpPr/>
                <p:nvPr/>
              </p:nvSpPr>
              <p:spPr>
                <a:xfrm>
                  <a:off x="5165802" y="1856774"/>
                  <a:ext cx="9917" cy="6980"/>
                </a:xfrm>
                <a:custGeom>
                  <a:avLst/>
                  <a:gdLst/>
                  <a:ahLst/>
                  <a:cxnLst/>
                  <a:rect l="l" t="t" r="r" b="b"/>
                  <a:pathLst>
                    <a:path w="9917" h="6980" extrusionOk="0">
                      <a:moveTo>
                        <a:pt x="8" y="133"/>
                      </a:moveTo>
                      <a:cubicBezTo>
                        <a:pt x="997" y="2192"/>
                        <a:pt x="2369" y="3625"/>
                        <a:pt x="4044" y="4674"/>
                      </a:cubicBezTo>
                      <a:cubicBezTo>
                        <a:pt x="5700" y="5704"/>
                        <a:pt x="7637" y="6370"/>
                        <a:pt x="9716" y="6975"/>
                      </a:cubicBezTo>
                      <a:cubicBezTo>
                        <a:pt x="9796" y="6995"/>
                        <a:pt x="9897" y="6955"/>
                        <a:pt x="9918" y="6874"/>
                      </a:cubicBezTo>
                      <a:cubicBezTo>
                        <a:pt x="9918" y="6793"/>
                        <a:pt x="9897" y="6692"/>
                        <a:pt x="9817" y="6672"/>
                      </a:cubicBezTo>
                      <a:cubicBezTo>
                        <a:pt x="7354" y="5946"/>
                        <a:pt x="5114" y="5098"/>
                        <a:pt x="3257" y="3685"/>
                      </a:cubicBezTo>
                      <a:cubicBezTo>
                        <a:pt x="2046" y="2757"/>
                        <a:pt x="997" y="1606"/>
                        <a:pt x="189" y="52"/>
                      </a:cubicBezTo>
                      <a:cubicBezTo>
                        <a:pt x="169" y="-8"/>
                        <a:pt x="109" y="-8"/>
                        <a:pt x="48" y="12"/>
                      </a:cubicBezTo>
                      <a:cubicBezTo>
                        <a:pt x="8" y="32"/>
                        <a:pt x="-12" y="93"/>
                        <a:pt x="8" y="1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74" name="Google Shape;1974;p47"/>
              <p:cNvSpPr/>
              <p:nvPr/>
            </p:nvSpPr>
            <p:spPr>
              <a:xfrm>
                <a:off x="5161793" y="1818202"/>
                <a:ext cx="29883" cy="43979"/>
              </a:xfrm>
              <a:custGeom>
                <a:avLst/>
                <a:gdLst/>
                <a:ahLst/>
                <a:cxnLst/>
                <a:rect l="l" t="t" r="r" b="b"/>
                <a:pathLst>
                  <a:path w="29883" h="43979" extrusionOk="0">
                    <a:moveTo>
                      <a:pt x="5995" y="23386"/>
                    </a:moveTo>
                    <a:cubicBezTo>
                      <a:pt x="2261" y="14466"/>
                      <a:pt x="-2401" y="13416"/>
                      <a:pt x="1434" y="24194"/>
                    </a:cubicBezTo>
                    <a:lnTo>
                      <a:pt x="6096" y="34244"/>
                    </a:lnTo>
                    <a:lnTo>
                      <a:pt x="5511" y="37373"/>
                    </a:lnTo>
                    <a:cubicBezTo>
                      <a:pt x="7691" y="42983"/>
                      <a:pt x="10435" y="44860"/>
                      <a:pt x="16510" y="43609"/>
                    </a:cubicBezTo>
                    <a:cubicBezTo>
                      <a:pt x="16510" y="43609"/>
                      <a:pt x="21273" y="34971"/>
                      <a:pt x="26238" y="25970"/>
                    </a:cubicBezTo>
                    <a:cubicBezTo>
                      <a:pt x="27146" y="24335"/>
                      <a:pt x="31970" y="9844"/>
                      <a:pt x="28842" y="8148"/>
                    </a:cubicBezTo>
                    <a:cubicBezTo>
                      <a:pt x="27651" y="7503"/>
                      <a:pt x="23776" y="21106"/>
                      <a:pt x="21576" y="22539"/>
                    </a:cubicBezTo>
                    <a:cubicBezTo>
                      <a:pt x="23493" y="19067"/>
                      <a:pt x="26844" y="7180"/>
                      <a:pt x="24200" y="4738"/>
                    </a:cubicBezTo>
                    <a:cubicBezTo>
                      <a:pt x="21596" y="2336"/>
                      <a:pt x="19840" y="17331"/>
                      <a:pt x="17317" y="20379"/>
                    </a:cubicBezTo>
                    <a:cubicBezTo>
                      <a:pt x="17378" y="18421"/>
                      <a:pt x="21495" y="2699"/>
                      <a:pt x="18165" y="1266"/>
                    </a:cubicBezTo>
                    <a:cubicBezTo>
                      <a:pt x="15824" y="257"/>
                      <a:pt x="13221" y="17473"/>
                      <a:pt x="12534" y="18986"/>
                    </a:cubicBezTo>
                    <a:cubicBezTo>
                      <a:pt x="12373" y="15071"/>
                      <a:pt x="15319" y="-550"/>
                      <a:pt x="11868" y="15"/>
                    </a:cubicBezTo>
                    <a:cubicBezTo>
                      <a:pt x="10678" y="217"/>
                      <a:pt x="5975" y="23406"/>
                      <a:pt x="5975" y="23406"/>
                    </a:cubicBezTo>
                    <a:close/>
                  </a:path>
                </a:pathLst>
              </a:custGeom>
              <a:solidFill>
                <a:srgbClr val="F9967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975" name="Google Shape;1975;p47"/>
            <p:cNvGrpSpPr/>
            <p:nvPr/>
          </p:nvGrpSpPr>
          <p:grpSpPr>
            <a:xfrm>
              <a:off x="5068455" y="1759421"/>
              <a:ext cx="73838" cy="74260"/>
              <a:chOff x="5068455" y="1759421"/>
              <a:chExt cx="73838" cy="74260"/>
            </a:xfrm>
          </p:grpSpPr>
          <p:grpSp>
            <p:nvGrpSpPr>
              <p:cNvPr id="1976" name="Google Shape;1976;p47"/>
              <p:cNvGrpSpPr/>
              <p:nvPr/>
            </p:nvGrpSpPr>
            <p:grpSpPr>
              <a:xfrm>
                <a:off x="5078958" y="1764931"/>
                <a:ext cx="60561" cy="68750"/>
                <a:chOff x="5078958" y="1764931"/>
                <a:chExt cx="60561" cy="68750"/>
              </a:xfrm>
            </p:grpSpPr>
            <p:sp>
              <p:nvSpPr>
                <p:cNvPr id="1977" name="Google Shape;1977;p47"/>
                <p:cNvSpPr/>
                <p:nvPr/>
              </p:nvSpPr>
              <p:spPr>
                <a:xfrm>
                  <a:off x="5078958" y="1764931"/>
                  <a:ext cx="60561" cy="68750"/>
                </a:xfrm>
                <a:custGeom>
                  <a:avLst/>
                  <a:gdLst/>
                  <a:ahLst/>
                  <a:cxnLst/>
                  <a:rect l="l" t="t" r="r" b="b"/>
                  <a:pathLst>
                    <a:path w="60561" h="68750" extrusionOk="0">
                      <a:moveTo>
                        <a:pt x="36840" y="68605"/>
                      </a:moveTo>
                      <a:cubicBezTo>
                        <a:pt x="12419" y="70825"/>
                        <a:pt x="2146" y="47050"/>
                        <a:pt x="612" y="39259"/>
                      </a:cubicBezTo>
                      <a:cubicBezTo>
                        <a:pt x="-3585" y="18088"/>
                        <a:pt x="14861" y="6039"/>
                        <a:pt x="23580" y="2003"/>
                      </a:cubicBezTo>
                      <a:cubicBezTo>
                        <a:pt x="45034" y="-7927"/>
                        <a:pt x="62350" y="21781"/>
                        <a:pt x="60413" y="31792"/>
                      </a:cubicBezTo>
                      <a:cubicBezTo>
                        <a:pt x="57345" y="47716"/>
                        <a:pt x="55892" y="66869"/>
                        <a:pt x="36840" y="68605"/>
                      </a:cubicBezTo>
                      <a:close/>
                    </a:path>
                  </a:pathLst>
                </a:custGeom>
                <a:solidFill>
                  <a:srgbClr val="F9967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8" name="Google Shape;1978;p47"/>
                <p:cNvSpPr/>
                <p:nvPr/>
              </p:nvSpPr>
              <p:spPr>
                <a:xfrm>
                  <a:off x="5124063" y="1799266"/>
                  <a:ext cx="4631" cy="19625"/>
                </a:xfrm>
                <a:custGeom>
                  <a:avLst/>
                  <a:gdLst/>
                  <a:ahLst/>
                  <a:cxnLst/>
                  <a:rect l="l" t="t" r="r" b="b"/>
                  <a:pathLst>
                    <a:path w="4631" h="19625" extrusionOk="0">
                      <a:moveTo>
                        <a:pt x="4571" y="202"/>
                      </a:moveTo>
                      <a:cubicBezTo>
                        <a:pt x="4409" y="81"/>
                        <a:pt x="4450" y="40"/>
                        <a:pt x="4248" y="0"/>
                      </a:cubicBezTo>
                      <a:cubicBezTo>
                        <a:pt x="4167" y="0"/>
                        <a:pt x="4086" y="40"/>
                        <a:pt x="4006" y="61"/>
                      </a:cubicBezTo>
                      <a:cubicBezTo>
                        <a:pt x="3360" y="242"/>
                        <a:pt x="2734" y="545"/>
                        <a:pt x="2189" y="949"/>
                      </a:cubicBezTo>
                      <a:cubicBezTo>
                        <a:pt x="232" y="2523"/>
                        <a:pt x="-192" y="4198"/>
                        <a:pt x="70" y="5934"/>
                      </a:cubicBezTo>
                      <a:cubicBezTo>
                        <a:pt x="353" y="7790"/>
                        <a:pt x="1523" y="9708"/>
                        <a:pt x="2432" y="11645"/>
                      </a:cubicBezTo>
                      <a:cubicBezTo>
                        <a:pt x="3300" y="13482"/>
                        <a:pt x="3965" y="15319"/>
                        <a:pt x="3158" y="17094"/>
                      </a:cubicBezTo>
                      <a:cubicBezTo>
                        <a:pt x="2956" y="17599"/>
                        <a:pt x="2674" y="18063"/>
                        <a:pt x="2351" y="18487"/>
                      </a:cubicBezTo>
                      <a:cubicBezTo>
                        <a:pt x="2129" y="18770"/>
                        <a:pt x="1907" y="19052"/>
                        <a:pt x="1604" y="19234"/>
                      </a:cubicBezTo>
                      <a:cubicBezTo>
                        <a:pt x="1503" y="19294"/>
                        <a:pt x="1463" y="19416"/>
                        <a:pt x="1523" y="19516"/>
                      </a:cubicBezTo>
                      <a:cubicBezTo>
                        <a:pt x="1584" y="19617"/>
                        <a:pt x="1705" y="19658"/>
                        <a:pt x="1806" y="19597"/>
                      </a:cubicBezTo>
                      <a:cubicBezTo>
                        <a:pt x="2290" y="19416"/>
                        <a:pt x="2734" y="19113"/>
                        <a:pt x="3098" y="18729"/>
                      </a:cubicBezTo>
                      <a:cubicBezTo>
                        <a:pt x="3441" y="18366"/>
                        <a:pt x="3703" y="17902"/>
                        <a:pt x="3945" y="17438"/>
                      </a:cubicBezTo>
                      <a:cubicBezTo>
                        <a:pt x="4874" y="15419"/>
                        <a:pt x="4228" y="13341"/>
                        <a:pt x="3259" y="11242"/>
                      </a:cubicBezTo>
                      <a:cubicBezTo>
                        <a:pt x="2391" y="9385"/>
                        <a:pt x="1281" y="7548"/>
                        <a:pt x="1019" y="5772"/>
                      </a:cubicBezTo>
                      <a:cubicBezTo>
                        <a:pt x="797" y="4359"/>
                        <a:pt x="1180" y="2987"/>
                        <a:pt x="2795" y="1695"/>
                      </a:cubicBezTo>
                      <a:cubicBezTo>
                        <a:pt x="3279" y="1251"/>
                        <a:pt x="4026" y="1130"/>
                        <a:pt x="4470" y="666"/>
                      </a:cubicBezTo>
                      <a:cubicBezTo>
                        <a:pt x="4611" y="525"/>
                        <a:pt x="4531" y="505"/>
                        <a:pt x="4591" y="323"/>
                      </a:cubicBezTo>
                      <a:cubicBezTo>
                        <a:pt x="4611" y="323"/>
                        <a:pt x="4631" y="283"/>
                        <a:pt x="4631" y="262"/>
                      </a:cubicBezTo>
                      <a:cubicBezTo>
                        <a:pt x="4631" y="242"/>
                        <a:pt x="4591" y="222"/>
                        <a:pt x="4571" y="22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79" name="Google Shape;1979;p47"/>
                <p:cNvSpPr/>
                <p:nvPr/>
              </p:nvSpPr>
              <p:spPr>
                <a:xfrm>
                  <a:off x="5121853" y="1817047"/>
                  <a:ext cx="1297" cy="961"/>
                </a:xfrm>
                <a:custGeom>
                  <a:avLst/>
                  <a:gdLst/>
                  <a:ahLst/>
                  <a:cxnLst/>
                  <a:rect l="l" t="t" r="r" b="b"/>
                  <a:pathLst>
                    <a:path w="1297" h="961" extrusionOk="0">
                      <a:moveTo>
                        <a:pt x="929" y="928"/>
                      </a:moveTo>
                      <a:cubicBezTo>
                        <a:pt x="929" y="928"/>
                        <a:pt x="1352" y="827"/>
                        <a:pt x="1292" y="484"/>
                      </a:cubicBezTo>
                      <a:cubicBezTo>
                        <a:pt x="1211" y="0"/>
                        <a:pt x="747" y="0"/>
                        <a:pt x="747" y="0"/>
                      </a:cubicBezTo>
                      <a:lnTo>
                        <a:pt x="747" y="0"/>
                      </a:lnTo>
                      <a:cubicBezTo>
                        <a:pt x="747" y="0"/>
                        <a:pt x="707" y="0"/>
                        <a:pt x="686" y="0"/>
                      </a:cubicBezTo>
                      <a:cubicBezTo>
                        <a:pt x="565" y="40"/>
                        <a:pt x="0" y="484"/>
                        <a:pt x="0" y="646"/>
                      </a:cubicBezTo>
                      <a:cubicBezTo>
                        <a:pt x="0" y="1009"/>
                        <a:pt x="767" y="969"/>
                        <a:pt x="888" y="949"/>
                      </a:cubicBezTo>
                      <a:cubicBezTo>
                        <a:pt x="888" y="949"/>
                        <a:pt x="929" y="949"/>
                        <a:pt x="929" y="949"/>
                      </a:cubicBezTo>
                      <a:lnTo>
                        <a:pt x="929" y="9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0" name="Google Shape;1980;p47"/>
                <p:cNvSpPr/>
                <p:nvPr/>
              </p:nvSpPr>
              <p:spPr>
                <a:xfrm>
                  <a:off x="5128019" y="1802456"/>
                  <a:ext cx="5812" cy="3308"/>
                </a:xfrm>
                <a:custGeom>
                  <a:avLst/>
                  <a:gdLst/>
                  <a:ahLst/>
                  <a:cxnLst/>
                  <a:rect l="l" t="t" r="r" b="b"/>
                  <a:pathLst>
                    <a:path w="5812" h="3308" extrusionOk="0">
                      <a:moveTo>
                        <a:pt x="70" y="3026"/>
                      </a:moveTo>
                      <a:cubicBezTo>
                        <a:pt x="70" y="3026"/>
                        <a:pt x="171" y="2986"/>
                        <a:pt x="373" y="3087"/>
                      </a:cubicBezTo>
                      <a:cubicBezTo>
                        <a:pt x="373" y="3107"/>
                        <a:pt x="373" y="3147"/>
                        <a:pt x="413" y="3147"/>
                      </a:cubicBezTo>
                      <a:cubicBezTo>
                        <a:pt x="433" y="3147"/>
                        <a:pt x="474" y="3147"/>
                        <a:pt x="474" y="3107"/>
                      </a:cubicBezTo>
                      <a:cubicBezTo>
                        <a:pt x="695" y="3127"/>
                        <a:pt x="756" y="3188"/>
                        <a:pt x="756" y="3228"/>
                      </a:cubicBezTo>
                      <a:cubicBezTo>
                        <a:pt x="756" y="3309"/>
                        <a:pt x="494" y="3390"/>
                        <a:pt x="877" y="3147"/>
                      </a:cubicBezTo>
                      <a:cubicBezTo>
                        <a:pt x="958" y="3107"/>
                        <a:pt x="958" y="2986"/>
                        <a:pt x="978" y="2905"/>
                      </a:cubicBezTo>
                      <a:cubicBezTo>
                        <a:pt x="1442" y="1876"/>
                        <a:pt x="2250" y="1270"/>
                        <a:pt x="3057" y="1169"/>
                      </a:cubicBezTo>
                      <a:cubicBezTo>
                        <a:pt x="3420" y="1129"/>
                        <a:pt x="3783" y="1190"/>
                        <a:pt x="4127" y="1412"/>
                      </a:cubicBezTo>
                      <a:cubicBezTo>
                        <a:pt x="4591" y="1714"/>
                        <a:pt x="5015" y="2199"/>
                        <a:pt x="5317" y="3006"/>
                      </a:cubicBezTo>
                      <a:cubicBezTo>
                        <a:pt x="5358" y="3147"/>
                        <a:pt x="5479" y="3228"/>
                        <a:pt x="5620" y="3188"/>
                      </a:cubicBezTo>
                      <a:cubicBezTo>
                        <a:pt x="5761" y="3147"/>
                        <a:pt x="5842" y="3026"/>
                        <a:pt x="5802" y="2885"/>
                      </a:cubicBezTo>
                      <a:cubicBezTo>
                        <a:pt x="5640" y="1553"/>
                        <a:pt x="5055" y="725"/>
                        <a:pt x="4349" y="302"/>
                      </a:cubicBezTo>
                      <a:cubicBezTo>
                        <a:pt x="3925" y="39"/>
                        <a:pt x="3420" y="-41"/>
                        <a:pt x="2936" y="19"/>
                      </a:cubicBezTo>
                      <a:cubicBezTo>
                        <a:pt x="1785" y="140"/>
                        <a:pt x="595" y="1069"/>
                        <a:pt x="110" y="2582"/>
                      </a:cubicBezTo>
                      <a:cubicBezTo>
                        <a:pt x="70" y="2683"/>
                        <a:pt x="-31" y="2804"/>
                        <a:pt x="9" y="2905"/>
                      </a:cubicBezTo>
                      <a:cubicBezTo>
                        <a:pt x="211" y="3329"/>
                        <a:pt x="9" y="3107"/>
                        <a:pt x="70" y="302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1" name="Google Shape;1981;p47"/>
                <p:cNvSpPr/>
                <p:nvPr/>
              </p:nvSpPr>
              <p:spPr>
                <a:xfrm>
                  <a:off x="5106773" y="1801811"/>
                  <a:ext cx="8701" cy="4942"/>
                </a:xfrm>
                <a:custGeom>
                  <a:avLst/>
                  <a:gdLst/>
                  <a:ahLst/>
                  <a:cxnLst/>
                  <a:rect l="l" t="t" r="r" b="b"/>
                  <a:pathLst>
                    <a:path w="8701" h="4942" extrusionOk="0">
                      <a:moveTo>
                        <a:pt x="7794" y="4942"/>
                      </a:moveTo>
                      <a:lnTo>
                        <a:pt x="7794" y="4942"/>
                      </a:lnTo>
                      <a:cubicBezTo>
                        <a:pt x="7895" y="4882"/>
                        <a:pt x="8056" y="4841"/>
                        <a:pt x="8177" y="4862"/>
                      </a:cubicBezTo>
                      <a:cubicBezTo>
                        <a:pt x="8177" y="4862"/>
                        <a:pt x="8177" y="4902"/>
                        <a:pt x="8238" y="4902"/>
                      </a:cubicBezTo>
                      <a:cubicBezTo>
                        <a:pt x="8278" y="4902"/>
                        <a:pt x="8258" y="4841"/>
                        <a:pt x="8278" y="4841"/>
                      </a:cubicBezTo>
                      <a:cubicBezTo>
                        <a:pt x="8379" y="4781"/>
                        <a:pt x="8540" y="4761"/>
                        <a:pt x="8662" y="4781"/>
                      </a:cubicBezTo>
                      <a:lnTo>
                        <a:pt x="8662" y="4781"/>
                      </a:lnTo>
                      <a:cubicBezTo>
                        <a:pt x="8662" y="4781"/>
                        <a:pt x="8702" y="4700"/>
                        <a:pt x="8702" y="4700"/>
                      </a:cubicBezTo>
                      <a:cubicBezTo>
                        <a:pt x="8702" y="4700"/>
                        <a:pt x="8702" y="4680"/>
                        <a:pt x="8702" y="4660"/>
                      </a:cubicBezTo>
                      <a:cubicBezTo>
                        <a:pt x="8662" y="4377"/>
                        <a:pt x="8621" y="4075"/>
                        <a:pt x="8540" y="3772"/>
                      </a:cubicBezTo>
                      <a:cubicBezTo>
                        <a:pt x="8339" y="2944"/>
                        <a:pt x="7995" y="2137"/>
                        <a:pt x="7471" y="1532"/>
                      </a:cubicBezTo>
                      <a:cubicBezTo>
                        <a:pt x="6764" y="724"/>
                        <a:pt x="5715" y="179"/>
                        <a:pt x="4625" y="38"/>
                      </a:cubicBezTo>
                      <a:cubicBezTo>
                        <a:pt x="3515" y="-103"/>
                        <a:pt x="2365" y="139"/>
                        <a:pt x="1497" y="926"/>
                      </a:cubicBezTo>
                      <a:cubicBezTo>
                        <a:pt x="1093" y="1309"/>
                        <a:pt x="790" y="1733"/>
                        <a:pt x="528" y="2218"/>
                      </a:cubicBezTo>
                      <a:cubicBezTo>
                        <a:pt x="427" y="2399"/>
                        <a:pt x="326" y="2581"/>
                        <a:pt x="266" y="2763"/>
                      </a:cubicBezTo>
                      <a:cubicBezTo>
                        <a:pt x="165" y="3045"/>
                        <a:pt x="104" y="3348"/>
                        <a:pt x="23" y="3631"/>
                      </a:cubicBezTo>
                      <a:cubicBezTo>
                        <a:pt x="-37" y="3772"/>
                        <a:pt x="23" y="3933"/>
                        <a:pt x="165" y="3994"/>
                      </a:cubicBezTo>
                      <a:cubicBezTo>
                        <a:pt x="306" y="4054"/>
                        <a:pt x="467" y="3994"/>
                        <a:pt x="528" y="3852"/>
                      </a:cubicBezTo>
                      <a:cubicBezTo>
                        <a:pt x="689" y="3610"/>
                        <a:pt x="871" y="3388"/>
                        <a:pt x="1033" y="3146"/>
                      </a:cubicBezTo>
                      <a:cubicBezTo>
                        <a:pt x="1194" y="2924"/>
                        <a:pt x="1315" y="2682"/>
                        <a:pt x="1476" y="2460"/>
                      </a:cubicBezTo>
                      <a:cubicBezTo>
                        <a:pt x="1678" y="2177"/>
                        <a:pt x="1900" y="1915"/>
                        <a:pt x="2163" y="1693"/>
                      </a:cubicBezTo>
                      <a:cubicBezTo>
                        <a:pt x="2809" y="1128"/>
                        <a:pt x="3656" y="966"/>
                        <a:pt x="4463" y="1087"/>
                      </a:cubicBezTo>
                      <a:cubicBezTo>
                        <a:pt x="5291" y="1209"/>
                        <a:pt x="6098" y="1632"/>
                        <a:pt x="6643" y="2258"/>
                      </a:cubicBezTo>
                      <a:cubicBezTo>
                        <a:pt x="7208" y="2884"/>
                        <a:pt x="7451" y="3812"/>
                        <a:pt x="7632" y="4640"/>
                      </a:cubicBezTo>
                      <a:cubicBezTo>
                        <a:pt x="7632" y="4720"/>
                        <a:pt x="7632" y="4841"/>
                        <a:pt x="7693" y="4882"/>
                      </a:cubicBezTo>
                      <a:cubicBezTo>
                        <a:pt x="7713" y="4902"/>
                        <a:pt x="7753" y="4922"/>
                        <a:pt x="7773" y="4942"/>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982" name="Google Shape;1982;p47"/>
              <p:cNvGrpSpPr/>
              <p:nvPr/>
            </p:nvGrpSpPr>
            <p:grpSpPr>
              <a:xfrm>
                <a:off x="5068455" y="1798661"/>
                <a:ext cx="19625" cy="21363"/>
                <a:chOff x="5068455" y="1798661"/>
                <a:chExt cx="19625" cy="21363"/>
              </a:xfrm>
            </p:grpSpPr>
            <p:sp>
              <p:nvSpPr>
                <p:cNvPr id="1983" name="Google Shape;1983;p47"/>
                <p:cNvSpPr/>
                <p:nvPr/>
              </p:nvSpPr>
              <p:spPr>
                <a:xfrm>
                  <a:off x="5068455" y="1798661"/>
                  <a:ext cx="19625" cy="21363"/>
                </a:xfrm>
                <a:custGeom>
                  <a:avLst/>
                  <a:gdLst/>
                  <a:ahLst/>
                  <a:cxnLst/>
                  <a:rect l="l" t="t" r="r" b="b"/>
                  <a:pathLst>
                    <a:path w="19625" h="21363" extrusionOk="0">
                      <a:moveTo>
                        <a:pt x="17090" y="19515"/>
                      </a:moveTo>
                      <a:cubicBezTo>
                        <a:pt x="11176" y="23532"/>
                        <a:pt x="5868" y="20303"/>
                        <a:pt x="2679" y="16488"/>
                      </a:cubicBezTo>
                      <a:cubicBezTo>
                        <a:pt x="-1902" y="10978"/>
                        <a:pt x="-227" y="3854"/>
                        <a:pt x="4819" y="1069"/>
                      </a:cubicBezTo>
                      <a:cubicBezTo>
                        <a:pt x="11317" y="-2504"/>
                        <a:pt x="17130" y="3793"/>
                        <a:pt x="18200" y="6599"/>
                      </a:cubicBezTo>
                      <a:cubicBezTo>
                        <a:pt x="19754" y="10675"/>
                        <a:pt x="20823" y="16972"/>
                        <a:pt x="17069" y="19515"/>
                      </a:cubicBezTo>
                      <a:close/>
                    </a:path>
                  </a:pathLst>
                </a:custGeom>
                <a:solidFill>
                  <a:srgbClr val="F9967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4" name="Google Shape;1984;p47"/>
                <p:cNvSpPr/>
                <p:nvPr/>
              </p:nvSpPr>
              <p:spPr>
                <a:xfrm>
                  <a:off x="5071343" y="1803926"/>
                  <a:ext cx="12458" cy="12373"/>
                </a:xfrm>
                <a:custGeom>
                  <a:avLst/>
                  <a:gdLst/>
                  <a:ahLst/>
                  <a:cxnLst/>
                  <a:rect l="l" t="t" r="r" b="b"/>
                  <a:pathLst>
                    <a:path w="12458" h="12373" extrusionOk="0">
                      <a:moveTo>
                        <a:pt x="195" y="4927"/>
                      </a:moveTo>
                      <a:cubicBezTo>
                        <a:pt x="195" y="4927"/>
                        <a:pt x="276" y="4886"/>
                        <a:pt x="316" y="4826"/>
                      </a:cubicBezTo>
                      <a:cubicBezTo>
                        <a:pt x="397" y="4705"/>
                        <a:pt x="377" y="4543"/>
                        <a:pt x="397" y="4402"/>
                      </a:cubicBezTo>
                      <a:cubicBezTo>
                        <a:pt x="801" y="2727"/>
                        <a:pt x="1911" y="1536"/>
                        <a:pt x="3283" y="991"/>
                      </a:cubicBezTo>
                      <a:cubicBezTo>
                        <a:pt x="4777" y="406"/>
                        <a:pt x="6573" y="567"/>
                        <a:pt x="8066" y="1798"/>
                      </a:cubicBezTo>
                      <a:cubicBezTo>
                        <a:pt x="9540" y="2989"/>
                        <a:pt x="10549" y="4684"/>
                        <a:pt x="11174" y="6521"/>
                      </a:cubicBezTo>
                      <a:cubicBezTo>
                        <a:pt x="11558" y="7611"/>
                        <a:pt x="11760" y="8781"/>
                        <a:pt x="11901" y="9912"/>
                      </a:cubicBezTo>
                      <a:cubicBezTo>
                        <a:pt x="12002" y="10699"/>
                        <a:pt x="12083" y="11486"/>
                        <a:pt x="12083" y="12233"/>
                      </a:cubicBezTo>
                      <a:cubicBezTo>
                        <a:pt x="12083" y="12293"/>
                        <a:pt x="12123" y="12354"/>
                        <a:pt x="12204" y="12374"/>
                      </a:cubicBezTo>
                      <a:cubicBezTo>
                        <a:pt x="12264" y="12374"/>
                        <a:pt x="12325" y="12333"/>
                        <a:pt x="12345" y="12253"/>
                      </a:cubicBezTo>
                      <a:cubicBezTo>
                        <a:pt x="12426" y="11486"/>
                        <a:pt x="12486" y="10678"/>
                        <a:pt x="12446" y="9871"/>
                      </a:cubicBezTo>
                      <a:cubicBezTo>
                        <a:pt x="12385" y="8680"/>
                        <a:pt x="12123" y="7490"/>
                        <a:pt x="11760" y="6339"/>
                      </a:cubicBezTo>
                      <a:cubicBezTo>
                        <a:pt x="11114" y="4382"/>
                        <a:pt x="10044" y="2585"/>
                        <a:pt x="8510" y="1294"/>
                      </a:cubicBezTo>
                      <a:cubicBezTo>
                        <a:pt x="6815" y="-99"/>
                        <a:pt x="4736" y="-321"/>
                        <a:pt x="3061" y="406"/>
                      </a:cubicBezTo>
                      <a:cubicBezTo>
                        <a:pt x="1547" y="1052"/>
                        <a:pt x="336" y="2444"/>
                        <a:pt x="54" y="4321"/>
                      </a:cubicBezTo>
                      <a:cubicBezTo>
                        <a:pt x="34" y="4462"/>
                        <a:pt x="-27" y="4624"/>
                        <a:pt x="14" y="4765"/>
                      </a:cubicBezTo>
                      <a:cubicBezTo>
                        <a:pt x="14" y="4826"/>
                        <a:pt x="54" y="4826"/>
                        <a:pt x="114" y="4886"/>
                      </a:cubicBezTo>
                      <a:cubicBezTo>
                        <a:pt x="114" y="4906"/>
                        <a:pt x="114" y="4947"/>
                        <a:pt x="155" y="4947"/>
                      </a:cubicBezTo>
                      <a:cubicBezTo>
                        <a:pt x="175" y="4947"/>
                        <a:pt x="215" y="4947"/>
                        <a:pt x="215" y="4906"/>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85" name="Google Shape;1985;p47"/>
                <p:cNvSpPr/>
                <p:nvPr/>
              </p:nvSpPr>
              <p:spPr>
                <a:xfrm>
                  <a:off x="5075567" y="1808573"/>
                  <a:ext cx="8196" cy="6443"/>
                </a:xfrm>
                <a:custGeom>
                  <a:avLst/>
                  <a:gdLst/>
                  <a:ahLst/>
                  <a:cxnLst/>
                  <a:rect l="l" t="t" r="r" b="b"/>
                  <a:pathLst>
                    <a:path w="8196" h="6443" extrusionOk="0">
                      <a:moveTo>
                        <a:pt x="8040" y="5143"/>
                      </a:moveTo>
                      <a:cubicBezTo>
                        <a:pt x="8040" y="5143"/>
                        <a:pt x="8120" y="5143"/>
                        <a:pt x="8161" y="5042"/>
                      </a:cubicBezTo>
                      <a:cubicBezTo>
                        <a:pt x="8262" y="4820"/>
                        <a:pt x="8120" y="4558"/>
                        <a:pt x="8080" y="4336"/>
                      </a:cubicBezTo>
                      <a:cubicBezTo>
                        <a:pt x="7818" y="2943"/>
                        <a:pt x="7212" y="1894"/>
                        <a:pt x="6445" y="1188"/>
                      </a:cubicBezTo>
                      <a:cubicBezTo>
                        <a:pt x="5436" y="259"/>
                        <a:pt x="4165" y="-84"/>
                        <a:pt x="3034" y="17"/>
                      </a:cubicBezTo>
                      <a:cubicBezTo>
                        <a:pt x="1339" y="199"/>
                        <a:pt x="-114" y="1430"/>
                        <a:pt x="7" y="3428"/>
                      </a:cubicBezTo>
                      <a:cubicBezTo>
                        <a:pt x="47" y="4275"/>
                        <a:pt x="411" y="5264"/>
                        <a:pt x="1157" y="6354"/>
                      </a:cubicBezTo>
                      <a:cubicBezTo>
                        <a:pt x="1218" y="6435"/>
                        <a:pt x="1319" y="6475"/>
                        <a:pt x="1420" y="6415"/>
                      </a:cubicBezTo>
                      <a:cubicBezTo>
                        <a:pt x="1501" y="6354"/>
                        <a:pt x="1541" y="6253"/>
                        <a:pt x="1480" y="6152"/>
                      </a:cubicBezTo>
                      <a:cubicBezTo>
                        <a:pt x="875" y="5103"/>
                        <a:pt x="633" y="4175"/>
                        <a:pt x="612" y="3408"/>
                      </a:cubicBezTo>
                      <a:cubicBezTo>
                        <a:pt x="592" y="1793"/>
                        <a:pt x="1723" y="824"/>
                        <a:pt x="3095" y="683"/>
                      </a:cubicBezTo>
                      <a:cubicBezTo>
                        <a:pt x="4064" y="582"/>
                        <a:pt x="5113" y="905"/>
                        <a:pt x="6001" y="1652"/>
                      </a:cubicBezTo>
                      <a:cubicBezTo>
                        <a:pt x="6708" y="2277"/>
                        <a:pt x="7293" y="3165"/>
                        <a:pt x="7616" y="4417"/>
                      </a:cubicBezTo>
                      <a:cubicBezTo>
                        <a:pt x="7676" y="4619"/>
                        <a:pt x="7616" y="4881"/>
                        <a:pt x="7757" y="5063"/>
                      </a:cubicBezTo>
                      <a:cubicBezTo>
                        <a:pt x="7818" y="5143"/>
                        <a:pt x="7797" y="5063"/>
                        <a:pt x="7898" y="5123"/>
                      </a:cubicBezTo>
                      <a:cubicBezTo>
                        <a:pt x="7898" y="5143"/>
                        <a:pt x="7918" y="5184"/>
                        <a:pt x="7959" y="5163"/>
                      </a:cubicBezTo>
                      <a:cubicBezTo>
                        <a:pt x="7979" y="5163"/>
                        <a:pt x="7999" y="5123"/>
                        <a:pt x="7999" y="5103"/>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986" name="Google Shape;1986;p47"/>
              <p:cNvSpPr/>
              <p:nvPr/>
            </p:nvSpPr>
            <p:spPr>
              <a:xfrm>
                <a:off x="5074454" y="1759421"/>
                <a:ext cx="67839" cy="54658"/>
              </a:xfrm>
              <a:custGeom>
                <a:avLst/>
                <a:gdLst/>
                <a:ahLst/>
                <a:cxnLst/>
                <a:rect l="l" t="t" r="r" b="b"/>
                <a:pathLst>
                  <a:path w="67839" h="54658" extrusionOk="0">
                    <a:moveTo>
                      <a:pt x="62131" y="52297"/>
                    </a:moveTo>
                    <a:cubicBezTo>
                      <a:pt x="62414" y="50441"/>
                      <a:pt x="62979" y="38089"/>
                      <a:pt x="62979" y="38089"/>
                    </a:cubicBezTo>
                    <a:cubicBezTo>
                      <a:pt x="56218" y="34254"/>
                      <a:pt x="48750" y="28946"/>
                      <a:pt x="45804" y="18371"/>
                    </a:cubicBezTo>
                    <a:cubicBezTo>
                      <a:pt x="45804" y="18371"/>
                      <a:pt x="38639" y="42206"/>
                      <a:pt x="15732" y="41924"/>
                    </a:cubicBezTo>
                    <a:cubicBezTo>
                      <a:pt x="15732" y="41924"/>
                      <a:pt x="15348" y="48644"/>
                      <a:pt x="11050" y="54659"/>
                    </a:cubicBezTo>
                    <a:cubicBezTo>
                      <a:pt x="11050" y="54659"/>
                      <a:pt x="9213" y="40632"/>
                      <a:pt x="313" y="39542"/>
                    </a:cubicBezTo>
                    <a:cubicBezTo>
                      <a:pt x="-3118" y="15787"/>
                      <a:pt x="22372" y="-11055"/>
                      <a:pt x="43483" y="4727"/>
                    </a:cubicBezTo>
                    <a:cubicBezTo>
                      <a:pt x="43483" y="4727"/>
                      <a:pt x="64029" y="1518"/>
                      <a:pt x="67621" y="28280"/>
                    </a:cubicBezTo>
                    <a:cubicBezTo>
                      <a:pt x="68973" y="38412"/>
                      <a:pt x="63665" y="48967"/>
                      <a:pt x="62131" y="523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grpSp>
        <p:nvGrpSpPr>
          <p:cNvPr id="1991" name="Google Shape;1991;p48"/>
          <p:cNvGrpSpPr/>
          <p:nvPr/>
        </p:nvGrpSpPr>
        <p:grpSpPr>
          <a:xfrm>
            <a:off x="6117931" y="1507627"/>
            <a:ext cx="1083093" cy="2585585"/>
            <a:chOff x="5291300" y="3238212"/>
            <a:chExt cx="922567" cy="2202372"/>
          </a:xfrm>
        </p:grpSpPr>
        <p:sp>
          <p:nvSpPr>
            <p:cNvPr id="1992" name="Google Shape;1992;p48"/>
            <p:cNvSpPr/>
            <p:nvPr/>
          </p:nvSpPr>
          <p:spPr>
            <a:xfrm>
              <a:off x="5650619" y="3238212"/>
              <a:ext cx="191746" cy="394500"/>
            </a:xfrm>
            <a:custGeom>
              <a:avLst/>
              <a:gdLst/>
              <a:ahLst/>
              <a:cxnLst/>
              <a:rect l="l" t="t" r="r" b="b"/>
              <a:pathLst>
                <a:path w="58593" h="120550" extrusionOk="0">
                  <a:moveTo>
                    <a:pt x="33177" y="120530"/>
                  </a:moveTo>
                  <a:cubicBezTo>
                    <a:pt x="33177" y="120530"/>
                    <a:pt x="53662" y="90882"/>
                    <a:pt x="57698" y="60467"/>
                  </a:cubicBezTo>
                  <a:cubicBezTo>
                    <a:pt x="60444" y="39861"/>
                    <a:pt x="58183" y="5187"/>
                    <a:pt x="32006" y="465"/>
                  </a:cubicBezTo>
                  <a:cubicBezTo>
                    <a:pt x="-3636" y="-5974"/>
                    <a:pt x="-17623" y="55523"/>
                    <a:pt x="33177" y="12055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3" name="Google Shape;1993;p48"/>
            <p:cNvSpPr/>
            <p:nvPr/>
          </p:nvSpPr>
          <p:spPr>
            <a:xfrm>
              <a:off x="5785690" y="3507214"/>
              <a:ext cx="245768" cy="294702"/>
            </a:xfrm>
            <a:custGeom>
              <a:avLst/>
              <a:gdLst/>
              <a:ahLst/>
              <a:cxnLst/>
              <a:rect l="l" t="t" r="r" b="b"/>
              <a:pathLst>
                <a:path w="75101" h="90054" extrusionOk="0">
                  <a:moveTo>
                    <a:pt x="196" y="90055"/>
                  </a:moveTo>
                  <a:cubicBezTo>
                    <a:pt x="196" y="90055"/>
                    <a:pt x="33336" y="81760"/>
                    <a:pt x="53821" y="63495"/>
                  </a:cubicBezTo>
                  <a:cubicBezTo>
                    <a:pt x="67686" y="51123"/>
                    <a:pt x="85568" y="26359"/>
                    <a:pt x="67404" y="8114"/>
                  </a:cubicBezTo>
                  <a:cubicBezTo>
                    <a:pt x="42680" y="-16731"/>
                    <a:pt x="-3376" y="16853"/>
                    <a:pt x="196" y="9005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4" name="Google Shape;1994;p48"/>
            <p:cNvSpPr/>
            <p:nvPr/>
          </p:nvSpPr>
          <p:spPr>
            <a:xfrm>
              <a:off x="5448474" y="3597913"/>
              <a:ext cx="238015" cy="300101"/>
            </a:xfrm>
            <a:custGeom>
              <a:avLst/>
              <a:gdLst/>
              <a:ahLst/>
              <a:cxnLst/>
              <a:rect l="l" t="t" r="r" b="b"/>
              <a:pathLst>
                <a:path w="72732" h="91704" extrusionOk="0">
                  <a:moveTo>
                    <a:pt x="71919" y="91704"/>
                  </a:moveTo>
                  <a:cubicBezTo>
                    <a:pt x="71919" y="91704"/>
                    <a:pt x="76037" y="59311"/>
                    <a:pt x="65744" y="34467"/>
                  </a:cubicBezTo>
                  <a:cubicBezTo>
                    <a:pt x="58781" y="17635"/>
                    <a:pt x="41181" y="-7311"/>
                    <a:pt x="16680" y="2034"/>
                  </a:cubicBezTo>
                  <a:cubicBezTo>
                    <a:pt x="-16681" y="14769"/>
                    <a:pt x="-858" y="67889"/>
                    <a:pt x="71919" y="91704"/>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5" name="Google Shape;1995;p48"/>
            <p:cNvSpPr/>
            <p:nvPr/>
          </p:nvSpPr>
          <p:spPr>
            <a:xfrm>
              <a:off x="5305696" y="3844678"/>
              <a:ext cx="249502" cy="291164"/>
            </a:xfrm>
            <a:custGeom>
              <a:avLst/>
              <a:gdLst/>
              <a:ahLst/>
              <a:cxnLst/>
              <a:rect l="l" t="t" r="r" b="b"/>
              <a:pathLst>
                <a:path w="76242" h="88973" extrusionOk="0">
                  <a:moveTo>
                    <a:pt x="76112" y="88973"/>
                  </a:moveTo>
                  <a:cubicBezTo>
                    <a:pt x="76112" y="88973"/>
                    <a:pt x="78130" y="56399"/>
                    <a:pt x="66263" y="32200"/>
                  </a:cubicBezTo>
                  <a:cubicBezTo>
                    <a:pt x="58231" y="15791"/>
                    <a:pt x="39057" y="-8064"/>
                    <a:pt x="15202" y="2693"/>
                  </a:cubicBezTo>
                  <a:cubicBezTo>
                    <a:pt x="-17272" y="17346"/>
                    <a:pt x="1942" y="69457"/>
                    <a:pt x="76112" y="8897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6" name="Google Shape;1996;p48"/>
            <p:cNvSpPr/>
            <p:nvPr/>
          </p:nvSpPr>
          <p:spPr>
            <a:xfrm>
              <a:off x="5867106" y="3788540"/>
              <a:ext cx="271392" cy="274124"/>
            </a:xfrm>
            <a:custGeom>
              <a:avLst/>
              <a:gdLst/>
              <a:ahLst/>
              <a:cxnLst/>
              <a:rect l="l" t="t" r="r" b="b"/>
              <a:pathLst>
                <a:path w="82931" h="83766" extrusionOk="0">
                  <a:moveTo>
                    <a:pt x="0" y="83766"/>
                  </a:moveTo>
                  <a:cubicBezTo>
                    <a:pt x="0" y="83766"/>
                    <a:pt x="33967" y="79488"/>
                    <a:pt x="56673" y="63786"/>
                  </a:cubicBezTo>
                  <a:cubicBezTo>
                    <a:pt x="72051" y="53149"/>
                    <a:pt x="93041" y="30727"/>
                    <a:pt x="77420" y="10464"/>
                  </a:cubicBezTo>
                  <a:cubicBezTo>
                    <a:pt x="56148" y="-17126"/>
                    <a:pt x="6055" y="10706"/>
                    <a:pt x="0" y="8376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7" name="Google Shape;1997;p48"/>
            <p:cNvSpPr/>
            <p:nvPr/>
          </p:nvSpPr>
          <p:spPr>
            <a:xfrm>
              <a:off x="5291300" y="4206120"/>
              <a:ext cx="317632" cy="224775"/>
            </a:xfrm>
            <a:custGeom>
              <a:avLst/>
              <a:gdLst/>
              <a:ahLst/>
              <a:cxnLst/>
              <a:rect l="l" t="t" r="r" b="b"/>
              <a:pathLst>
                <a:path w="97061" h="68686" extrusionOk="0">
                  <a:moveTo>
                    <a:pt x="97041" y="67850"/>
                  </a:moveTo>
                  <a:cubicBezTo>
                    <a:pt x="97041" y="67850"/>
                    <a:pt x="86587" y="36769"/>
                    <a:pt x="66344" y="18282"/>
                  </a:cubicBezTo>
                  <a:cubicBezTo>
                    <a:pt x="52620" y="5748"/>
                    <a:pt x="25716" y="-9933"/>
                    <a:pt x="7552" y="8311"/>
                  </a:cubicBezTo>
                  <a:cubicBezTo>
                    <a:pt x="-17191" y="33136"/>
                    <a:pt x="20469" y="75135"/>
                    <a:pt x="97062" y="6785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8" name="Google Shape;1998;p48"/>
            <p:cNvSpPr/>
            <p:nvPr/>
          </p:nvSpPr>
          <p:spPr>
            <a:xfrm>
              <a:off x="5908585" y="4127611"/>
              <a:ext cx="305282" cy="238281"/>
            </a:xfrm>
            <a:custGeom>
              <a:avLst/>
              <a:gdLst/>
              <a:ahLst/>
              <a:cxnLst/>
              <a:rect l="l" t="t" r="r" b="b"/>
              <a:pathLst>
                <a:path w="93287" h="72813" extrusionOk="0">
                  <a:moveTo>
                    <a:pt x="0" y="72708"/>
                  </a:moveTo>
                  <a:cubicBezTo>
                    <a:pt x="0" y="72708"/>
                    <a:pt x="34209" y="74524"/>
                    <a:pt x="59599" y="63121"/>
                  </a:cubicBezTo>
                  <a:cubicBezTo>
                    <a:pt x="76794" y="55411"/>
                    <a:pt x="101800" y="37086"/>
                    <a:pt x="90418" y="14400"/>
                  </a:cubicBezTo>
                  <a:cubicBezTo>
                    <a:pt x="74918" y="-16479"/>
                    <a:pt x="20263" y="2008"/>
                    <a:pt x="20" y="72708"/>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999" name="Google Shape;1999;p48"/>
            <p:cNvSpPr/>
            <p:nvPr/>
          </p:nvSpPr>
          <p:spPr>
            <a:xfrm>
              <a:off x="5749737" y="3428151"/>
              <a:ext cx="27973" cy="1373910"/>
            </a:xfrm>
            <a:custGeom>
              <a:avLst/>
              <a:gdLst/>
              <a:ahLst/>
              <a:cxnLst/>
              <a:rect l="l" t="t" r="r" b="b"/>
              <a:pathLst>
                <a:path w="6251" h="419835" extrusionOk="0">
                  <a:moveTo>
                    <a:pt x="3935" y="419674"/>
                  </a:moveTo>
                  <a:cubicBezTo>
                    <a:pt x="3512" y="419230"/>
                    <a:pt x="3229" y="419230"/>
                    <a:pt x="2987" y="418685"/>
                  </a:cubicBezTo>
                  <a:cubicBezTo>
                    <a:pt x="2785" y="418221"/>
                    <a:pt x="2926" y="417676"/>
                    <a:pt x="2906" y="417171"/>
                  </a:cubicBezTo>
                  <a:cubicBezTo>
                    <a:pt x="2624" y="410511"/>
                    <a:pt x="2462" y="402882"/>
                    <a:pt x="2361" y="394507"/>
                  </a:cubicBezTo>
                  <a:cubicBezTo>
                    <a:pt x="2018" y="369117"/>
                    <a:pt x="2159" y="336825"/>
                    <a:pt x="2300" y="303907"/>
                  </a:cubicBezTo>
                  <a:cubicBezTo>
                    <a:pt x="2502" y="252059"/>
                    <a:pt x="3027" y="198636"/>
                    <a:pt x="2664" y="168039"/>
                  </a:cubicBezTo>
                  <a:cubicBezTo>
                    <a:pt x="2220" y="128905"/>
                    <a:pt x="262" y="89812"/>
                    <a:pt x="20" y="50698"/>
                  </a:cubicBezTo>
                  <a:cubicBezTo>
                    <a:pt x="-61" y="37277"/>
                    <a:pt x="101" y="23856"/>
                    <a:pt x="545" y="10434"/>
                  </a:cubicBezTo>
                  <a:cubicBezTo>
                    <a:pt x="585" y="9082"/>
                    <a:pt x="605" y="7750"/>
                    <a:pt x="686" y="6418"/>
                  </a:cubicBezTo>
                  <a:cubicBezTo>
                    <a:pt x="827" y="4400"/>
                    <a:pt x="1090" y="2402"/>
                    <a:pt x="1311" y="404"/>
                  </a:cubicBezTo>
                  <a:cubicBezTo>
                    <a:pt x="1311" y="182"/>
                    <a:pt x="1514" y="0"/>
                    <a:pt x="1755" y="0"/>
                  </a:cubicBezTo>
                  <a:cubicBezTo>
                    <a:pt x="1998" y="0"/>
                    <a:pt x="2179" y="202"/>
                    <a:pt x="2159" y="424"/>
                  </a:cubicBezTo>
                  <a:cubicBezTo>
                    <a:pt x="2240" y="2664"/>
                    <a:pt x="2381" y="4884"/>
                    <a:pt x="2422" y="7124"/>
                  </a:cubicBezTo>
                  <a:cubicBezTo>
                    <a:pt x="2563" y="17175"/>
                    <a:pt x="2381" y="27226"/>
                    <a:pt x="2482" y="37277"/>
                  </a:cubicBezTo>
                  <a:cubicBezTo>
                    <a:pt x="2583" y="47328"/>
                    <a:pt x="2704" y="57379"/>
                    <a:pt x="2946" y="67429"/>
                  </a:cubicBezTo>
                  <a:cubicBezTo>
                    <a:pt x="3753" y="100933"/>
                    <a:pt x="5348" y="134456"/>
                    <a:pt x="5893" y="167999"/>
                  </a:cubicBezTo>
                  <a:cubicBezTo>
                    <a:pt x="6377" y="198595"/>
                    <a:pt x="6317" y="252059"/>
                    <a:pt x="6034" y="303928"/>
                  </a:cubicBezTo>
                  <a:cubicBezTo>
                    <a:pt x="5853" y="336845"/>
                    <a:pt x="5711" y="369117"/>
                    <a:pt x="5510" y="394507"/>
                  </a:cubicBezTo>
                  <a:cubicBezTo>
                    <a:pt x="5449" y="402882"/>
                    <a:pt x="5368" y="410491"/>
                    <a:pt x="5227" y="417151"/>
                  </a:cubicBezTo>
                  <a:cubicBezTo>
                    <a:pt x="5227" y="417656"/>
                    <a:pt x="5368" y="418201"/>
                    <a:pt x="5187" y="418665"/>
                  </a:cubicBezTo>
                  <a:cubicBezTo>
                    <a:pt x="4965" y="419230"/>
                    <a:pt x="4662" y="419230"/>
                    <a:pt x="4258" y="419674"/>
                  </a:cubicBezTo>
                  <a:cubicBezTo>
                    <a:pt x="4258" y="419755"/>
                    <a:pt x="4197" y="419836"/>
                    <a:pt x="4097" y="419836"/>
                  </a:cubicBezTo>
                  <a:cubicBezTo>
                    <a:pt x="3996" y="419836"/>
                    <a:pt x="3935" y="419775"/>
                    <a:pt x="3935" y="419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0" name="Google Shape;2000;p48"/>
            <p:cNvSpPr/>
            <p:nvPr/>
          </p:nvSpPr>
          <p:spPr>
            <a:xfrm>
              <a:off x="5449289" y="4343211"/>
              <a:ext cx="324612" cy="237289"/>
            </a:xfrm>
            <a:custGeom>
              <a:avLst/>
              <a:gdLst/>
              <a:ahLst/>
              <a:cxnLst/>
              <a:rect l="l" t="t" r="r" b="b"/>
              <a:pathLst>
                <a:path w="99194" h="72510" extrusionOk="0">
                  <a:moveTo>
                    <a:pt x="98614" y="72377"/>
                  </a:moveTo>
                  <a:cubicBezTo>
                    <a:pt x="94880" y="66827"/>
                    <a:pt x="90622" y="62043"/>
                    <a:pt x="86363" y="57341"/>
                  </a:cubicBezTo>
                  <a:cubicBezTo>
                    <a:pt x="79783" y="50096"/>
                    <a:pt x="72841" y="43476"/>
                    <a:pt x="65111" y="37643"/>
                  </a:cubicBezTo>
                  <a:cubicBezTo>
                    <a:pt x="53506" y="28904"/>
                    <a:pt x="40569" y="21699"/>
                    <a:pt x="27188" y="14837"/>
                  </a:cubicBezTo>
                  <a:cubicBezTo>
                    <a:pt x="18368" y="10336"/>
                    <a:pt x="9448" y="5876"/>
                    <a:pt x="466" y="1476"/>
                  </a:cubicBezTo>
                  <a:cubicBezTo>
                    <a:pt x="63" y="1274"/>
                    <a:pt x="-119" y="830"/>
                    <a:pt x="83" y="446"/>
                  </a:cubicBezTo>
                  <a:cubicBezTo>
                    <a:pt x="285" y="63"/>
                    <a:pt x="769" y="-118"/>
                    <a:pt x="1173" y="83"/>
                  </a:cubicBezTo>
                  <a:cubicBezTo>
                    <a:pt x="10457" y="3958"/>
                    <a:pt x="19801" y="7652"/>
                    <a:pt x="28823" y="11809"/>
                  </a:cubicBezTo>
                  <a:cubicBezTo>
                    <a:pt x="42749" y="18227"/>
                    <a:pt x="56069" y="25412"/>
                    <a:pt x="67896" y="34292"/>
                  </a:cubicBezTo>
                  <a:cubicBezTo>
                    <a:pt x="75888" y="40267"/>
                    <a:pt x="83416" y="46927"/>
                    <a:pt x="89471" y="54980"/>
                  </a:cubicBezTo>
                  <a:cubicBezTo>
                    <a:pt x="93346" y="60167"/>
                    <a:pt x="96393" y="65898"/>
                    <a:pt x="99159" y="72074"/>
                  </a:cubicBezTo>
                  <a:cubicBezTo>
                    <a:pt x="99239" y="72195"/>
                    <a:pt x="99179" y="72397"/>
                    <a:pt x="99017" y="72478"/>
                  </a:cubicBezTo>
                  <a:cubicBezTo>
                    <a:pt x="98876" y="72559"/>
                    <a:pt x="98674" y="72478"/>
                    <a:pt x="98593" y="723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1" name="Google Shape;2001;p48"/>
            <p:cNvSpPr/>
            <p:nvPr/>
          </p:nvSpPr>
          <p:spPr>
            <a:xfrm>
              <a:off x="5393660" y="3938322"/>
              <a:ext cx="383782" cy="363578"/>
            </a:xfrm>
            <a:custGeom>
              <a:avLst/>
              <a:gdLst/>
              <a:ahLst/>
              <a:cxnLst/>
              <a:rect l="l" t="t" r="r" b="b"/>
              <a:pathLst>
                <a:path w="117275" h="111101" extrusionOk="0">
                  <a:moveTo>
                    <a:pt x="116017" y="110874"/>
                  </a:moveTo>
                  <a:cubicBezTo>
                    <a:pt x="115411" y="110632"/>
                    <a:pt x="115250" y="110834"/>
                    <a:pt x="114786" y="110349"/>
                  </a:cubicBezTo>
                  <a:cubicBezTo>
                    <a:pt x="114301" y="109865"/>
                    <a:pt x="114241" y="109159"/>
                    <a:pt x="113958" y="108553"/>
                  </a:cubicBezTo>
                  <a:cubicBezTo>
                    <a:pt x="110386" y="100944"/>
                    <a:pt x="104210" y="94769"/>
                    <a:pt x="96944" y="89299"/>
                  </a:cubicBezTo>
                  <a:cubicBezTo>
                    <a:pt x="84794" y="80136"/>
                    <a:pt x="69698" y="72992"/>
                    <a:pt x="58375" y="65968"/>
                  </a:cubicBezTo>
                  <a:cubicBezTo>
                    <a:pt x="44248" y="57148"/>
                    <a:pt x="32623" y="48631"/>
                    <a:pt x="23076" y="38338"/>
                  </a:cubicBezTo>
                  <a:cubicBezTo>
                    <a:pt x="13591" y="28086"/>
                    <a:pt x="6143" y="16218"/>
                    <a:pt x="48" y="900"/>
                  </a:cubicBezTo>
                  <a:cubicBezTo>
                    <a:pt x="-93" y="537"/>
                    <a:pt x="89" y="133"/>
                    <a:pt x="432" y="32"/>
                  </a:cubicBezTo>
                  <a:cubicBezTo>
                    <a:pt x="775" y="-69"/>
                    <a:pt x="1199" y="72"/>
                    <a:pt x="1340" y="395"/>
                  </a:cubicBezTo>
                  <a:cubicBezTo>
                    <a:pt x="7859" y="15270"/>
                    <a:pt x="15649" y="26673"/>
                    <a:pt x="25216" y="36482"/>
                  </a:cubicBezTo>
                  <a:cubicBezTo>
                    <a:pt x="34843" y="46371"/>
                    <a:pt x="46306" y="54666"/>
                    <a:pt x="60313" y="63082"/>
                  </a:cubicBezTo>
                  <a:cubicBezTo>
                    <a:pt x="73775" y="71256"/>
                    <a:pt x="92807" y="79147"/>
                    <a:pt x="105401" y="91237"/>
                  </a:cubicBezTo>
                  <a:cubicBezTo>
                    <a:pt x="110567" y="96181"/>
                    <a:pt x="114644" y="101832"/>
                    <a:pt x="116864" y="108251"/>
                  </a:cubicBezTo>
                  <a:cubicBezTo>
                    <a:pt x="117006" y="108694"/>
                    <a:pt x="117328" y="109118"/>
                    <a:pt x="117268" y="109562"/>
                  </a:cubicBezTo>
                  <a:cubicBezTo>
                    <a:pt x="117187" y="110208"/>
                    <a:pt x="116945" y="110168"/>
                    <a:pt x="116602" y="110713"/>
                  </a:cubicBezTo>
                  <a:cubicBezTo>
                    <a:pt x="116642" y="110874"/>
                    <a:pt x="116562" y="111036"/>
                    <a:pt x="116400" y="111076"/>
                  </a:cubicBezTo>
                  <a:cubicBezTo>
                    <a:pt x="116239" y="111157"/>
                    <a:pt x="116057" y="111036"/>
                    <a:pt x="116017" y="1108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2" name="Google Shape;2002;p48"/>
            <p:cNvSpPr/>
            <p:nvPr/>
          </p:nvSpPr>
          <p:spPr>
            <a:xfrm>
              <a:off x="5578932" y="3705902"/>
              <a:ext cx="189222" cy="257228"/>
            </a:xfrm>
            <a:custGeom>
              <a:avLst/>
              <a:gdLst/>
              <a:ahLst/>
              <a:cxnLst/>
              <a:rect l="l" t="t" r="r" b="b"/>
              <a:pathLst>
                <a:path w="57822" h="78603" extrusionOk="0">
                  <a:moveTo>
                    <a:pt x="57342" y="78080"/>
                  </a:moveTo>
                  <a:cubicBezTo>
                    <a:pt x="56434" y="78362"/>
                    <a:pt x="56656" y="78725"/>
                    <a:pt x="55707" y="78564"/>
                  </a:cubicBezTo>
                  <a:cubicBezTo>
                    <a:pt x="54335" y="78403"/>
                    <a:pt x="53407" y="77171"/>
                    <a:pt x="52276" y="76404"/>
                  </a:cubicBezTo>
                  <a:cubicBezTo>
                    <a:pt x="38916" y="67504"/>
                    <a:pt x="27331" y="57715"/>
                    <a:pt x="18290" y="46313"/>
                  </a:cubicBezTo>
                  <a:cubicBezTo>
                    <a:pt x="15161" y="42357"/>
                    <a:pt x="12315" y="38219"/>
                    <a:pt x="9914" y="33799"/>
                  </a:cubicBezTo>
                  <a:cubicBezTo>
                    <a:pt x="4666" y="24112"/>
                    <a:pt x="1316" y="13234"/>
                    <a:pt x="4" y="740"/>
                  </a:cubicBezTo>
                  <a:cubicBezTo>
                    <a:pt x="-36" y="377"/>
                    <a:pt x="226" y="54"/>
                    <a:pt x="610" y="14"/>
                  </a:cubicBezTo>
                  <a:cubicBezTo>
                    <a:pt x="993" y="-67"/>
                    <a:pt x="1336" y="216"/>
                    <a:pt x="1397" y="579"/>
                  </a:cubicBezTo>
                  <a:cubicBezTo>
                    <a:pt x="3758" y="14444"/>
                    <a:pt x="8884" y="25969"/>
                    <a:pt x="15686" y="36221"/>
                  </a:cubicBezTo>
                  <a:cubicBezTo>
                    <a:pt x="25172" y="50450"/>
                    <a:pt x="38391" y="61934"/>
                    <a:pt x="53629" y="73014"/>
                  </a:cubicBezTo>
                  <a:cubicBezTo>
                    <a:pt x="54921" y="73922"/>
                    <a:pt x="56676" y="74487"/>
                    <a:pt x="57484" y="75840"/>
                  </a:cubicBezTo>
                  <a:cubicBezTo>
                    <a:pt x="57928" y="76606"/>
                    <a:pt x="57585" y="76707"/>
                    <a:pt x="57685" y="77595"/>
                  </a:cubicBezTo>
                  <a:cubicBezTo>
                    <a:pt x="57827" y="77676"/>
                    <a:pt x="57867" y="77878"/>
                    <a:pt x="57766" y="77999"/>
                  </a:cubicBezTo>
                  <a:cubicBezTo>
                    <a:pt x="57666" y="78120"/>
                    <a:pt x="57464" y="78160"/>
                    <a:pt x="57322" y="78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3" name="Google Shape;2003;p48"/>
            <p:cNvSpPr/>
            <p:nvPr/>
          </p:nvSpPr>
          <p:spPr>
            <a:xfrm>
              <a:off x="5766533" y="3606843"/>
              <a:ext cx="135619" cy="254646"/>
            </a:xfrm>
            <a:custGeom>
              <a:avLst/>
              <a:gdLst/>
              <a:ahLst/>
              <a:cxnLst/>
              <a:rect l="l" t="t" r="r" b="b"/>
              <a:pathLst>
                <a:path w="41442" h="77814" extrusionOk="0">
                  <a:moveTo>
                    <a:pt x="904" y="77471"/>
                  </a:moveTo>
                  <a:cubicBezTo>
                    <a:pt x="540" y="76866"/>
                    <a:pt x="218" y="76644"/>
                    <a:pt x="36" y="75998"/>
                  </a:cubicBezTo>
                  <a:cubicBezTo>
                    <a:pt x="-45" y="75675"/>
                    <a:pt x="36" y="75352"/>
                    <a:pt x="36" y="75090"/>
                  </a:cubicBezTo>
                  <a:cubicBezTo>
                    <a:pt x="460" y="67319"/>
                    <a:pt x="3164" y="60902"/>
                    <a:pt x="6595" y="55069"/>
                  </a:cubicBezTo>
                  <a:cubicBezTo>
                    <a:pt x="12246" y="45462"/>
                    <a:pt x="20561" y="37490"/>
                    <a:pt x="27181" y="27076"/>
                  </a:cubicBezTo>
                  <a:cubicBezTo>
                    <a:pt x="29422" y="23766"/>
                    <a:pt x="31319" y="20375"/>
                    <a:pt x="33014" y="16904"/>
                  </a:cubicBezTo>
                  <a:cubicBezTo>
                    <a:pt x="35598" y="11636"/>
                    <a:pt x="37696" y="6187"/>
                    <a:pt x="39815" y="556"/>
                  </a:cubicBezTo>
                  <a:cubicBezTo>
                    <a:pt x="39957" y="152"/>
                    <a:pt x="40421" y="-90"/>
                    <a:pt x="40865" y="31"/>
                  </a:cubicBezTo>
                  <a:cubicBezTo>
                    <a:pt x="41309" y="193"/>
                    <a:pt x="41531" y="637"/>
                    <a:pt x="41410" y="1020"/>
                  </a:cubicBezTo>
                  <a:cubicBezTo>
                    <a:pt x="39654" y="6833"/>
                    <a:pt x="37898" y="12464"/>
                    <a:pt x="35638" y="17973"/>
                  </a:cubicBezTo>
                  <a:cubicBezTo>
                    <a:pt x="34124" y="21687"/>
                    <a:pt x="32388" y="25259"/>
                    <a:pt x="30289" y="28852"/>
                  </a:cubicBezTo>
                  <a:cubicBezTo>
                    <a:pt x="23730" y="39266"/>
                    <a:pt x="15698" y="47359"/>
                    <a:pt x="9865" y="56804"/>
                  </a:cubicBezTo>
                  <a:cubicBezTo>
                    <a:pt x="6535" y="62233"/>
                    <a:pt x="4113" y="68127"/>
                    <a:pt x="2881" y="75352"/>
                  </a:cubicBezTo>
                  <a:cubicBezTo>
                    <a:pt x="2842" y="75635"/>
                    <a:pt x="2842" y="75958"/>
                    <a:pt x="2700" y="76220"/>
                  </a:cubicBezTo>
                  <a:cubicBezTo>
                    <a:pt x="2417" y="76826"/>
                    <a:pt x="2034" y="76947"/>
                    <a:pt x="1610" y="77492"/>
                  </a:cubicBezTo>
                  <a:cubicBezTo>
                    <a:pt x="1610" y="77653"/>
                    <a:pt x="1428" y="77815"/>
                    <a:pt x="1227" y="77815"/>
                  </a:cubicBezTo>
                  <a:cubicBezTo>
                    <a:pt x="1025" y="77774"/>
                    <a:pt x="883" y="77613"/>
                    <a:pt x="883" y="774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4" name="Google Shape;2004;p48"/>
            <p:cNvSpPr/>
            <p:nvPr/>
          </p:nvSpPr>
          <p:spPr>
            <a:xfrm>
              <a:off x="5766559" y="3908762"/>
              <a:ext cx="269903" cy="268260"/>
            </a:xfrm>
            <a:custGeom>
              <a:avLst/>
              <a:gdLst/>
              <a:ahLst/>
              <a:cxnLst/>
              <a:rect l="l" t="t" r="r" b="b"/>
              <a:pathLst>
                <a:path w="82476" h="81974" extrusionOk="0">
                  <a:moveTo>
                    <a:pt x="351" y="81560"/>
                  </a:moveTo>
                  <a:cubicBezTo>
                    <a:pt x="210" y="80612"/>
                    <a:pt x="-93" y="79966"/>
                    <a:pt x="28" y="79058"/>
                  </a:cubicBezTo>
                  <a:cubicBezTo>
                    <a:pt x="1057" y="71489"/>
                    <a:pt x="6769" y="66424"/>
                    <a:pt x="11391" y="61681"/>
                  </a:cubicBezTo>
                  <a:cubicBezTo>
                    <a:pt x="19020" y="53911"/>
                    <a:pt x="28687" y="48280"/>
                    <a:pt x="38980" y="40792"/>
                  </a:cubicBezTo>
                  <a:cubicBezTo>
                    <a:pt x="48426" y="34051"/>
                    <a:pt x="57750" y="26563"/>
                    <a:pt x="66045" y="18228"/>
                  </a:cubicBezTo>
                  <a:cubicBezTo>
                    <a:pt x="71575" y="12678"/>
                    <a:pt x="76681" y="6785"/>
                    <a:pt x="80919" y="407"/>
                  </a:cubicBezTo>
                  <a:cubicBezTo>
                    <a:pt x="81161" y="3"/>
                    <a:pt x="81686" y="-118"/>
                    <a:pt x="82070" y="124"/>
                  </a:cubicBezTo>
                  <a:cubicBezTo>
                    <a:pt x="82474" y="326"/>
                    <a:pt x="82594" y="851"/>
                    <a:pt x="82352" y="1194"/>
                  </a:cubicBezTo>
                  <a:cubicBezTo>
                    <a:pt x="77327" y="9570"/>
                    <a:pt x="71010" y="17219"/>
                    <a:pt x="63865" y="24242"/>
                  </a:cubicBezTo>
                  <a:cubicBezTo>
                    <a:pt x="56761" y="31226"/>
                    <a:pt x="48869" y="37482"/>
                    <a:pt x="40978" y="43295"/>
                  </a:cubicBezTo>
                  <a:cubicBezTo>
                    <a:pt x="30867" y="50661"/>
                    <a:pt x="21381" y="56211"/>
                    <a:pt x="13813" y="63860"/>
                  </a:cubicBezTo>
                  <a:cubicBezTo>
                    <a:pt x="9433" y="68280"/>
                    <a:pt x="7233" y="74234"/>
                    <a:pt x="2874" y="80128"/>
                  </a:cubicBezTo>
                  <a:cubicBezTo>
                    <a:pt x="2309" y="80854"/>
                    <a:pt x="1663" y="81117"/>
                    <a:pt x="936" y="81762"/>
                  </a:cubicBezTo>
                  <a:cubicBezTo>
                    <a:pt x="876" y="81924"/>
                    <a:pt x="694" y="82004"/>
                    <a:pt x="533" y="81964"/>
                  </a:cubicBezTo>
                  <a:cubicBezTo>
                    <a:pt x="371" y="81883"/>
                    <a:pt x="291" y="81722"/>
                    <a:pt x="331" y="81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5" name="Google Shape;2005;p48"/>
            <p:cNvSpPr/>
            <p:nvPr/>
          </p:nvSpPr>
          <p:spPr>
            <a:xfrm>
              <a:off x="5776789" y="4230826"/>
              <a:ext cx="318686" cy="211770"/>
            </a:xfrm>
            <a:custGeom>
              <a:avLst/>
              <a:gdLst/>
              <a:ahLst/>
              <a:cxnLst/>
              <a:rect l="l" t="t" r="r" b="b"/>
              <a:pathLst>
                <a:path w="97383" h="64712" extrusionOk="0">
                  <a:moveTo>
                    <a:pt x="131" y="64195"/>
                  </a:moveTo>
                  <a:cubicBezTo>
                    <a:pt x="515" y="63287"/>
                    <a:pt x="616" y="62560"/>
                    <a:pt x="1201" y="61773"/>
                  </a:cubicBezTo>
                  <a:cubicBezTo>
                    <a:pt x="2371" y="60219"/>
                    <a:pt x="4168" y="59270"/>
                    <a:pt x="5681" y="58100"/>
                  </a:cubicBezTo>
                  <a:cubicBezTo>
                    <a:pt x="26893" y="42035"/>
                    <a:pt x="49719" y="38805"/>
                    <a:pt x="70992" y="24254"/>
                  </a:cubicBezTo>
                  <a:cubicBezTo>
                    <a:pt x="79287" y="18562"/>
                    <a:pt x="87501" y="11256"/>
                    <a:pt x="95211" y="539"/>
                  </a:cubicBezTo>
                  <a:cubicBezTo>
                    <a:pt x="95574" y="-26"/>
                    <a:pt x="96301" y="-147"/>
                    <a:pt x="96846" y="176"/>
                  </a:cubicBezTo>
                  <a:cubicBezTo>
                    <a:pt x="97390" y="539"/>
                    <a:pt x="97552" y="1206"/>
                    <a:pt x="97188" y="1730"/>
                  </a:cubicBezTo>
                  <a:cubicBezTo>
                    <a:pt x="89761" y="13214"/>
                    <a:pt x="81810" y="21307"/>
                    <a:pt x="73353" y="27322"/>
                  </a:cubicBezTo>
                  <a:cubicBezTo>
                    <a:pt x="52343" y="42277"/>
                    <a:pt x="29214" y="44860"/>
                    <a:pt x="7599" y="60481"/>
                  </a:cubicBezTo>
                  <a:cubicBezTo>
                    <a:pt x="6105" y="61551"/>
                    <a:pt x="4854" y="62984"/>
                    <a:pt x="3138" y="63872"/>
                  </a:cubicBezTo>
                  <a:cubicBezTo>
                    <a:pt x="2270" y="64316"/>
                    <a:pt x="1483" y="64316"/>
                    <a:pt x="535" y="64639"/>
                  </a:cubicBezTo>
                  <a:cubicBezTo>
                    <a:pt x="414" y="64760"/>
                    <a:pt x="212" y="64720"/>
                    <a:pt x="91" y="64598"/>
                  </a:cubicBezTo>
                  <a:cubicBezTo>
                    <a:pt x="-30" y="64478"/>
                    <a:pt x="-30" y="64316"/>
                    <a:pt x="91" y="641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6" name="Google Shape;2006;p48"/>
            <p:cNvSpPr/>
            <p:nvPr/>
          </p:nvSpPr>
          <p:spPr>
            <a:xfrm>
              <a:off x="5763002" y="4795084"/>
              <a:ext cx="20456" cy="483860"/>
            </a:xfrm>
            <a:custGeom>
              <a:avLst/>
              <a:gdLst/>
              <a:ahLst/>
              <a:cxnLst/>
              <a:rect l="l" t="t" r="r" b="b"/>
              <a:pathLst>
                <a:path w="6251" h="419835" extrusionOk="0">
                  <a:moveTo>
                    <a:pt x="3935" y="419674"/>
                  </a:moveTo>
                  <a:cubicBezTo>
                    <a:pt x="3512" y="419230"/>
                    <a:pt x="3229" y="419230"/>
                    <a:pt x="2987" y="418685"/>
                  </a:cubicBezTo>
                  <a:cubicBezTo>
                    <a:pt x="2785" y="418221"/>
                    <a:pt x="2926" y="417676"/>
                    <a:pt x="2906" y="417171"/>
                  </a:cubicBezTo>
                  <a:cubicBezTo>
                    <a:pt x="2624" y="410511"/>
                    <a:pt x="2462" y="402882"/>
                    <a:pt x="2361" y="394507"/>
                  </a:cubicBezTo>
                  <a:cubicBezTo>
                    <a:pt x="2018" y="369117"/>
                    <a:pt x="2159" y="336825"/>
                    <a:pt x="2300" y="303907"/>
                  </a:cubicBezTo>
                  <a:cubicBezTo>
                    <a:pt x="2502" y="252059"/>
                    <a:pt x="3027" y="198636"/>
                    <a:pt x="2664" y="168039"/>
                  </a:cubicBezTo>
                  <a:cubicBezTo>
                    <a:pt x="2220" y="128905"/>
                    <a:pt x="262" y="89812"/>
                    <a:pt x="20" y="50698"/>
                  </a:cubicBezTo>
                  <a:cubicBezTo>
                    <a:pt x="-61" y="37277"/>
                    <a:pt x="101" y="23856"/>
                    <a:pt x="545" y="10434"/>
                  </a:cubicBezTo>
                  <a:cubicBezTo>
                    <a:pt x="585" y="9082"/>
                    <a:pt x="605" y="7750"/>
                    <a:pt x="686" y="6418"/>
                  </a:cubicBezTo>
                  <a:cubicBezTo>
                    <a:pt x="827" y="4400"/>
                    <a:pt x="1090" y="2402"/>
                    <a:pt x="1311" y="404"/>
                  </a:cubicBezTo>
                  <a:cubicBezTo>
                    <a:pt x="1311" y="182"/>
                    <a:pt x="1514" y="0"/>
                    <a:pt x="1755" y="0"/>
                  </a:cubicBezTo>
                  <a:cubicBezTo>
                    <a:pt x="1998" y="0"/>
                    <a:pt x="2179" y="202"/>
                    <a:pt x="2159" y="424"/>
                  </a:cubicBezTo>
                  <a:cubicBezTo>
                    <a:pt x="2240" y="2664"/>
                    <a:pt x="2381" y="4884"/>
                    <a:pt x="2422" y="7124"/>
                  </a:cubicBezTo>
                  <a:cubicBezTo>
                    <a:pt x="2563" y="17175"/>
                    <a:pt x="2381" y="27226"/>
                    <a:pt x="2482" y="37277"/>
                  </a:cubicBezTo>
                  <a:cubicBezTo>
                    <a:pt x="2583" y="47328"/>
                    <a:pt x="2704" y="57379"/>
                    <a:pt x="2946" y="67429"/>
                  </a:cubicBezTo>
                  <a:cubicBezTo>
                    <a:pt x="3753" y="100933"/>
                    <a:pt x="5348" y="134456"/>
                    <a:pt x="5893" y="167999"/>
                  </a:cubicBezTo>
                  <a:cubicBezTo>
                    <a:pt x="6377" y="198595"/>
                    <a:pt x="6317" y="252059"/>
                    <a:pt x="6034" y="303928"/>
                  </a:cubicBezTo>
                  <a:cubicBezTo>
                    <a:pt x="5853" y="336845"/>
                    <a:pt x="5711" y="369117"/>
                    <a:pt x="5510" y="394507"/>
                  </a:cubicBezTo>
                  <a:cubicBezTo>
                    <a:pt x="5449" y="402882"/>
                    <a:pt x="5368" y="410491"/>
                    <a:pt x="5227" y="417151"/>
                  </a:cubicBezTo>
                  <a:cubicBezTo>
                    <a:pt x="5227" y="417656"/>
                    <a:pt x="5368" y="418201"/>
                    <a:pt x="5187" y="418665"/>
                  </a:cubicBezTo>
                  <a:cubicBezTo>
                    <a:pt x="4965" y="419230"/>
                    <a:pt x="4662" y="419230"/>
                    <a:pt x="4258" y="419674"/>
                  </a:cubicBezTo>
                  <a:cubicBezTo>
                    <a:pt x="4258" y="419755"/>
                    <a:pt x="4197" y="419836"/>
                    <a:pt x="4097" y="419836"/>
                  </a:cubicBezTo>
                  <a:cubicBezTo>
                    <a:pt x="3996" y="419836"/>
                    <a:pt x="3935" y="419775"/>
                    <a:pt x="3935" y="4196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7" name="Google Shape;2007;p48"/>
            <p:cNvSpPr/>
            <p:nvPr/>
          </p:nvSpPr>
          <p:spPr>
            <a:xfrm rot="10800000">
              <a:off x="5767584" y="4787300"/>
              <a:ext cx="324612" cy="237289"/>
            </a:xfrm>
            <a:custGeom>
              <a:avLst/>
              <a:gdLst/>
              <a:ahLst/>
              <a:cxnLst/>
              <a:rect l="l" t="t" r="r" b="b"/>
              <a:pathLst>
                <a:path w="99194" h="72510" extrusionOk="0">
                  <a:moveTo>
                    <a:pt x="98614" y="72377"/>
                  </a:moveTo>
                  <a:cubicBezTo>
                    <a:pt x="94880" y="66827"/>
                    <a:pt x="90622" y="62043"/>
                    <a:pt x="86363" y="57341"/>
                  </a:cubicBezTo>
                  <a:cubicBezTo>
                    <a:pt x="79783" y="50096"/>
                    <a:pt x="72841" y="43476"/>
                    <a:pt x="65111" y="37643"/>
                  </a:cubicBezTo>
                  <a:cubicBezTo>
                    <a:pt x="53506" y="28904"/>
                    <a:pt x="40569" y="21699"/>
                    <a:pt x="27188" y="14837"/>
                  </a:cubicBezTo>
                  <a:cubicBezTo>
                    <a:pt x="18368" y="10336"/>
                    <a:pt x="9448" y="5876"/>
                    <a:pt x="466" y="1476"/>
                  </a:cubicBezTo>
                  <a:cubicBezTo>
                    <a:pt x="63" y="1274"/>
                    <a:pt x="-119" y="830"/>
                    <a:pt x="83" y="446"/>
                  </a:cubicBezTo>
                  <a:cubicBezTo>
                    <a:pt x="285" y="63"/>
                    <a:pt x="769" y="-118"/>
                    <a:pt x="1173" y="83"/>
                  </a:cubicBezTo>
                  <a:cubicBezTo>
                    <a:pt x="10457" y="3958"/>
                    <a:pt x="19801" y="7652"/>
                    <a:pt x="28823" y="11809"/>
                  </a:cubicBezTo>
                  <a:cubicBezTo>
                    <a:pt x="42749" y="18227"/>
                    <a:pt x="56069" y="25412"/>
                    <a:pt x="67896" y="34292"/>
                  </a:cubicBezTo>
                  <a:cubicBezTo>
                    <a:pt x="75888" y="40267"/>
                    <a:pt x="83416" y="46927"/>
                    <a:pt x="89471" y="54980"/>
                  </a:cubicBezTo>
                  <a:cubicBezTo>
                    <a:pt x="93346" y="60167"/>
                    <a:pt x="96393" y="65898"/>
                    <a:pt x="99159" y="72074"/>
                  </a:cubicBezTo>
                  <a:cubicBezTo>
                    <a:pt x="99239" y="72195"/>
                    <a:pt x="99179" y="72397"/>
                    <a:pt x="99017" y="72478"/>
                  </a:cubicBezTo>
                  <a:cubicBezTo>
                    <a:pt x="98876" y="72559"/>
                    <a:pt x="98674" y="72478"/>
                    <a:pt x="98593" y="723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8" name="Google Shape;2008;p48"/>
            <p:cNvSpPr/>
            <p:nvPr/>
          </p:nvSpPr>
          <p:spPr>
            <a:xfrm rot="10800000">
              <a:off x="5769683" y="4905873"/>
              <a:ext cx="383782" cy="363578"/>
            </a:xfrm>
            <a:custGeom>
              <a:avLst/>
              <a:gdLst/>
              <a:ahLst/>
              <a:cxnLst/>
              <a:rect l="l" t="t" r="r" b="b"/>
              <a:pathLst>
                <a:path w="117275" h="111101" extrusionOk="0">
                  <a:moveTo>
                    <a:pt x="116017" y="110874"/>
                  </a:moveTo>
                  <a:cubicBezTo>
                    <a:pt x="115411" y="110632"/>
                    <a:pt x="115250" y="110834"/>
                    <a:pt x="114786" y="110349"/>
                  </a:cubicBezTo>
                  <a:cubicBezTo>
                    <a:pt x="114301" y="109865"/>
                    <a:pt x="114241" y="109159"/>
                    <a:pt x="113958" y="108553"/>
                  </a:cubicBezTo>
                  <a:cubicBezTo>
                    <a:pt x="110386" y="100944"/>
                    <a:pt x="104210" y="94769"/>
                    <a:pt x="96944" y="89299"/>
                  </a:cubicBezTo>
                  <a:cubicBezTo>
                    <a:pt x="84794" y="80136"/>
                    <a:pt x="69698" y="72992"/>
                    <a:pt x="58375" y="65968"/>
                  </a:cubicBezTo>
                  <a:cubicBezTo>
                    <a:pt x="44248" y="57148"/>
                    <a:pt x="32623" y="48631"/>
                    <a:pt x="23076" y="38338"/>
                  </a:cubicBezTo>
                  <a:cubicBezTo>
                    <a:pt x="13591" y="28086"/>
                    <a:pt x="6143" y="16218"/>
                    <a:pt x="48" y="900"/>
                  </a:cubicBezTo>
                  <a:cubicBezTo>
                    <a:pt x="-93" y="537"/>
                    <a:pt x="89" y="133"/>
                    <a:pt x="432" y="32"/>
                  </a:cubicBezTo>
                  <a:cubicBezTo>
                    <a:pt x="775" y="-69"/>
                    <a:pt x="1199" y="72"/>
                    <a:pt x="1340" y="395"/>
                  </a:cubicBezTo>
                  <a:cubicBezTo>
                    <a:pt x="7859" y="15270"/>
                    <a:pt x="15649" y="26673"/>
                    <a:pt x="25216" y="36482"/>
                  </a:cubicBezTo>
                  <a:cubicBezTo>
                    <a:pt x="34843" y="46371"/>
                    <a:pt x="46306" y="54666"/>
                    <a:pt x="60313" y="63082"/>
                  </a:cubicBezTo>
                  <a:cubicBezTo>
                    <a:pt x="73775" y="71256"/>
                    <a:pt x="92807" y="79147"/>
                    <a:pt x="105401" y="91237"/>
                  </a:cubicBezTo>
                  <a:cubicBezTo>
                    <a:pt x="110567" y="96181"/>
                    <a:pt x="114644" y="101832"/>
                    <a:pt x="116864" y="108251"/>
                  </a:cubicBezTo>
                  <a:cubicBezTo>
                    <a:pt x="117006" y="108694"/>
                    <a:pt x="117328" y="109118"/>
                    <a:pt x="117268" y="109562"/>
                  </a:cubicBezTo>
                  <a:cubicBezTo>
                    <a:pt x="117187" y="110208"/>
                    <a:pt x="116945" y="110168"/>
                    <a:pt x="116602" y="110713"/>
                  </a:cubicBezTo>
                  <a:cubicBezTo>
                    <a:pt x="116642" y="110874"/>
                    <a:pt x="116562" y="111036"/>
                    <a:pt x="116400" y="111076"/>
                  </a:cubicBezTo>
                  <a:cubicBezTo>
                    <a:pt x="116239" y="111157"/>
                    <a:pt x="116057" y="111036"/>
                    <a:pt x="116017" y="1108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09" name="Google Shape;2009;p48"/>
            <p:cNvSpPr/>
            <p:nvPr/>
          </p:nvSpPr>
          <p:spPr>
            <a:xfrm rot="10800000">
              <a:off x="5776906" y="5183356"/>
              <a:ext cx="189222" cy="257228"/>
            </a:xfrm>
            <a:custGeom>
              <a:avLst/>
              <a:gdLst/>
              <a:ahLst/>
              <a:cxnLst/>
              <a:rect l="l" t="t" r="r" b="b"/>
              <a:pathLst>
                <a:path w="57822" h="78603" extrusionOk="0">
                  <a:moveTo>
                    <a:pt x="57342" y="78080"/>
                  </a:moveTo>
                  <a:cubicBezTo>
                    <a:pt x="56434" y="78362"/>
                    <a:pt x="56656" y="78725"/>
                    <a:pt x="55707" y="78564"/>
                  </a:cubicBezTo>
                  <a:cubicBezTo>
                    <a:pt x="54335" y="78403"/>
                    <a:pt x="53407" y="77171"/>
                    <a:pt x="52276" y="76404"/>
                  </a:cubicBezTo>
                  <a:cubicBezTo>
                    <a:pt x="38916" y="67504"/>
                    <a:pt x="27331" y="57715"/>
                    <a:pt x="18290" y="46313"/>
                  </a:cubicBezTo>
                  <a:cubicBezTo>
                    <a:pt x="15161" y="42357"/>
                    <a:pt x="12315" y="38219"/>
                    <a:pt x="9914" y="33799"/>
                  </a:cubicBezTo>
                  <a:cubicBezTo>
                    <a:pt x="4666" y="24112"/>
                    <a:pt x="1316" y="13234"/>
                    <a:pt x="4" y="740"/>
                  </a:cubicBezTo>
                  <a:cubicBezTo>
                    <a:pt x="-36" y="377"/>
                    <a:pt x="226" y="54"/>
                    <a:pt x="610" y="14"/>
                  </a:cubicBezTo>
                  <a:cubicBezTo>
                    <a:pt x="993" y="-67"/>
                    <a:pt x="1336" y="216"/>
                    <a:pt x="1397" y="579"/>
                  </a:cubicBezTo>
                  <a:cubicBezTo>
                    <a:pt x="3758" y="14444"/>
                    <a:pt x="8884" y="25969"/>
                    <a:pt x="15686" y="36221"/>
                  </a:cubicBezTo>
                  <a:cubicBezTo>
                    <a:pt x="25172" y="50450"/>
                    <a:pt x="38391" y="61934"/>
                    <a:pt x="53629" y="73014"/>
                  </a:cubicBezTo>
                  <a:cubicBezTo>
                    <a:pt x="54921" y="73922"/>
                    <a:pt x="56676" y="74487"/>
                    <a:pt x="57484" y="75840"/>
                  </a:cubicBezTo>
                  <a:cubicBezTo>
                    <a:pt x="57928" y="76606"/>
                    <a:pt x="57585" y="76707"/>
                    <a:pt x="57685" y="77595"/>
                  </a:cubicBezTo>
                  <a:cubicBezTo>
                    <a:pt x="57827" y="77676"/>
                    <a:pt x="57867" y="77878"/>
                    <a:pt x="57766" y="77999"/>
                  </a:cubicBezTo>
                  <a:cubicBezTo>
                    <a:pt x="57666" y="78120"/>
                    <a:pt x="57464" y="78160"/>
                    <a:pt x="57322" y="780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0" name="Google Shape;2010;p48"/>
            <p:cNvSpPr/>
            <p:nvPr/>
          </p:nvSpPr>
          <p:spPr>
            <a:xfrm rot="10800000">
              <a:off x="5640405" y="5165853"/>
              <a:ext cx="135619" cy="254646"/>
            </a:xfrm>
            <a:custGeom>
              <a:avLst/>
              <a:gdLst/>
              <a:ahLst/>
              <a:cxnLst/>
              <a:rect l="l" t="t" r="r" b="b"/>
              <a:pathLst>
                <a:path w="41442" h="77814" extrusionOk="0">
                  <a:moveTo>
                    <a:pt x="904" y="77471"/>
                  </a:moveTo>
                  <a:cubicBezTo>
                    <a:pt x="540" y="76866"/>
                    <a:pt x="218" y="76644"/>
                    <a:pt x="36" y="75998"/>
                  </a:cubicBezTo>
                  <a:cubicBezTo>
                    <a:pt x="-45" y="75675"/>
                    <a:pt x="36" y="75352"/>
                    <a:pt x="36" y="75090"/>
                  </a:cubicBezTo>
                  <a:cubicBezTo>
                    <a:pt x="460" y="67319"/>
                    <a:pt x="3164" y="60902"/>
                    <a:pt x="6595" y="55069"/>
                  </a:cubicBezTo>
                  <a:cubicBezTo>
                    <a:pt x="12246" y="45462"/>
                    <a:pt x="20561" y="37490"/>
                    <a:pt x="27181" y="27076"/>
                  </a:cubicBezTo>
                  <a:cubicBezTo>
                    <a:pt x="29422" y="23766"/>
                    <a:pt x="31319" y="20375"/>
                    <a:pt x="33014" y="16904"/>
                  </a:cubicBezTo>
                  <a:cubicBezTo>
                    <a:pt x="35598" y="11636"/>
                    <a:pt x="37696" y="6187"/>
                    <a:pt x="39815" y="556"/>
                  </a:cubicBezTo>
                  <a:cubicBezTo>
                    <a:pt x="39957" y="152"/>
                    <a:pt x="40421" y="-90"/>
                    <a:pt x="40865" y="31"/>
                  </a:cubicBezTo>
                  <a:cubicBezTo>
                    <a:pt x="41309" y="193"/>
                    <a:pt x="41531" y="637"/>
                    <a:pt x="41410" y="1020"/>
                  </a:cubicBezTo>
                  <a:cubicBezTo>
                    <a:pt x="39654" y="6833"/>
                    <a:pt x="37898" y="12464"/>
                    <a:pt x="35638" y="17973"/>
                  </a:cubicBezTo>
                  <a:cubicBezTo>
                    <a:pt x="34124" y="21687"/>
                    <a:pt x="32388" y="25259"/>
                    <a:pt x="30289" y="28852"/>
                  </a:cubicBezTo>
                  <a:cubicBezTo>
                    <a:pt x="23730" y="39266"/>
                    <a:pt x="15698" y="47359"/>
                    <a:pt x="9865" y="56804"/>
                  </a:cubicBezTo>
                  <a:cubicBezTo>
                    <a:pt x="6535" y="62233"/>
                    <a:pt x="4113" y="68127"/>
                    <a:pt x="2881" y="75352"/>
                  </a:cubicBezTo>
                  <a:cubicBezTo>
                    <a:pt x="2842" y="75635"/>
                    <a:pt x="2842" y="75958"/>
                    <a:pt x="2700" y="76220"/>
                  </a:cubicBezTo>
                  <a:cubicBezTo>
                    <a:pt x="2417" y="76826"/>
                    <a:pt x="2034" y="76947"/>
                    <a:pt x="1610" y="77492"/>
                  </a:cubicBezTo>
                  <a:cubicBezTo>
                    <a:pt x="1610" y="77653"/>
                    <a:pt x="1428" y="77815"/>
                    <a:pt x="1227" y="77815"/>
                  </a:cubicBezTo>
                  <a:cubicBezTo>
                    <a:pt x="1025" y="77774"/>
                    <a:pt x="883" y="77613"/>
                    <a:pt x="883" y="774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1" name="Google Shape;2011;p48"/>
            <p:cNvSpPr/>
            <p:nvPr/>
          </p:nvSpPr>
          <p:spPr>
            <a:xfrm rot="10800000">
              <a:off x="5512554" y="4969660"/>
              <a:ext cx="269903" cy="268260"/>
            </a:xfrm>
            <a:custGeom>
              <a:avLst/>
              <a:gdLst/>
              <a:ahLst/>
              <a:cxnLst/>
              <a:rect l="l" t="t" r="r" b="b"/>
              <a:pathLst>
                <a:path w="82476" h="81974" extrusionOk="0">
                  <a:moveTo>
                    <a:pt x="351" y="81560"/>
                  </a:moveTo>
                  <a:cubicBezTo>
                    <a:pt x="210" y="80612"/>
                    <a:pt x="-93" y="79966"/>
                    <a:pt x="28" y="79058"/>
                  </a:cubicBezTo>
                  <a:cubicBezTo>
                    <a:pt x="1057" y="71489"/>
                    <a:pt x="6769" y="66424"/>
                    <a:pt x="11391" y="61681"/>
                  </a:cubicBezTo>
                  <a:cubicBezTo>
                    <a:pt x="19020" y="53911"/>
                    <a:pt x="28687" y="48280"/>
                    <a:pt x="38980" y="40792"/>
                  </a:cubicBezTo>
                  <a:cubicBezTo>
                    <a:pt x="48426" y="34051"/>
                    <a:pt x="57750" y="26563"/>
                    <a:pt x="66045" y="18228"/>
                  </a:cubicBezTo>
                  <a:cubicBezTo>
                    <a:pt x="71575" y="12678"/>
                    <a:pt x="76681" y="6785"/>
                    <a:pt x="80919" y="407"/>
                  </a:cubicBezTo>
                  <a:cubicBezTo>
                    <a:pt x="81161" y="3"/>
                    <a:pt x="81686" y="-118"/>
                    <a:pt x="82070" y="124"/>
                  </a:cubicBezTo>
                  <a:cubicBezTo>
                    <a:pt x="82474" y="326"/>
                    <a:pt x="82594" y="851"/>
                    <a:pt x="82352" y="1194"/>
                  </a:cubicBezTo>
                  <a:cubicBezTo>
                    <a:pt x="77327" y="9570"/>
                    <a:pt x="71010" y="17219"/>
                    <a:pt x="63865" y="24242"/>
                  </a:cubicBezTo>
                  <a:cubicBezTo>
                    <a:pt x="56761" y="31226"/>
                    <a:pt x="48869" y="37482"/>
                    <a:pt x="40978" y="43295"/>
                  </a:cubicBezTo>
                  <a:cubicBezTo>
                    <a:pt x="30867" y="50661"/>
                    <a:pt x="21381" y="56211"/>
                    <a:pt x="13813" y="63860"/>
                  </a:cubicBezTo>
                  <a:cubicBezTo>
                    <a:pt x="9433" y="68280"/>
                    <a:pt x="7233" y="74234"/>
                    <a:pt x="2874" y="80128"/>
                  </a:cubicBezTo>
                  <a:cubicBezTo>
                    <a:pt x="2309" y="80854"/>
                    <a:pt x="1663" y="81117"/>
                    <a:pt x="936" y="81762"/>
                  </a:cubicBezTo>
                  <a:cubicBezTo>
                    <a:pt x="876" y="81924"/>
                    <a:pt x="694" y="82004"/>
                    <a:pt x="533" y="81964"/>
                  </a:cubicBezTo>
                  <a:cubicBezTo>
                    <a:pt x="371" y="81883"/>
                    <a:pt x="291" y="81722"/>
                    <a:pt x="331" y="815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2" name="Google Shape;2012;p48"/>
            <p:cNvSpPr/>
            <p:nvPr/>
          </p:nvSpPr>
          <p:spPr>
            <a:xfrm rot="10800000">
              <a:off x="5455379" y="4790091"/>
              <a:ext cx="318686" cy="211770"/>
            </a:xfrm>
            <a:custGeom>
              <a:avLst/>
              <a:gdLst/>
              <a:ahLst/>
              <a:cxnLst/>
              <a:rect l="l" t="t" r="r" b="b"/>
              <a:pathLst>
                <a:path w="97383" h="64712" extrusionOk="0">
                  <a:moveTo>
                    <a:pt x="131" y="64195"/>
                  </a:moveTo>
                  <a:cubicBezTo>
                    <a:pt x="515" y="63287"/>
                    <a:pt x="616" y="62560"/>
                    <a:pt x="1201" y="61773"/>
                  </a:cubicBezTo>
                  <a:cubicBezTo>
                    <a:pt x="2371" y="60219"/>
                    <a:pt x="4168" y="59270"/>
                    <a:pt x="5681" y="58100"/>
                  </a:cubicBezTo>
                  <a:cubicBezTo>
                    <a:pt x="26893" y="42035"/>
                    <a:pt x="49719" y="38805"/>
                    <a:pt x="70992" y="24254"/>
                  </a:cubicBezTo>
                  <a:cubicBezTo>
                    <a:pt x="79287" y="18562"/>
                    <a:pt x="87501" y="11256"/>
                    <a:pt x="95211" y="539"/>
                  </a:cubicBezTo>
                  <a:cubicBezTo>
                    <a:pt x="95574" y="-26"/>
                    <a:pt x="96301" y="-147"/>
                    <a:pt x="96846" y="176"/>
                  </a:cubicBezTo>
                  <a:cubicBezTo>
                    <a:pt x="97390" y="539"/>
                    <a:pt x="97552" y="1206"/>
                    <a:pt x="97188" y="1730"/>
                  </a:cubicBezTo>
                  <a:cubicBezTo>
                    <a:pt x="89761" y="13214"/>
                    <a:pt x="81810" y="21307"/>
                    <a:pt x="73353" y="27322"/>
                  </a:cubicBezTo>
                  <a:cubicBezTo>
                    <a:pt x="52343" y="42277"/>
                    <a:pt x="29214" y="44860"/>
                    <a:pt x="7599" y="60481"/>
                  </a:cubicBezTo>
                  <a:cubicBezTo>
                    <a:pt x="6105" y="61551"/>
                    <a:pt x="4854" y="62984"/>
                    <a:pt x="3138" y="63872"/>
                  </a:cubicBezTo>
                  <a:cubicBezTo>
                    <a:pt x="2270" y="64316"/>
                    <a:pt x="1483" y="64316"/>
                    <a:pt x="535" y="64639"/>
                  </a:cubicBezTo>
                  <a:cubicBezTo>
                    <a:pt x="414" y="64760"/>
                    <a:pt x="212" y="64720"/>
                    <a:pt x="91" y="64598"/>
                  </a:cubicBezTo>
                  <a:cubicBezTo>
                    <a:pt x="-30" y="64478"/>
                    <a:pt x="-30" y="64316"/>
                    <a:pt x="91" y="641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3" name="Google Shape;2013;p48"/>
            <p:cNvSpPr/>
            <p:nvPr/>
          </p:nvSpPr>
          <p:spPr>
            <a:xfrm rot="9000200">
              <a:off x="5578289" y="4839343"/>
              <a:ext cx="247378" cy="190191"/>
            </a:xfrm>
            <a:custGeom>
              <a:avLst/>
              <a:gdLst/>
              <a:ahLst/>
              <a:cxnLst/>
              <a:rect l="l" t="t" r="r" b="b"/>
              <a:pathLst>
                <a:path w="97383" h="64712" extrusionOk="0">
                  <a:moveTo>
                    <a:pt x="131" y="64195"/>
                  </a:moveTo>
                  <a:cubicBezTo>
                    <a:pt x="515" y="63287"/>
                    <a:pt x="616" y="62560"/>
                    <a:pt x="1201" y="61773"/>
                  </a:cubicBezTo>
                  <a:cubicBezTo>
                    <a:pt x="2371" y="60219"/>
                    <a:pt x="4168" y="59270"/>
                    <a:pt x="5681" y="58100"/>
                  </a:cubicBezTo>
                  <a:cubicBezTo>
                    <a:pt x="26893" y="42035"/>
                    <a:pt x="49719" y="38805"/>
                    <a:pt x="70992" y="24254"/>
                  </a:cubicBezTo>
                  <a:cubicBezTo>
                    <a:pt x="79287" y="18562"/>
                    <a:pt x="87501" y="11256"/>
                    <a:pt x="95211" y="539"/>
                  </a:cubicBezTo>
                  <a:cubicBezTo>
                    <a:pt x="95574" y="-26"/>
                    <a:pt x="96301" y="-147"/>
                    <a:pt x="96846" y="176"/>
                  </a:cubicBezTo>
                  <a:cubicBezTo>
                    <a:pt x="97390" y="539"/>
                    <a:pt x="97552" y="1206"/>
                    <a:pt x="97188" y="1730"/>
                  </a:cubicBezTo>
                  <a:cubicBezTo>
                    <a:pt x="89761" y="13214"/>
                    <a:pt x="81810" y="21307"/>
                    <a:pt x="73353" y="27322"/>
                  </a:cubicBezTo>
                  <a:cubicBezTo>
                    <a:pt x="52343" y="42277"/>
                    <a:pt x="29214" y="44860"/>
                    <a:pt x="7599" y="60481"/>
                  </a:cubicBezTo>
                  <a:cubicBezTo>
                    <a:pt x="6105" y="61551"/>
                    <a:pt x="4854" y="62984"/>
                    <a:pt x="3138" y="63872"/>
                  </a:cubicBezTo>
                  <a:cubicBezTo>
                    <a:pt x="2270" y="64316"/>
                    <a:pt x="1483" y="64316"/>
                    <a:pt x="535" y="64639"/>
                  </a:cubicBezTo>
                  <a:cubicBezTo>
                    <a:pt x="414" y="64760"/>
                    <a:pt x="212" y="64720"/>
                    <a:pt x="91" y="64598"/>
                  </a:cubicBezTo>
                  <a:cubicBezTo>
                    <a:pt x="-30" y="64478"/>
                    <a:pt x="-30" y="64316"/>
                    <a:pt x="91" y="641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4" name="Google Shape;2014;p48"/>
            <p:cNvSpPr/>
            <p:nvPr/>
          </p:nvSpPr>
          <p:spPr>
            <a:xfrm rot="-9000200" flipH="1">
              <a:off x="5729090" y="4876818"/>
              <a:ext cx="247378" cy="190191"/>
            </a:xfrm>
            <a:custGeom>
              <a:avLst/>
              <a:gdLst/>
              <a:ahLst/>
              <a:cxnLst/>
              <a:rect l="l" t="t" r="r" b="b"/>
              <a:pathLst>
                <a:path w="97383" h="64712" extrusionOk="0">
                  <a:moveTo>
                    <a:pt x="131" y="64195"/>
                  </a:moveTo>
                  <a:cubicBezTo>
                    <a:pt x="515" y="63287"/>
                    <a:pt x="616" y="62560"/>
                    <a:pt x="1201" y="61773"/>
                  </a:cubicBezTo>
                  <a:cubicBezTo>
                    <a:pt x="2371" y="60219"/>
                    <a:pt x="4168" y="59270"/>
                    <a:pt x="5681" y="58100"/>
                  </a:cubicBezTo>
                  <a:cubicBezTo>
                    <a:pt x="26893" y="42035"/>
                    <a:pt x="49719" y="38805"/>
                    <a:pt x="70992" y="24254"/>
                  </a:cubicBezTo>
                  <a:cubicBezTo>
                    <a:pt x="79287" y="18562"/>
                    <a:pt x="87501" y="11256"/>
                    <a:pt x="95211" y="539"/>
                  </a:cubicBezTo>
                  <a:cubicBezTo>
                    <a:pt x="95574" y="-26"/>
                    <a:pt x="96301" y="-147"/>
                    <a:pt x="96846" y="176"/>
                  </a:cubicBezTo>
                  <a:cubicBezTo>
                    <a:pt x="97390" y="539"/>
                    <a:pt x="97552" y="1206"/>
                    <a:pt x="97188" y="1730"/>
                  </a:cubicBezTo>
                  <a:cubicBezTo>
                    <a:pt x="89761" y="13214"/>
                    <a:pt x="81810" y="21307"/>
                    <a:pt x="73353" y="27322"/>
                  </a:cubicBezTo>
                  <a:cubicBezTo>
                    <a:pt x="52343" y="42277"/>
                    <a:pt x="29214" y="44860"/>
                    <a:pt x="7599" y="60481"/>
                  </a:cubicBezTo>
                  <a:cubicBezTo>
                    <a:pt x="6105" y="61551"/>
                    <a:pt x="4854" y="62984"/>
                    <a:pt x="3138" y="63872"/>
                  </a:cubicBezTo>
                  <a:cubicBezTo>
                    <a:pt x="2270" y="64316"/>
                    <a:pt x="1483" y="64316"/>
                    <a:pt x="535" y="64639"/>
                  </a:cubicBezTo>
                  <a:cubicBezTo>
                    <a:pt x="414" y="64760"/>
                    <a:pt x="212" y="64720"/>
                    <a:pt x="91" y="64598"/>
                  </a:cubicBezTo>
                  <a:cubicBezTo>
                    <a:pt x="-30" y="64478"/>
                    <a:pt x="-30" y="64316"/>
                    <a:pt x="91" y="641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15" name="Google Shape;2015;p48"/>
          <p:cNvGrpSpPr/>
          <p:nvPr/>
        </p:nvGrpSpPr>
        <p:grpSpPr>
          <a:xfrm>
            <a:off x="8195710" y="1072774"/>
            <a:ext cx="1365026" cy="948407"/>
            <a:chOff x="8971385" y="-260179"/>
            <a:chExt cx="1665275" cy="1157017"/>
          </a:xfrm>
        </p:grpSpPr>
        <p:sp>
          <p:nvSpPr>
            <p:cNvPr id="2016" name="Google Shape;2016;p48"/>
            <p:cNvSpPr/>
            <p:nvPr/>
          </p:nvSpPr>
          <p:spPr>
            <a:xfrm>
              <a:off x="9311358" y="-260179"/>
              <a:ext cx="1015397" cy="1015397"/>
            </a:xfrm>
            <a:custGeom>
              <a:avLst/>
              <a:gdLst/>
              <a:ahLst/>
              <a:cxnLst/>
              <a:rect l="l" t="t" r="r" b="b"/>
              <a:pathLst>
                <a:path w="544449" h="544449" extrusionOk="0">
                  <a:moveTo>
                    <a:pt x="544449" y="272225"/>
                  </a:moveTo>
                  <a:cubicBezTo>
                    <a:pt x="544449" y="422570"/>
                    <a:pt x="422570" y="544449"/>
                    <a:pt x="272225" y="544449"/>
                  </a:cubicBezTo>
                  <a:cubicBezTo>
                    <a:pt x="121879" y="544449"/>
                    <a:pt x="0" y="422570"/>
                    <a:pt x="0" y="272225"/>
                  </a:cubicBezTo>
                  <a:cubicBezTo>
                    <a:pt x="0" y="121879"/>
                    <a:pt x="121879" y="0"/>
                    <a:pt x="272225" y="0"/>
                  </a:cubicBezTo>
                  <a:cubicBezTo>
                    <a:pt x="422570" y="0"/>
                    <a:pt x="544449" y="121879"/>
                    <a:pt x="544449" y="2722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017" name="Google Shape;2017;p48"/>
            <p:cNvGrpSpPr/>
            <p:nvPr/>
          </p:nvGrpSpPr>
          <p:grpSpPr>
            <a:xfrm>
              <a:off x="8971385" y="394371"/>
              <a:ext cx="1665275" cy="502467"/>
              <a:chOff x="8971385" y="394371"/>
              <a:chExt cx="1665275" cy="502467"/>
            </a:xfrm>
          </p:grpSpPr>
          <p:sp>
            <p:nvSpPr>
              <p:cNvPr id="2018" name="Google Shape;2018;p48"/>
              <p:cNvSpPr/>
              <p:nvPr/>
            </p:nvSpPr>
            <p:spPr>
              <a:xfrm>
                <a:off x="8971385" y="488425"/>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19" name="Google Shape;2019;p48"/>
              <p:cNvSpPr/>
              <p:nvPr/>
            </p:nvSpPr>
            <p:spPr>
              <a:xfrm>
                <a:off x="9709813" y="394371"/>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2020" name="Google Shape;2020;p48"/>
          <p:cNvSpPr txBox="1">
            <a:spLocks noGrp="1"/>
          </p:cNvSpPr>
          <p:nvPr>
            <p:ph type="title"/>
          </p:nvPr>
        </p:nvSpPr>
        <p:spPr>
          <a:xfrm>
            <a:off x="689094" y="1634988"/>
            <a:ext cx="51621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7200" b="1">
                <a:solidFill>
                  <a:srgbClr val="FF0000"/>
                </a:solidFill>
                <a:latin typeface="Arial"/>
                <a:ea typeface="Arial"/>
                <a:cs typeface="Arial"/>
                <a:sym typeface="Arial"/>
              </a:rPr>
              <a:t>VẬN DỤNG</a:t>
            </a:r>
            <a:endParaRPr sz="7200" b="1">
              <a:solidFill>
                <a:srgbClr val="FF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24"/>
        <p:cNvGrpSpPr/>
        <p:nvPr/>
      </p:nvGrpSpPr>
      <p:grpSpPr>
        <a:xfrm>
          <a:off x="0" y="0"/>
          <a:ext cx="0" cy="0"/>
          <a:chOff x="0" y="0"/>
          <a:chExt cx="0" cy="0"/>
        </a:xfrm>
      </p:grpSpPr>
      <p:pic>
        <p:nvPicPr>
          <p:cNvPr id="2025" name="Google Shape;2025;p49"/>
          <p:cNvPicPr preferRelativeResize="0"/>
          <p:nvPr/>
        </p:nvPicPr>
        <p:blipFill rotWithShape="1">
          <a:blip r:embed="rId3">
            <a:alphaModFix/>
          </a:blip>
          <a:srcRect t="11199" b="1"/>
          <a:stretch/>
        </p:blipFill>
        <p:spPr>
          <a:xfrm>
            <a:off x="-24774" y="-1"/>
            <a:ext cx="4596774" cy="5180131"/>
          </a:xfrm>
          <a:prstGeom prst="rect">
            <a:avLst/>
          </a:prstGeom>
          <a:noFill/>
          <a:ln>
            <a:noFill/>
          </a:ln>
        </p:spPr>
      </p:pic>
      <p:sp>
        <p:nvSpPr>
          <p:cNvPr id="2026" name="Google Shape;2026;p49"/>
          <p:cNvSpPr/>
          <p:nvPr/>
        </p:nvSpPr>
        <p:spPr>
          <a:xfrm>
            <a:off x="4798254" y="905875"/>
            <a:ext cx="3913260" cy="873497"/>
          </a:xfrm>
          <a:custGeom>
            <a:avLst/>
            <a:gdLst/>
            <a:ahLst/>
            <a:cxnLst/>
            <a:rect l="l" t="t" r="r" b="b"/>
            <a:pathLst>
              <a:path w="3913260" h="873497" fill="none" extrusionOk="0">
                <a:moveTo>
                  <a:pt x="0" y="145586"/>
                </a:moveTo>
                <a:cubicBezTo>
                  <a:pt x="7737" y="52830"/>
                  <a:pt x="71877" y="15277"/>
                  <a:pt x="145586" y="0"/>
                </a:cubicBezTo>
                <a:cubicBezTo>
                  <a:pt x="269281" y="-765"/>
                  <a:pt x="525347" y="4377"/>
                  <a:pt x="626806" y="0"/>
                </a:cubicBezTo>
                <a:cubicBezTo>
                  <a:pt x="728265" y="-4377"/>
                  <a:pt x="1028915" y="69908"/>
                  <a:pt x="1216689" y="0"/>
                </a:cubicBezTo>
                <a:cubicBezTo>
                  <a:pt x="1404463" y="-69908"/>
                  <a:pt x="1508843" y="28503"/>
                  <a:pt x="1770351" y="0"/>
                </a:cubicBezTo>
                <a:cubicBezTo>
                  <a:pt x="2031859" y="-28503"/>
                  <a:pt x="2050588" y="47011"/>
                  <a:pt x="2287792" y="0"/>
                </a:cubicBezTo>
                <a:cubicBezTo>
                  <a:pt x="2524996" y="-47011"/>
                  <a:pt x="2601247" y="13379"/>
                  <a:pt x="2696571" y="0"/>
                </a:cubicBezTo>
                <a:cubicBezTo>
                  <a:pt x="2791895" y="-13379"/>
                  <a:pt x="2937890" y="38470"/>
                  <a:pt x="3141570" y="0"/>
                </a:cubicBezTo>
                <a:cubicBezTo>
                  <a:pt x="3345250" y="-38470"/>
                  <a:pt x="3594860" y="73741"/>
                  <a:pt x="3767674" y="0"/>
                </a:cubicBezTo>
                <a:cubicBezTo>
                  <a:pt x="3838295" y="-3046"/>
                  <a:pt x="3906154" y="71186"/>
                  <a:pt x="3913260" y="145586"/>
                </a:cubicBezTo>
                <a:cubicBezTo>
                  <a:pt x="3923621" y="316425"/>
                  <a:pt x="3872055" y="461480"/>
                  <a:pt x="3913260" y="727911"/>
                </a:cubicBezTo>
                <a:cubicBezTo>
                  <a:pt x="3924428" y="813309"/>
                  <a:pt x="3849650" y="868972"/>
                  <a:pt x="3767674" y="873497"/>
                </a:cubicBezTo>
                <a:cubicBezTo>
                  <a:pt x="3618826" y="930450"/>
                  <a:pt x="3410341" y="844814"/>
                  <a:pt x="3286454" y="873497"/>
                </a:cubicBezTo>
                <a:cubicBezTo>
                  <a:pt x="3162567" y="902180"/>
                  <a:pt x="2979617" y="872742"/>
                  <a:pt x="2841454" y="873497"/>
                </a:cubicBezTo>
                <a:cubicBezTo>
                  <a:pt x="2703291" y="874252"/>
                  <a:pt x="2529438" y="849697"/>
                  <a:pt x="2360234" y="873497"/>
                </a:cubicBezTo>
                <a:cubicBezTo>
                  <a:pt x="2191030" y="897297"/>
                  <a:pt x="1997367" y="854197"/>
                  <a:pt x="1842793" y="873497"/>
                </a:cubicBezTo>
                <a:cubicBezTo>
                  <a:pt x="1688219" y="892797"/>
                  <a:pt x="1531602" y="850941"/>
                  <a:pt x="1397794" y="873497"/>
                </a:cubicBezTo>
                <a:cubicBezTo>
                  <a:pt x="1263986" y="896053"/>
                  <a:pt x="986099" y="825958"/>
                  <a:pt x="807911" y="873497"/>
                </a:cubicBezTo>
                <a:cubicBezTo>
                  <a:pt x="629723" y="921036"/>
                  <a:pt x="422390" y="824749"/>
                  <a:pt x="145586" y="873497"/>
                </a:cubicBezTo>
                <a:cubicBezTo>
                  <a:pt x="50727" y="871005"/>
                  <a:pt x="11551" y="790020"/>
                  <a:pt x="0" y="727911"/>
                </a:cubicBezTo>
                <a:cubicBezTo>
                  <a:pt x="-60831" y="598938"/>
                  <a:pt x="44799" y="415379"/>
                  <a:pt x="0" y="145586"/>
                </a:cubicBezTo>
                <a:close/>
              </a:path>
              <a:path w="3913260" h="873497" extrusionOk="0">
                <a:moveTo>
                  <a:pt x="0" y="145586"/>
                </a:moveTo>
                <a:cubicBezTo>
                  <a:pt x="1247" y="59585"/>
                  <a:pt x="67465" y="7394"/>
                  <a:pt x="145586" y="0"/>
                </a:cubicBezTo>
                <a:cubicBezTo>
                  <a:pt x="305195" y="-11771"/>
                  <a:pt x="471413" y="49380"/>
                  <a:pt x="590585" y="0"/>
                </a:cubicBezTo>
                <a:cubicBezTo>
                  <a:pt x="709757" y="-49380"/>
                  <a:pt x="958659" y="134"/>
                  <a:pt x="1108027" y="0"/>
                </a:cubicBezTo>
                <a:cubicBezTo>
                  <a:pt x="1257395" y="-134"/>
                  <a:pt x="1321132" y="10613"/>
                  <a:pt x="1516805" y="0"/>
                </a:cubicBezTo>
                <a:cubicBezTo>
                  <a:pt x="1712478" y="-10613"/>
                  <a:pt x="1793949" y="57289"/>
                  <a:pt x="1998025" y="0"/>
                </a:cubicBezTo>
                <a:cubicBezTo>
                  <a:pt x="2202101" y="-57289"/>
                  <a:pt x="2373539" y="55536"/>
                  <a:pt x="2551687" y="0"/>
                </a:cubicBezTo>
                <a:cubicBezTo>
                  <a:pt x="2729835" y="-55536"/>
                  <a:pt x="3002239" y="39742"/>
                  <a:pt x="3141570" y="0"/>
                </a:cubicBezTo>
                <a:cubicBezTo>
                  <a:pt x="3280901" y="-39742"/>
                  <a:pt x="3634552" y="16060"/>
                  <a:pt x="3767674" y="0"/>
                </a:cubicBezTo>
                <a:cubicBezTo>
                  <a:pt x="3847822" y="10876"/>
                  <a:pt x="3923602" y="49673"/>
                  <a:pt x="3913260" y="145586"/>
                </a:cubicBezTo>
                <a:cubicBezTo>
                  <a:pt x="3933006" y="272032"/>
                  <a:pt x="3903352" y="444210"/>
                  <a:pt x="3913260" y="727911"/>
                </a:cubicBezTo>
                <a:cubicBezTo>
                  <a:pt x="3921137" y="814613"/>
                  <a:pt x="3861205" y="862803"/>
                  <a:pt x="3767674" y="873497"/>
                </a:cubicBezTo>
                <a:cubicBezTo>
                  <a:pt x="3656096" y="894347"/>
                  <a:pt x="3551551" y="830418"/>
                  <a:pt x="3358895" y="873497"/>
                </a:cubicBezTo>
                <a:cubicBezTo>
                  <a:pt x="3166239" y="916576"/>
                  <a:pt x="2964143" y="843277"/>
                  <a:pt x="2769013" y="873497"/>
                </a:cubicBezTo>
                <a:cubicBezTo>
                  <a:pt x="2573883" y="903717"/>
                  <a:pt x="2468613" y="868789"/>
                  <a:pt x="2179130" y="873497"/>
                </a:cubicBezTo>
                <a:cubicBezTo>
                  <a:pt x="1889647" y="878205"/>
                  <a:pt x="1849071" y="865340"/>
                  <a:pt x="1734130" y="873497"/>
                </a:cubicBezTo>
                <a:cubicBezTo>
                  <a:pt x="1619189" y="881654"/>
                  <a:pt x="1406279" y="860134"/>
                  <a:pt x="1289131" y="873497"/>
                </a:cubicBezTo>
                <a:cubicBezTo>
                  <a:pt x="1171983" y="886860"/>
                  <a:pt x="914998" y="815862"/>
                  <a:pt x="699248" y="873497"/>
                </a:cubicBezTo>
                <a:cubicBezTo>
                  <a:pt x="483498" y="931132"/>
                  <a:pt x="408648" y="832222"/>
                  <a:pt x="145586" y="873497"/>
                </a:cubicBezTo>
                <a:cubicBezTo>
                  <a:pt x="66516" y="874579"/>
                  <a:pt x="2707" y="806055"/>
                  <a:pt x="0" y="727911"/>
                </a:cubicBezTo>
                <a:cubicBezTo>
                  <a:pt x="-5928" y="609187"/>
                  <a:pt x="14743" y="333194"/>
                  <a:pt x="0" y="145586"/>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a:solidFill>
                  <a:srgbClr val="191919"/>
                </a:solidFill>
                <a:latin typeface="Arial"/>
                <a:ea typeface="Arial"/>
                <a:cs typeface="Arial"/>
                <a:sym typeface="Arial"/>
              </a:rPr>
              <a:t>1. Viết các chuỗi thức ăn có trong câu chuyện</a:t>
            </a:r>
            <a:endParaRPr sz="2400" b="0" i="0" u="none" strike="noStrike" cap="none">
              <a:solidFill>
                <a:srgbClr val="191919"/>
              </a:solidFill>
              <a:latin typeface="Arial"/>
              <a:ea typeface="Arial"/>
              <a:cs typeface="Arial"/>
              <a:sym typeface="Arial"/>
            </a:endParaRPr>
          </a:p>
        </p:txBody>
      </p:sp>
      <p:sp>
        <p:nvSpPr>
          <p:cNvPr id="2027" name="Google Shape;2027;p49"/>
          <p:cNvSpPr/>
          <p:nvPr/>
        </p:nvSpPr>
        <p:spPr>
          <a:xfrm>
            <a:off x="4798254" y="2153315"/>
            <a:ext cx="3913260" cy="1318934"/>
          </a:xfrm>
          <a:custGeom>
            <a:avLst/>
            <a:gdLst/>
            <a:ahLst/>
            <a:cxnLst/>
            <a:rect l="l" t="t" r="r" b="b"/>
            <a:pathLst>
              <a:path w="3913260" h="1318934" fill="none" extrusionOk="0">
                <a:moveTo>
                  <a:pt x="0" y="219827"/>
                </a:moveTo>
                <a:cubicBezTo>
                  <a:pt x="4453" y="91312"/>
                  <a:pt x="100465" y="4665"/>
                  <a:pt x="219827" y="0"/>
                </a:cubicBezTo>
                <a:cubicBezTo>
                  <a:pt x="357850" y="-58556"/>
                  <a:pt x="611172" y="51288"/>
                  <a:pt x="764025" y="0"/>
                </a:cubicBezTo>
                <a:cubicBezTo>
                  <a:pt x="916878" y="-51288"/>
                  <a:pt x="1211412" y="31795"/>
                  <a:pt x="1412432" y="0"/>
                </a:cubicBezTo>
                <a:cubicBezTo>
                  <a:pt x="1613452" y="-31795"/>
                  <a:pt x="1885601" y="33301"/>
                  <a:pt x="2026102" y="0"/>
                </a:cubicBezTo>
                <a:cubicBezTo>
                  <a:pt x="2166603" y="-33301"/>
                  <a:pt x="2358002" y="50911"/>
                  <a:pt x="2605036" y="0"/>
                </a:cubicBezTo>
                <a:cubicBezTo>
                  <a:pt x="2852070" y="-50911"/>
                  <a:pt x="2847539" y="36015"/>
                  <a:pt x="3079763" y="0"/>
                </a:cubicBezTo>
                <a:cubicBezTo>
                  <a:pt x="3311987" y="-36015"/>
                  <a:pt x="3552540" y="18386"/>
                  <a:pt x="3693433" y="0"/>
                </a:cubicBezTo>
                <a:cubicBezTo>
                  <a:pt x="3786289" y="8880"/>
                  <a:pt x="3905388" y="93861"/>
                  <a:pt x="3913260" y="219827"/>
                </a:cubicBezTo>
                <a:cubicBezTo>
                  <a:pt x="3913904" y="394370"/>
                  <a:pt x="3893166" y="457861"/>
                  <a:pt x="3913260" y="659467"/>
                </a:cubicBezTo>
                <a:cubicBezTo>
                  <a:pt x="3933354" y="861073"/>
                  <a:pt x="3906982" y="965560"/>
                  <a:pt x="3913260" y="1099107"/>
                </a:cubicBezTo>
                <a:cubicBezTo>
                  <a:pt x="3922079" y="1224457"/>
                  <a:pt x="3817873" y="1310198"/>
                  <a:pt x="3693433" y="1318934"/>
                </a:cubicBezTo>
                <a:cubicBezTo>
                  <a:pt x="3542916" y="1337817"/>
                  <a:pt x="3343024" y="1255441"/>
                  <a:pt x="3149235" y="1318934"/>
                </a:cubicBezTo>
                <a:cubicBezTo>
                  <a:pt x="2955446" y="1382427"/>
                  <a:pt x="2811970" y="1294246"/>
                  <a:pt x="2639773" y="1318934"/>
                </a:cubicBezTo>
                <a:cubicBezTo>
                  <a:pt x="2467576" y="1343622"/>
                  <a:pt x="2242504" y="1283187"/>
                  <a:pt x="2095574" y="1318934"/>
                </a:cubicBezTo>
                <a:cubicBezTo>
                  <a:pt x="1948644" y="1354681"/>
                  <a:pt x="1787907" y="1284523"/>
                  <a:pt x="1516640" y="1318934"/>
                </a:cubicBezTo>
                <a:cubicBezTo>
                  <a:pt x="1245373" y="1353345"/>
                  <a:pt x="1188355" y="1277842"/>
                  <a:pt x="1007178" y="1318934"/>
                </a:cubicBezTo>
                <a:cubicBezTo>
                  <a:pt x="826001" y="1360026"/>
                  <a:pt x="500378" y="1286335"/>
                  <a:pt x="219827" y="1318934"/>
                </a:cubicBezTo>
                <a:cubicBezTo>
                  <a:pt x="96908" y="1315799"/>
                  <a:pt x="6487" y="1198222"/>
                  <a:pt x="0" y="1099107"/>
                </a:cubicBezTo>
                <a:cubicBezTo>
                  <a:pt x="-39008" y="939261"/>
                  <a:pt x="49385" y="780023"/>
                  <a:pt x="0" y="650674"/>
                </a:cubicBezTo>
                <a:cubicBezTo>
                  <a:pt x="-49385" y="521325"/>
                  <a:pt x="28984" y="406081"/>
                  <a:pt x="0" y="219827"/>
                </a:cubicBezTo>
                <a:close/>
              </a:path>
              <a:path w="3913260" h="1318934" extrusionOk="0">
                <a:moveTo>
                  <a:pt x="0" y="219827"/>
                </a:moveTo>
                <a:cubicBezTo>
                  <a:pt x="7000" y="66999"/>
                  <a:pt x="106420" y="25897"/>
                  <a:pt x="219827" y="0"/>
                </a:cubicBezTo>
                <a:cubicBezTo>
                  <a:pt x="377046" y="-42328"/>
                  <a:pt x="577871" y="47939"/>
                  <a:pt x="729289" y="0"/>
                </a:cubicBezTo>
                <a:cubicBezTo>
                  <a:pt x="880707" y="-47939"/>
                  <a:pt x="1054909" y="24291"/>
                  <a:pt x="1308224" y="0"/>
                </a:cubicBezTo>
                <a:cubicBezTo>
                  <a:pt x="1561540" y="-24291"/>
                  <a:pt x="1660312" y="9451"/>
                  <a:pt x="1782950" y="0"/>
                </a:cubicBezTo>
                <a:cubicBezTo>
                  <a:pt x="1905588" y="-9451"/>
                  <a:pt x="2199339" y="20568"/>
                  <a:pt x="2327148" y="0"/>
                </a:cubicBezTo>
                <a:cubicBezTo>
                  <a:pt x="2454957" y="-20568"/>
                  <a:pt x="2816797" y="67130"/>
                  <a:pt x="2940818" y="0"/>
                </a:cubicBezTo>
                <a:cubicBezTo>
                  <a:pt x="3064839" y="-67130"/>
                  <a:pt x="3345330" y="67837"/>
                  <a:pt x="3693433" y="0"/>
                </a:cubicBezTo>
                <a:cubicBezTo>
                  <a:pt x="3806915" y="4401"/>
                  <a:pt x="3893981" y="125214"/>
                  <a:pt x="3913260" y="219827"/>
                </a:cubicBezTo>
                <a:cubicBezTo>
                  <a:pt x="3941270" y="336799"/>
                  <a:pt x="3900383" y="459309"/>
                  <a:pt x="3913260" y="677053"/>
                </a:cubicBezTo>
                <a:cubicBezTo>
                  <a:pt x="3926137" y="894797"/>
                  <a:pt x="3873038" y="889376"/>
                  <a:pt x="3913260" y="1099107"/>
                </a:cubicBezTo>
                <a:cubicBezTo>
                  <a:pt x="3940988" y="1242681"/>
                  <a:pt x="3827274" y="1308804"/>
                  <a:pt x="3693433" y="1318934"/>
                </a:cubicBezTo>
                <a:cubicBezTo>
                  <a:pt x="3477839" y="1364546"/>
                  <a:pt x="3337377" y="1281902"/>
                  <a:pt x="3218707" y="1318934"/>
                </a:cubicBezTo>
                <a:cubicBezTo>
                  <a:pt x="3100037" y="1355966"/>
                  <a:pt x="2828795" y="1283015"/>
                  <a:pt x="2570300" y="1318934"/>
                </a:cubicBezTo>
                <a:cubicBezTo>
                  <a:pt x="2311805" y="1354853"/>
                  <a:pt x="2175641" y="1272263"/>
                  <a:pt x="1921894" y="1318934"/>
                </a:cubicBezTo>
                <a:cubicBezTo>
                  <a:pt x="1668147" y="1365605"/>
                  <a:pt x="1637468" y="1272790"/>
                  <a:pt x="1412432" y="1318934"/>
                </a:cubicBezTo>
                <a:cubicBezTo>
                  <a:pt x="1187396" y="1365078"/>
                  <a:pt x="1045611" y="1283558"/>
                  <a:pt x="902970" y="1318934"/>
                </a:cubicBezTo>
                <a:cubicBezTo>
                  <a:pt x="760329" y="1354310"/>
                  <a:pt x="479152" y="1257821"/>
                  <a:pt x="219827" y="1318934"/>
                </a:cubicBezTo>
                <a:cubicBezTo>
                  <a:pt x="91747" y="1323377"/>
                  <a:pt x="15030" y="1226074"/>
                  <a:pt x="0" y="1099107"/>
                </a:cubicBezTo>
                <a:cubicBezTo>
                  <a:pt x="-3833" y="980104"/>
                  <a:pt x="7125" y="862886"/>
                  <a:pt x="0" y="641881"/>
                </a:cubicBezTo>
                <a:cubicBezTo>
                  <a:pt x="-7125" y="420876"/>
                  <a:pt x="3787" y="364851"/>
                  <a:pt x="0" y="219827"/>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400" b="0" i="0" u="none" strike="noStrike" cap="none">
                <a:solidFill>
                  <a:srgbClr val="191919"/>
                </a:solidFill>
                <a:latin typeface="Arial"/>
                <a:ea typeface="Arial"/>
                <a:cs typeface="Arial"/>
                <a:sym typeface="Arial"/>
              </a:rPr>
              <a:t>2. Chỉ ra một mắt xích trong chuỗi thức ăn bị phá huỷ và hậu quả của nó.</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31"/>
        <p:cNvGrpSpPr/>
        <p:nvPr/>
      </p:nvGrpSpPr>
      <p:grpSpPr>
        <a:xfrm>
          <a:off x="0" y="0"/>
          <a:ext cx="0" cy="0"/>
          <a:chOff x="0" y="0"/>
          <a:chExt cx="0" cy="0"/>
        </a:xfrm>
      </p:grpSpPr>
      <p:pic>
        <p:nvPicPr>
          <p:cNvPr id="2032" name="Google Shape;2032;p50"/>
          <p:cNvPicPr preferRelativeResize="0"/>
          <p:nvPr/>
        </p:nvPicPr>
        <p:blipFill rotWithShape="1">
          <a:blip r:embed="rId3">
            <a:alphaModFix/>
          </a:blip>
          <a:srcRect t="11199" b="1"/>
          <a:stretch/>
        </p:blipFill>
        <p:spPr>
          <a:xfrm>
            <a:off x="-24774" y="-1"/>
            <a:ext cx="4596774" cy="5180131"/>
          </a:xfrm>
          <a:prstGeom prst="rect">
            <a:avLst/>
          </a:prstGeom>
          <a:noFill/>
          <a:ln>
            <a:noFill/>
          </a:ln>
        </p:spPr>
      </p:pic>
      <p:sp>
        <p:nvSpPr>
          <p:cNvPr id="2033" name="Google Shape;2033;p50"/>
          <p:cNvSpPr/>
          <p:nvPr/>
        </p:nvSpPr>
        <p:spPr>
          <a:xfrm>
            <a:off x="4572000" y="1389986"/>
            <a:ext cx="963555" cy="441025"/>
          </a:xfrm>
          <a:prstGeom prst="roundRect">
            <a:avLst>
              <a:gd name="adj" fmla="val 16667"/>
            </a:avLst>
          </a:prstGeom>
          <a:solidFill>
            <a:srgbClr val="D8F7FE"/>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baseline="-25000">
                <a:solidFill>
                  <a:schemeClr val="dk1"/>
                </a:solidFill>
                <a:latin typeface="Arial"/>
                <a:ea typeface="Arial"/>
                <a:cs typeface="Arial"/>
                <a:sym typeface="Arial"/>
              </a:rPr>
              <a:t>Cỏ</a:t>
            </a:r>
            <a:endParaRPr sz="2400" b="0" i="0" u="none" strike="noStrike" cap="none" baseline="-25000">
              <a:solidFill>
                <a:schemeClr val="dk1"/>
              </a:solidFill>
              <a:latin typeface="Arial"/>
              <a:ea typeface="Arial"/>
              <a:cs typeface="Arial"/>
              <a:sym typeface="Arial"/>
            </a:endParaRPr>
          </a:p>
        </p:txBody>
      </p:sp>
      <p:sp>
        <p:nvSpPr>
          <p:cNvPr id="2034" name="Google Shape;2034;p50"/>
          <p:cNvSpPr/>
          <p:nvPr/>
        </p:nvSpPr>
        <p:spPr>
          <a:xfrm>
            <a:off x="6123680" y="1385306"/>
            <a:ext cx="963555" cy="441025"/>
          </a:xfrm>
          <a:prstGeom prst="roundRect">
            <a:avLst>
              <a:gd name="adj" fmla="val 16667"/>
            </a:avLst>
          </a:prstGeom>
          <a:solidFill>
            <a:srgbClr val="D8F7FE"/>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baseline="-25000">
                <a:solidFill>
                  <a:schemeClr val="dk1"/>
                </a:solidFill>
                <a:latin typeface="Arial"/>
                <a:ea typeface="Arial"/>
                <a:cs typeface="Arial"/>
                <a:sym typeface="Arial"/>
              </a:rPr>
              <a:t>Bò</a:t>
            </a:r>
            <a:endParaRPr sz="2400" b="0" i="0" u="none" strike="noStrike" cap="none" baseline="-25000">
              <a:solidFill>
                <a:schemeClr val="dk1"/>
              </a:solidFill>
              <a:latin typeface="Arial"/>
              <a:ea typeface="Arial"/>
              <a:cs typeface="Arial"/>
              <a:sym typeface="Arial"/>
            </a:endParaRPr>
          </a:p>
        </p:txBody>
      </p:sp>
      <p:sp>
        <p:nvSpPr>
          <p:cNvPr id="2035" name="Google Shape;2035;p50"/>
          <p:cNvSpPr/>
          <p:nvPr/>
        </p:nvSpPr>
        <p:spPr>
          <a:xfrm>
            <a:off x="7701575" y="1380626"/>
            <a:ext cx="1241724" cy="441025"/>
          </a:xfrm>
          <a:prstGeom prst="roundRect">
            <a:avLst>
              <a:gd name="adj" fmla="val 16667"/>
            </a:avLst>
          </a:prstGeom>
          <a:solidFill>
            <a:srgbClr val="D8F7FE"/>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baseline="-25000">
                <a:solidFill>
                  <a:schemeClr val="dk1"/>
                </a:solidFill>
                <a:latin typeface="Arial"/>
                <a:ea typeface="Arial"/>
                <a:cs typeface="Arial"/>
                <a:sym typeface="Arial"/>
              </a:rPr>
              <a:t>Con người</a:t>
            </a:r>
            <a:endParaRPr sz="2400" b="0" i="0" u="none" strike="noStrike" cap="none" baseline="-25000">
              <a:solidFill>
                <a:schemeClr val="dk1"/>
              </a:solidFill>
              <a:latin typeface="Arial"/>
              <a:ea typeface="Arial"/>
              <a:cs typeface="Arial"/>
              <a:sym typeface="Arial"/>
            </a:endParaRPr>
          </a:p>
        </p:txBody>
      </p:sp>
      <p:cxnSp>
        <p:nvCxnSpPr>
          <p:cNvPr id="2036" name="Google Shape;2036;p50"/>
          <p:cNvCxnSpPr/>
          <p:nvPr/>
        </p:nvCxnSpPr>
        <p:spPr>
          <a:xfrm rot="10800000" flipH="1">
            <a:off x="5583897" y="1610498"/>
            <a:ext cx="465226" cy="1"/>
          </a:xfrm>
          <a:prstGeom prst="straightConnector1">
            <a:avLst/>
          </a:prstGeom>
          <a:noFill/>
          <a:ln w="76200" cap="flat" cmpd="sng">
            <a:solidFill>
              <a:srgbClr val="0070C0"/>
            </a:solidFill>
            <a:prstDash val="solid"/>
            <a:round/>
            <a:headEnd type="none" w="sm" len="sm"/>
            <a:tailEnd type="triangle" w="med" len="med"/>
          </a:ln>
        </p:spPr>
      </p:cxnSp>
      <p:cxnSp>
        <p:nvCxnSpPr>
          <p:cNvPr id="2037" name="Google Shape;2037;p50"/>
          <p:cNvCxnSpPr/>
          <p:nvPr/>
        </p:nvCxnSpPr>
        <p:spPr>
          <a:xfrm rot="10800000" flipH="1">
            <a:off x="7174424" y="1610499"/>
            <a:ext cx="465226" cy="1"/>
          </a:xfrm>
          <a:prstGeom prst="straightConnector1">
            <a:avLst/>
          </a:prstGeom>
          <a:noFill/>
          <a:ln w="76200" cap="flat" cmpd="sng">
            <a:solidFill>
              <a:srgbClr val="0070C0"/>
            </a:solidFill>
            <a:prstDash val="solid"/>
            <a:round/>
            <a:headEnd type="none" w="sm" len="sm"/>
            <a:tailEnd type="triangle" w="med" len="med"/>
          </a:ln>
        </p:spPr>
      </p:cxnSp>
      <p:sp>
        <p:nvSpPr>
          <p:cNvPr id="2038" name="Google Shape;2038;p50"/>
          <p:cNvSpPr/>
          <p:nvPr/>
        </p:nvSpPr>
        <p:spPr>
          <a:xfrm>
            <a:off x="4572000" y="2351237"/>
            <a:ext cx="963555" cy="441025"/>
          </a:xfrm>
          <a:prstGeom prst="roundRect">
            <a:avLst>
              <a:gd name="adj" fmla="val 16667"/>
            </a:avLst>
          </a:prstGeom>
          <a:solidFill>
            <a:srgbClr val="D8F7FE"/>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baseline="-25000">
                <a:solidFill>
                  <a:schemeClr val="dk1"/>
                </a:solidFill>
                <a:latin typeface="Arial"/>
                <a:ea typeface="Arial"/>
                <a:cs typeface="Arial"/>
                <a:sym typeface="Arial"/>
              </a:rPr>
              <a:t>Cỏ</a:t>
            </a:r>
            <a:endParaRPr sz="2400" b="0" i="0" u="none" strike="noStrike" cap="none" baseline="-25000">
              <a:solidFill>
                <a:schemeClr val="dk1"/>
              </a:solidFill>
              <a:latin typeface="Arial"/>
              <a:ea typeface="Arial"/>
              <a:cs typeface="Arial"/>
              <a:sym typeface="Arial"/>
            </a:endParaRPr>
          </a:p>
        </p:txBody>
      </p:sp>
      <p:sp>
        <p:nvSpPr>
          <p:cNvPr id="2039" name="Google Shape;2039;p50"/>
          <p:cNvSpPr/>
          <p:nvPr/>
        </p:nvSpPr>
        <p:spPr>
          <a:xfrm>
            <a:off x="6123680" y="2346557"/>
            <a:ext cx="963555" cy="441025"/>
          </a:xfrm>
          <a:prstGeom prst="roundRect">
            <a:avLst>
              <a:gd name="adj" fmla="val 16667"/>
            </a:avLst>
          </a:prstGeom>
          <a:solidFill>
            <a:srgbClr val="D8F7FE"/>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baseline="-25000">
                <a:solidFill>
                  <a:schemeClr val="dk1"/>
                </a:solidFill>
                <a:latin typeface="Arial"/>
                <a:ea typeface="Arial"/>
                <a:cs typeface="Arial"/>
                <a:sym typeface="Arial"/>
              </a:rPr>
              <a:t>Chuột</a:t>
            </a:r>
            <a:endParaRPr sz="2400" b="0" i="0" u="none" strike="noStrike" cap="none" baseline="-25000">
              <a:solidFill>
                <a:schemeClr val="dk1"/>
              </a:solidFill>
              <a:latin typeface="Arial"/>
              <a:ea typeface="Arial"/>
              <a:cs typeface="Arial"/>
              <a:sym typeface="Arial"/>
            </a:endParaRPr>
          </a:p>
        </p:txBody>
      </p:sp>
      <p:sp>
        <p:nvSpPr>
          <p:cNvPr id="2040" name="Google Shape;2040;p50"/>
          <p:cNvSpPr/>
          <p:nvPr/>
        </p:nvSpPr>
        <p:spPr>
          <a:xfrm>
            <a:off x="7701575" y="2341877"/>
            <a:ext cx="1241724" cy="441025"/>
          </a:xfrm>
          <a:prstGeom prst="roundRect">
            <a:avLst>
              <a:gd name="adj" fmla="val 16667"/>
            </a:avLst>
          </a:prstGeom>
          <a:solidFill>
            <a:srgbClr val="D8F7FE"/>
          </a:solidFill>
          <a:ln w="25400" cap="flat" cmpd="sng">
            <a:solidFill>
              <a:srgbClr val="0070C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400" b="0" i="0" u="none" strike="noStrike" cap="none" baseline="-25000">
                <a:solidFill>
                  <a:schemeClr val="dk1"/>
                </a:solidFill>
                <a:latin typeface="Arial"/>
                <a:ea typeface="Arial"/>
                <a:cs typeface="Arial"/>
                <a:sym typeface="Arial"/>
              </a:rPr>
              <a:t>Cú</a:t>
            </a:r>
            <a:endParaRPr sz="2400" b="0" i="0" u="none" strike="noStrike" cap="none" baseline="-25000">
              <a:solidFill>
                <a:schemeClr val="dk1"/>
              </a:solidFill>
              <a:latin typeface="Arial"/>
              <a:ea typeface="Arial"/>
              <a:cs typeface="Arial"/>
              <a:sym typeface="Arial"/>
            </a:endParaRPr>
          </a:p>
        </p:txBody>
      </p:sp>
      <p:cxnSp>
        <p:nvCxnSpPr>
          <p:cNvPr id="2041" name="Google Shape;2041;p50"/>
          <p:cNvCxnSpPr/>
          <p:nvPr/>
        </p:nvCxnSpPr>
        <p:spPr>
          <a:xfrm rot="10800000" flipH="1">
            <a:off x="5583897" y="2571749"/>
            <a:ext cx="465226" cy="1"/>
          </a:xfrm>
          <a:prstGeom prst="straightConnector1">
            <a:avLst/>
          </a:prstGeom>
          <a:noFill/>
          <a:ln w="76200" cap="flat" cmpd="sng">
            <a:solidFill>
              <a:srgbClr val="0070C0"/>
            </a:solidFill>
            <a:prstDash val="solid"/>
            <a:round/>
            <a:headEnd type="none" w="sm" len="sm"/>
            <a:tailEnd type="triangle" w="med" len="med"/>
          </a:ln>
        </p:spPr>
      </p:cxnSp>
      <p:cxnSp>
        <p:nvCxnSpPr>
          <p:cNvPr id="2042" name="Google Shape;2042;p50"/>
          <p:cNvCxnSpPr/>
          <p:nvPr/>
        </p:nvCxnSpPr>
        <p:spPr>
          <a:xfrm rot="10800000" flipH="1">
            <a:off x="7174424" y="2571750"/>
            <a:ext cx="465226" cy="1"/>
          </a:xfrm>
          <a:prstGeom prst="straightConnector1">
            <a:avLst/>
          </a:prstGeom>
          <a:noFill/>
          <a:ln w="76200" cap="flat" cmpd="sng">
            <a:solidFill>
              <a:srgbClr val="0070C0"/>
            </a:solidFill>
            <a:prstDash val="solid"/>
            <a:round/>
            <a:headEnd type="none" w="sm" len="sm"/>
            <a:tailEnd type="triangle" w="med" len="med"/>
          </a:ln>
        </p:spPr>
      </p:cxnSp>
      <p:sp>
        <p:nvSpPr>
          <p:cNvPr id="2043" name="Google Shape;2043;p50"/>
          <p:cNvSpPr/>
          <p:nvPr/>
        </p:nvSpPr>
        <p:spPr>
          <a:xfrm>
            <a:off x="8521268" y="2266598"/>
            <a:ext cx="281354" cy="591581"/>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44" name="Google Shape;2044;p50"/>
          <p:cNvSpPr/>
          <p:nvPr/>
        </p:nvSpPr>
        <p:spPr>
          <a:xfrm rot="10800000" flipH="1">
            <a:off x="6893070" y="2266598"/>
            <a:ext cx="281354" cy="591581"/>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45" name="Google Shape;2045;p50"/>
          <p:cNvSpPr/>
          <p:nvPr/>
        </p:nvSpPr>
        <p:spPr>
          <a:xfrm>
            <a:off x="5251016" y="2266598"/>
            <a:ext cx="281354" cy="591581"/>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46" name="Google Shape;2046;p50"/>
          <p:cNvSpPr/>
          <p:nvPr/>
        </p:nvSpPr>
        <p:spPr>
          <a:xfrm>
            <a:off x="6805881" y="1305347"/>
            <a:ext cx="281354" cy="591581"/>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47" name="Google Shape;2047;p50"/>
          <p:cNvSpPr/>
          <p:nvPr/>
        </p:nvSpPr>
        <p:spPr>
          <a:xfrm>
            <a:off x="5227986" y="1300728"/>
            <a:ext cx="281354" cy="591581"/>
          </a:xfrm>
          <a:prstGeom prst="downArrow">
            <a:avLst>
              <a:gd name="adj1" fmla="val 50000"/>
              <a:gd name="adj2" fmla="val 50000"/>
            </a:avLst>
          </a:prstGeom>
          <a:solidFill>
            <a:srgbClr val="FF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3"/>
                                        </p:tgtEl>
                                        <p:attrNameLst>
                                          <p:attrName>style.visibility</p:attrName>
                                        </p:attrNameLst>
                                      </p:cBhvr>
                                      <p:to>
                                        <p:strVal val="visible"/>
                                      </p:to>
                                    </p:set>
                                    <p:animEffect transition="in" filter="fade">
                                      <p:cBhvr>
                                        <p:cTn id="7" dur="500"/>
                                        <p:tgtEl>
                                          <p:spTgt spid="20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6"/>
                                        </p:tgtEl>
                                        <p:attrNameLst>
                                          <p:attrName>style.visibility</p:attrName>
                                        </p:attrNameLst>
                                      </p:cBhvr>
                                      <p:to>
                                        <p:strVal val="visible"/>
                                      </p:to>
                                    </p:set>
                                    <p:animEffect transition="in" filter="fade">
                                      <p:cBhvr>
                                        <p:cTn id="12" dur="500"/>
                                        <p:tgtEl>
                                          <p:spTgt spid="20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34"/>
                                        </p:tgtEl>
                                        <p:attrNameLst>
                                          <p:attrName>style.visibility</p:attrName>
                                        </p:attrNameLst>
                                      </p:cBhvr>
                                      <p:to>
                                        <p:strVal val="visible"/>
                                      </p:to>
                                    </p:set>
                                    <p:animEffect transition="in" filter="fade">
                                      <p:cBhvr>
                                        <p:cTn id="17" dur="500"/>
                                        <p:tgtEl>
                                          <p:spTgt spid="20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37"/>
                                        </p:tgtEl>
                                        <p:attrNameLst>
                                          <p:attrName>style.visibility</p:attrName>
                                        </p:attrNameLst>
                                      </p:cBhvr>
                                      <p:to>
                                        <p:strVal val="visible"/>
                                      </p:to>
                                    </p:set>
                                    <p:animEffect transition="in" filter="fade">
                                      <p:cBhvr>
                                        <p:cTn id="22" dur="500"/>
                                        <p:tgtEl>
                                          <p:spTgt spid="20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35"/>
                                        </p:tgtEl>
                                        <p:attrNameLst>
                                          <p:attrName>style.visibility</p:attrName>
                                        </p:attrNameLst>
                                      </p:cBhvr>
                                      <p:to>
                                        <p:strVal val="visible"/>
                                      </p:to>
                                    </p:set>
                                    <p:animEffect transition="in" filter="fade">
                                      <p:cBhvr>
                                        <p:cTn id="27" dur="500"/>
                                        <p:tgtEl>
                                          <p:spTgt spid="20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38"/>
                                        </p:tgtEl>
                                        <p:attrNameLst>
                                          <p:attrName>style.visibility</p:attrName>
                                        </p:attrNameLst>
                                      </p:cBhvr>
                                      <p:to>
                                        <p:strVal val="visible"/>
                                      </p:to>
                                    </p:set>
                                    <p:animEffect transition="in" filter="fade">
                                      <p:cBhvr>
                                        <p:cTn id="32" dur="500"/>
                                        <p:tgtEl>
                                          <p:spTgt spid="20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41"/>
                                        </p:tgtEl>
                                        <p:attrNameLst>
                                          <p:attrName>style.visibility</p:attrName>
                                        </p:attrNameLst>
                                      </p:cBhvr>
                                      <p:to>
                                        <p:strVal val="visible"/>
                                      </p:to>
                                    </p:set>
                                    <p:animEffect transition="in" filter="fade">
                                      <p:cBhvr>
                                        <p:cTn id="37" dur="500"/>
                                        <p:tgtEl>
                                          <p:spTgt spid="204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039"/>
                                        </p:tgtEl>
                                        <p:attrNameLst>
                                          <p:attrName>style.visibility</p:attrName>
                                        </p:attrNameLst>
                                      </p:cBhvr>
                                      <p:to>
                                        <p:strVal val="visible"/>
                                      </p:to>
                                    </p:set>
                                    <p:animEffect transition="in" filter="fade">
                                      <p:cBhvr>
                                        <p:cTn id="42" dur="500"/>
                                        <p:tgtEl>
                                          <p:spTgt spid="20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42"/>
                                        </p:tgtEl>
                                        <p:attrNameLst>
                                          <p:attrName>style.visibility</p:attrName>
                                        </p:attrNameLst>
                                      </p:cBhvr>
                                      <p:to>
                                        <p:strVal val="visible"/>
                                      </p:to>
                                    </p:set>
                                    <p:animEffect transition="in" filter="fade">
                                      <p:cBhvr>
                                        <p:cTn id="47" dur="500"/>
                                        <p:tgtEl>
                                          <p:spTgt spid="20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40"/>
                                        </p:tgtEl>
                                        <p:attrNameLst>
                                          <p:attrName>style.visibility</p:attrName>
                                        </p:attrNameLst>
                                      </p:cBhvr>
                                      <p:to>
                                        <p:strVal val="visible"/>
                                      </p:to>
                                    </p:set>
                                    <p:animEffect transition="in" filter="fade">
                                      <p:cBhvr>
                                        <p:cTn id="52" dur="500"/>
                                        <p:tgtEl>
                                          <p:spTgt spid="204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043"/>
                                        </p:tgtEl>
                                        <p:attrNameLst>
                                          <p:attrName>style.visibility</p:attrName>
                                        </p:attrNameLst>
                                      </p:cBhvr>
                                      <p:to>
                                        <p:strVal val="visible"/>
                                      </p:to>
                                    </p:set>
                                    <p:animEffect transition="in" filter="fade">
                                      <p:cBhvr>
                                        <p:cTn id="57" dur="500"/>
                                        <p:tgtEl>
                                          <p:spTgt spid="204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044"/>
                                        </p:tgtEl>
                                        <p:attrNameLst>
                                          <p:attrName>style.visibility</p:attrName>
                                        </p:attrNameLst>
                                      </p:cBhvr>
                                      <p:to>
                                        <p:strVal val="visible"/>
                                      </p:to>
                                    </p:set>
                                    <p:animEffect transition="in" filter="fade">
                                      <p:cBhvr>
                                        <p:cTn id="62" dur="500"/>
                                        <p:tgtEl>
                                          <p:spTgt spid="2044"/>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45"/>
                                        </p:tgtEl>
                                        <p:attrNameLst>
                                          <p:attrName>style.visibility</p:attrName>
                                        </p:attrNameLst>
                                      </p:cBhvr>
                                      <p:to>
                                        <p:strVal val="visible"/>
                                      </p:to>
                                    </p:set>
                                    <p:animEffect transition="in" filter="fade">
                                      <p:cBhvr>
                                        <p:cTn id="67" dur="500"/>
                                        <p:tgtEl>
                                          <p:spTgt spid="2045"/>
                                        </p:tgtEl>
                                      </p:cBhvr>
                                    </p:animEffect>
                                  </p:childTnLst>
                                </p:cTn>
                              </p:par>
                              <p:par>
                                <p:cTn id="68" presetID="10" presetClass="entr" presetSubtype="0" fill="hold" nodeType="withEffect">
                                  <p:stCondLst>
                                    <p:cond delay="0"/>
                                  </p:stCondLst>
                                  <p:childTnLst>
                                    <p:set>
                                      <p:cBhvr>
                                        <p:cTn id="69" dur="1" fill="hold">
                                          <p:stCondLst>
                                            <p:cond delay="0"/>
                                          </p:stCondLst>
                                        </p:cTn>
                                        <p:tgtEl>
                                          <p:spTgt spid="2047"/>
                                        </p:tgtEl>
                                        <p:attrNameLst>
                                          <p:attrName>style.visibility</p:attrName>
                                        </p:attrNameLst>
                                      </p:cBhvr>
                                      <p:to>
                                        <p:strVal val="visible"/>
                                      </p:to>
                                    </p:set>
                                    <p:animEffect transition="in" filter="fade">
                                      <p:cBhvr>
                                        <p:cTn id="70" dur="500"/>
                                        <p:tgtEl>
                                          <p:spTgt spid="204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046"/>
                                        </p:tgtEl>
                                        <p:attrNameLst>
                                          <p:attrName>style.visibility</p:attrName>
                                        </p:attrNameLst>
                                      </p:cBhvr>
                                      <p:to>
                                        <p:strVal val="visible"/>
                                      </p:to>
                                    </p:set>
                                    <p:animEffect transition="in" filter="fade">
                                      <p:cBhvr>
                                        <p:cTn id="75" dur="500"/>
                                        <p:tgtEl>
                                          <p:spTgt spid="2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51"/>
        <p:cNvGrpSpPr/>
        <p:nvPr/>
      </p:nvGrpSpPr>
      <p:grpSpPr>
        <a:xfrm>
          <a:off x="0" y="0"/>
          <a:ext cx="0" cy="0"/>
          <a:chOff x="0" y="0"/>
          <a:chExt cx="0" cy="0"/>
        </a:xfrm>
      </p:grpSpPr>
      <p:sp>
        <p:nvSpPr>
          <p:cNvPr id="2052" name="Google Shape;2052;p51"/>
          <p:cNvSpPr/>
          <p:nvPr/>
        </p:nvSpPr>
        <p:spPr>
          <a:xfrm>
            <a:off x="886567" y="1156812"/>
            <a:ext cx="7370865" cy="2254020"/>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800" b="1" i="0" u="none" strike="noStrike" cap="none">
                <a:solidFill>
                  <a:srgbClr val="FF0000"/>
                </a:solidFill>
                <a:latin typeface="Arial"/>
                <a:ea typeface="Arial"/>
                <a:cs typeface="Arial"/>
                <a:sym typeface="Arial"/>
              </a:rPr>
              <a:t>KẾT LUẬN: </a:t>
            </a:r>
            <a:r>
              <a:rPr lang="en-US" sz="2800" b="1" i="0" u="none" strike="noStrike" cap="none">
                <a:solidFill>
                  <a:schemeClr val="dk1"/>
                </a:solidFill>
                <a:latin typeface="Arial"/>
                <a:ea typeface="Arial"/>
                <a:cs typeface="Arial"/>
                <a:sym typeface="Arial"/>
              </a:rPr>
              <a:t>Trong tự nhiên, các chuỗi thức ăn cần được ở trạng thái cân bằng. Mỗi sự thay đổi của một loài sinh vật đều có thể khiến các loài sinh vật khác trong chuỗi thức ăn thay đổi.</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56"/>
        <p:cNvGrpSpPr/>
        <p:nvPr/>
      </p:nvGrpSpPr>
      <p:grpSpPr>
        <a:xfrm>
          <a:off x="0" y="0"/>
          <a:ext cx="0" cy="0"/>
          <a:chOff x="0" y="0"/>
          <a:chExt cx="0" cy="0"/>
        </a:xfrm>
      </p:grpSpPr>
      <p:grpSp>
        <p:nvGrpSpPr>
          <p:cNvPr id="2057" name="Google Shape;2057;p52"/>
          <p:cNvGrpSpPr/>
          <p:nvPr/>
        </p:nvGrpSpPr>
        <p:grpSpPr>
          <a:xfrm>
            <a:off x="4180401" y="1873931"/>
            <a:ext cx="3345561" cy="2930785"/>
            <a:chOff x="4180401" y="1873931"/>
            <a:chExt cx="3345561" cy="2930785"/>
          </a:xfrm>
        </p:grpSpPr>
        <p:grpSp>
          <p:nvGrpSpPr>
            <p:cNvPr id="2058" name="Google Shape;2058;p52"/>
            <p:cNvGrpSpPr/>
            <p:nvPr/>
          </p:nvGrpSpPr>
          <p:grpSpPr>
            <a:xfrm>
              <a:off x="5848279" y="1873931"/>
              <a:ext cx="1677683" cy="2930785"/>
              <a:chOff x="10413567" y="730568"/>
              <a:chExt cx="1956481" cy="3417825"/>
            </a:xfrm>
          </p:grpSpPr>
          <p:sp>
            <p:nvSpPr>
              <p:cNvPr id="2059" name="Google Shape;2059;p52"/>
              <p:cNvSpPr/>
              <p:nvPr/>
            </p:nvSpPr>
            <p:spPr>
              <a:xfrm>
                <a:off x="10413567" y="730568"/>
                <a:ext cx="1956481" cy="2809004"/>
              </a:xfrm>
              <a:custGeom>
                <a:avLst/>
                <a:gdLst/>
                <a:ahLst/>
                <a:cxnLst/>
                <a:rect l="l" t="t" r="r" b="b"/>
                <a:pathLst>
                  <a:path w="141774" h="203551" extrusionOk="0">
                    <a:moveTo>
                      <a:pt x="79327" y="609"/>
                    </a:moveTo>
                    <a:cubicBezTo>
                      <a:pt x="85906" y="2002"/>
                      <a:pt x="109742" y="3414"/>
                      <a:pt x="124394" y="70945"/>
                    </a:cubicBezTo>
                    <a:cubicBezTo>
                      <a:pt x="139047" y="138455"/>
                      <a:pt x="154789" y="147477"/>
                      <a:pt x="124394" y="175167"/>
                    </a:cubicBezTo>
                    <a:cubicBezTo>
                      <a:pt x="93999" y="202857"/>
                      <a:pt x="78499" y="210668"/>
                      <a:pt x="44371" y="196924"/>
                    </a:cubicBezTo>
                    <a:cubicBezTo>
                      <a:pt x="19243" y="186812"/>
                      <a:pt x="3965" y="170949"/>
                      <a:pt x="817" y="134035"/>
                    </a:cubicBezTo>
                    <a:cubicBezTo>
                      <a:pt x="-2856" y="90885"/>
                      <a:pt x="5298" y="49794"/>
                      <a:pt x="36701" y="23193"/>
                    </a:cubicBezTo>
                    <a:cubicBezTo>
                      <a:pt x="57792" y="5332"/>
                      <a:pt x="65764" y="-2277"/>
                      <a:pt x="79327" y="58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0" name="Google Shape;2060;p52"/>
              <p:cNvSpPr/>
              <p:nvPr/>
            </p:nvSpPr>
            <p:spPr>
              <a:xfrm>
                <a:off x="11364675" y="1419760"/>
                <a:ext cx="27848" cy="2728633"/>
              </a:xfrm>
              <a:custGeom>
                <a:avLst/>
                <a:gdLst/>
                <a:ahLst/>
                <a:cxnLst/>
                <a:rect l="l" t="t" r="r" b="b"/>
                <a:pathLst>
                  <a:path w="2018" h="197727" extrusionOk="0">
                    <a:moveTo>
                      <a:pt x="0" y="197728"/>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1" name="Google Shape;2061;p52"/>
              <p:cNvSpPr/>
              <p:nvPr/>
            </p:nvSpPr>
            <p:spPr>
              <a:xfrm>
                <a:off x="10945736" y="1191631"/>
                <a:ext cx="813827" cy="370144"/>
              </a:xfrm>
              <a:custGeom>
                <a:avLst/>
                <a:gdLst/>
                <a:ahLst/>
                <a:cxnLst/>
                <a:rect l="l" t="t" r="r" b="b"/>
                <a:pathLst>
                  <a:path w="58973" h="26822" extrusionOk="0">
                    <a:moveTo>
                      <a:pt x="58973" y="0"/>
                    </a:moveTo>
                    <a:cubicBezTo>
                      <a:pt x="58004" y="666"/>
                      <a:pt x="30213" y="26823"/>
                      <a:pt x="30213" y="26823"/>
                    </a:cubicBezTo>
                    <a:lnTo>
                      <a:pt x="0" y="56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2" name="Google Shape;2062;p52"/>
              <p:cNvSpPr/>
              <p:nvPr/>
            </p:nvSpPr>
            <p:spPr>
              <a:xfrm>
                <a:off x="10873304" y="1364608"/>
                <a:ext cx="958934" cy="489624"/>
              </a:xfrm>
              <a:custGeom>
                <a:avLst/>
                <a:gdLst/>
                <a:ahLst/>
                <a:cxnLst/>
                <a:rect l="l" t="t" r="r" b="b"/>
                <a:pathLst>
                  <a:path w="69488" h="35480" extrusionOk="0">
                    <a:moveTo>
                      <a:pt x="69488" y="0"/>
                    </a:moveTo>
                    <a:cubicBezTo>
                      <a:pt x="68338" y="868"/>
                      <a:pt x="35602" y="35481"/>
                      <a:pt x="35602" y="35481"/>
                    </a:cubicBezTo>
                    <a:lnTo>
                      <a:pt x="0" y="74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3" name="Google Shape;2063;p52"/>
              <p:cNvSpPr/>
              <p:nvPr/>
            </p:nvSpPr>
            <p:spPr>
              <a:xfrm>
                <a:off x="10776374" y="1597196"/>
                <a:ext cx="1152507" cy="489624"/>
              </a:xfrm>
              <a:custGeom>
                <a:avLst/>
                <a:gdLst/>
                <a:ahLst/>
                <a:cxnLst/>
                <a:rect l="l" t="t" r="r" b="b"/>
                <a:pathLst>
                  <a:path w="83515" h="35480" extrusionOk="0">
                    <a:moveTo>
                      <a:pt x="83515" y="0"/>
                    </a:moveTo>
                    <a:cubicBezTo>
                      <a:pt x="82143" y="868"/>
                      <a:pt x="42787" y="35481"/>
                      <a:pt x="42787" y="35481"/>
                    </a:cubicBezTo>
                    <a:lnTo>
                      <a:pt x="0" y="74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4" name="Google Shape;2064;p52"/>
              <p:cNvSpPr/>
              <p:nvPr/>
            </p:nvSpPr>
            <p:spPr>
              <a:xfrm>
                <a:off x="10727902" y="1866565"/>
                <a:ext cx="1249148" cy="489624"/>
              </a:xfrm>
              <a:custGeom>
                <a:avLst/>
                <a:gdLst/>
                <a:ahLst/>
                <a:cxnLst/>
                <a:rect l="l" t="t" r="r" b="b"/>
                <a:pathLst>
                  <a:path w="90518" h="35480" extrusionOk="0">
                    <a:moveTo>
                      <a:pt x="90519" y="0"/>
                    </a:moveTo>
                    <a:cubicBezTo>
                      <a:pt x="89025" y="868"/>
                      <a:pt x="46379" y="35481"/>
                      <a:pt x="46379" y="35481"/>
                    </a:cubicBezTo>
                    <a:lnTo>
                      <a:pt x="0" y="74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5" name="Google Shape;2065;p52"/>
              <p:cNvSpPr/>
              <p:nvPr/>
            </p:nvSpPr>
            <p:spPr>
              <a:xfrm>
                <a:off x="10727902" y="2135921"/>
                <a:ext cx="1249148" cy="489624"/>
              </a:xfrm>
              <a:custGeom>
                <a:avLst/>
                <a:gdLst/>
                <a:ahLst/>
                <a:cxnLst/>
                <a:rect l="l" t="t" r="r" b="b"/>
                <a:pathLst>
                  <a:path w="90518" h="35480" extrusionOk="0">
                    <a:moveTo>
                      <a:pt x="90519" y="0"/>
                    </a:moveTo>
                    <a:cubicBezTo>
                      <a:pt x="89025" y="868"/>
                      <a:pt x="46379" y="35480"/>
                      <a:pt x="46379" y="35480"/>
                    </a:cubicBezTo>
                    <a:lnTo>
                      <a:pt x="0" y="74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6" name="Google Shape;2066;p52"/>
              <p:cNvSpPr/>
              <p:nvPr/>
            </p:nvSpPr>
            <p:spPr>
              <a:xfrm>
                <a:off x="10736266" y="2405290"/>
                <a:ext cx="1232989" cy="489624"/>
              </a:xfrm>
              <a:custGeom>
                <a:avLst/>
                <a:gdLst/>
                <a:ahLst/>
                <a:cxnLst/>
                <a:rect l="l" t="t" r="r" b="b"/>
                <a:pathLst>
                  <a:path w="89347" h="35480" extrusionOk="0">
                    <a:moveTo>
                      <a:pt x="89348" y="0"/>
                    </a:moveTo>
                    <a:cubicBezTo>
                      <a:pt x="87875" y="868"/>
                      <a:pt x="45774" y="35481"/>
                      <a:pt x="45774" y="35481"/>
                    </a:cubicBezTo>
                    <a:lnTo>
                      <a:pt x="0" y="74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67" name="Google Shape;2067;p52"/>
              <p:cNvSpPr/>
              <p:nvPr/>
            </p:nvSpPr>
            <p:spPr>
              <a:xfrm>
                <a:off x="10719828" y="2674646"/>
                <a:ext cx="1265294" cy="489624"/>
              </a:xfrm>
              <a:custGeom>
                <a:avLst/>
                <a:gdLst/>
                <a:ahLst/>
                <a:cxnLst/>
                <a:rect l="l" t="t" r="r" b="b"/>
                <a:pathLst>
                  <a:path w="91688" h="35480" extrusionOk="0">
                    <a:moveTo>
                      <a:pt x="91689" y="0"/>
                    </a:moveTo>
                    <a:cubicBezTo>
                      <a:pt x="90175" y="868"/>
                      <a:pt x="46985" y="35481"/>
                      <a:pt x="46985" y="35481"/>
                    </a:cubicBezTo>
                    <a:lnTo>
                      <a:pt x="0" y="747"/>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068" name="Google Shape;2068;p52"/>
            <p:cNvGrpSpPr/>
            <p:nvPr/>
          </p:nvGrpSpPr>
          <p:grpSpPr>
            <a:xfrm>
              <a:off x="4180401" y="2365818"/>
              <a:ext cx="2119901" cy="2438750"/>
              <a:chOff x="9897806" y="-2895769"/>
              <a:chExt cx="2472187" cy="2844024"/>
            </a:xfrm>
          </p:grpSpPr>
          <p:sp>
            <p:nvSpPr>
              <p:cNvPr id="2069" name="Google Shape;2069;p52"/>
              <p:cNvSpPr/>
              <p:nvPr/>
            </p:nvSpPr>
            <p:spPr>
              <a:xfrm>
                <a:off x="9897806" y="-2895769"/>
                <a:ext cx="2472187" cy="2386613"/>
              </a:xfrm>
              <a:custGeom>
                <a:avLst/>
                <a:gdLst/>
                <a:ahLst/>
                <a:cxnLst/>
                <a:rect l="l" t="t" r="r" b="b"/>
                <a:pathLst>
                  <a:path w="179144" h="172943" extrusionOk="0">
                    <a:moveTo>
                      <a:pt x="179140" y="101498"/>
                    </a:moveTo>
                    <a:cubicBezTo>
                      <a:pt x="178332" y="151348"/>
                      <a:pt x="139784" y="172944"/>
                      <a:pt x="91951" y="172944"/>
                    </a:cubicBezTo>
                    <a:cubicBezTo>
                      <a:pt x="44119" y="172944"/>
                      <a:pt x="0" y="147998"/>
                      <a:pt x="0" y="98148"/>
                    </a:cubicBezTo>
                    <a:cubicBezTo>
                      <a:pt x="0" y="48297"/>
                      <a:pt x="39820" y="0"/>
                      <a:pt x="87672" y="0"/>
                    </a:cubicBezTo>
                    <a:cubicBezTo>
                      <a:pt x="135525" y="0"/>
                      <a:pt x="179705" y="66885"/>
                      <a:pt x="179140" y="10149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0" name="Google Shape;2070;p52"/>
              <p:cNvSpPr/>
              <p:nvPr/>
            </p:nvSpPr>
            <p:spPr>
              <a:xfrm>
                <a:off x="10730399" y="-2558716"/>
                <a:ext cx="744193" cy="652561"/>
              </a:xfrm>
              <a:custGeom>
                <a:avLst/>
                <a:gdLst/>
                <a:ahLst/>
                <a:cxnLst/>
                <a:rect l="l" t="t" r="r" b="b"/>
                <a:pathLst>
                  <a:path w="53927" h="47287" extrusionOk="0">
                    <a:moveTo>
                      <a:pt x="0" y="0"/>
                    </a:moveTo>
                    <a:cubicBezTo>
                      <a:pt x="0" y="0"/>
                      <a:pt x="3370" y="47287"/>
                      <a:pt x="26520" y="47287"/>
                    </a:cubicBezTo>
                    <a:cubicBezTo>
                      <a:pt x="49669" y="47287"/>
                      <a:pt x="53927" y="525"/>
                      <a:pt x="53927" y="52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1" name="Google Shape;2071;p52"/>
              <p:cNvSpPr/>
              <p:nvPr/>
            </p:nvSpPr>
            <p:spPr>
              <a:xfrm>
                <a:off x="10752689" y="-2515820"/>
                <a:ext cx="94130" cy="118363"/>
              </a:xfrm>
              <a:custGeom>
                <a:avLst/>
                <a:gdLst/>
                <a:ahLst/>
                <a:cxnLst/>
                <a:rect l="l" t="t" r="r" b="b"/>
                <a:pathLst>
                  <a:path w="6821" h="8577" extrusionOk="0">
                    <a:moveTo>
                      <a:pt x="0" y="8578"/>
                    </a:moveTo>
                    <a:lnTo>
                      <a:pt x="682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2" name="Google Shape;2072;p52"/>
              <p:cNvSpPr/>
              <p:nvPr/>
            </p:nvSpPr>
            <p:spPr>
              <a:xfrm>
                <a:off x="11373023" y="-2494358"/>
                <a:ext cx="160977" cy="82151"/>
              </a:xfrm>
              <a:custGeom>
                <a:avLst/>
                <a:gdLst/>
                <a:ahLst/>
                <a:cxnLst/>
                <a:rect l="l" t="t" r="r" b="b"/>
                <a:pathLst>
                  <a:path w="11665" h="5953" extrusionOk="0">
                    <a:moveTo>
                      <a:pt x="0" y="0"/>
                    </a:moveTo>
                    <a:lnTo>
                      <a:pt x="5813" y="5954"/>
                    </a:lnTo>
                    <a:lnTo>
                      <a:pt x="11666" y="1634"/>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3" name="Google Shape;2073;p52"/>
              <p:cNvSpPr/>
              <p:nvPr/>
            </p:nvSpPr>
            <p:spPr>
              <a:xfrm>
                <a:off x="11301710" y="-2247569"/>
                <a:ext cx="64612" cy="116693"/>
              </a:xfrm>
              <a:custGeom>
                <a:avLst/>
                <a:gdLst/>
                <a:ahLst/>
                <a:cxnLst/>
                <a:rect l="l" t="t" r="r" b="b"/>
                <a:pathLst>
                  <a:path w="4682" h="8456" extrusionOk="0">
                    <a:moveTo>
                      <a:pt x="0" y="0"/>
                    </a:moveTo>
                    <a:lnTo>
                      <a:pt x="4682" y="845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4" name="Google Shape;2074;p52"/>
              <p:cNvSpPr/>
              <p:nvPr/>
            </p:nvSpPr>
            <p:spPr>
              <a:xfrm>
                <a:off x="10730399" y="-2289913"/>
                <a:ext cx="163765" cy="145659"/>
              </a:xfrm>
              <a:custGeom>
                <a:avLst/>
                <a:gdLst/>
                <a:ahLst/>
                <a:cxnLst/>
                <a:rect l="l" t="t" r="r" b="b"/>
                <a:pathLst>
                  <a:path w="11867" h="10555" extrusionOk="0">
                    <a:moveTo>
                      <a:pt x="11867" y="0"/>
                    </a:moveTo>
                    <a:lnTo>
                      <a:pt x="6922" y="10555"/>
                    </a:lnTo>
                    <a:lnTo>
                      <a:pt x="0" y="904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5" name="Google Shape;2075;p52"/>
              <p:cNvSpPr/>
              <p:nvPr/>
            </p:nvSpPr>
            <p:spPr>
              <a:xfrm>
                <a:off x="10583327" y="-2298539"/>
                <a:ext cx="1038224" cy="774693"/>
              </a:xfrm>
              <a:custGeom>
                <a:avLst/>
                <a:gdLst/>
                <a:ahLst/>
                <a:cxnLst/>
                <a:rect l="l" t="t" r="r" b="b"/>
                <a:pathLst>
                  <a:path w="75220" h="56127" extrusionOk="0">
                    <a:moveTo>
                      <a:pt x="0" y="0"/>
                    </a:moveTo>
                    <a:cubicBezTo>
                      <a:pt x="0" y="0"/>
                      <a:pt x="4722" y="56127"/>
                      <a:pt x="36994" y="56127"/>
                    </a:cubicBezTo>
                    <a:cubicBezTo>
                      <a:pt x="69266" y="56127"/>
                      <a:pt x="75220" y="505"/>
                      <a:pt x="75220" y="505"/>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6" name="Google Shape;2076;p52"/>
              <p:cNvSpPr/>
              <p:nvPr/>
            </p:nvSpPr>
            <p:spPr>
              <a:xfrm>
                <a:off x="11496149" y="-2127797"/>
                <a:ext cx="170751" cy="99171"/>
              </a:xfrm>
              <a:custGeom>
                <a:avLst/>
                <a:gdLst/>
                <a:ahLst/>
                <a:cxnLst/>
                <a:rect l="l" t="t" r="r" b="b"/>
                <a:pathLst>
                  <a:path w="12371" h="7185" extrusionOk="0">
                    <a:moveTo>
                      <a:pt x="0" y="0"/>
                    </a:moveTo>
                    <a:lnTo>
                      <a:pt x="5086" y="7185"/>
                    </a:lnTo>
                    <a:lnTo>
                      <a:pt x="1237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7" name="Google Shape;2077;p52"/>
              <p:cNvSpPr/>
              <p:nvPr/>
            </p:nvSpPr>
            <p:spPr>
              <a:xfrm>
                <a:off x="11401441" y="-1887674"/>
                <a:ext cx="220067" cy="71304"/>
              </a:xfrm>
              <a:custGeom>
                <a:avLst/>
                <a:gdLst/>
                <a:ahLst/>
                <a:cxnLst/>
                <a:rect l="l" t="t" r="r" b="b"/>
                <a:pathLst>
                  <a:path w="15944" h="5166" extrusionOk="0">
                    <a:moveTo>
                      <a:pt x="15944" y="1231"/>
                    </a:moveTo>
                    <a:lnTo>
                      <a:pt x="5974" y="5166"/>
                    </a:ln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8" name="Google Shape;2078;p52"/>
              <p:cNvSpPr/>
              <p:nvPr/>
            </p:nvSpPr>
            <p:spPr>
              <a:xfrm>
                <a:off x="11301710" y="-1747572"/>
                <a:ext cx="194436" cy="108087"/>
              </a:xfrm>
              <a:custGeom>
                <a:avLst/>
                <a:gdLst/>
                <a:ahLst/>
                <a:cxnLst/>
                <a:rect l="l" t="t" r="r" b="b"/>
                <a:pathLst>
                  <a:path w="14087" h="7831" extrusionOk="0">
                    <a:moveTo>
                      <a:pt x="0" y="0"/>
                    </a:moveTo>
                    <a:lnTo>
                      <a:pt x="4218" y="7831"/>
                    </a:lnTo>
                    <a:lnTo>
                      <a:pt x="14088" y="680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79" name="Google Shape;2079;p52"/>
              <p:cNvSpPr/>
              <p:nvPr/>
            </p:nvSpPr>
            <p:spPr>
              <a:xfrm>
                <a:off x="10495865" y="-2183501"/>
                <a:ext cx="111138" cy="40386"/>
              </a:xfrm>
              <a:custGeom>
                <a:avLst/>
                <a:gdLst/>
                <a:ahLst/>
                <a:cxnLst/>
                <a:rect l="l" t="t" r="r" b="b"/>
                <a:pathLst>
                  <a:path w="8052" h="2926" extrusionOk="0">
                    <a:moveTo>
                      <a:pt x="0" y="0"/>
                    </a:moveTo>
                    <a:lnTo>
                      <a:pt x="8053" y="292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0" name="Google Shape;2080;p52"/>
              <p:cNvSpPr/>
              <p:nvPr/>
            </p:nvSpPr>
            <p:spPr>
              <a:xfrm>
                <a:off x="10606997" y="-1911357"/>
                <a:ext cx="168529" cy="59323"/>
              </a:xfrm>
              <a:custGeom>
                <a:avLst/>
                <a:gdLst/>
                <a:ahLst/>
                <a:cxnLst/>
                <a:rect l="l" t="t" r="r" b="b"/>
                <a:pathLst>
                  <a:path w="12210" h="4298" extrusionOk="0">
                    <a:moveTo>
                      <a:pt x="0" y="1716"/>
                    </a:moveTo>
                    <a:lnTo>
                      <a:pt x="6418" y="4299"/>
                    </a:lnTo>
                    <a:lnTo>
                      <a:pt x="1221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1" name="Google Shape;2081;p52"/>
              <p:cNvSpPr/>
              <p:nvPr/>
            </p:nvSpPr>
            <p:spPr>
              <a:xfrm>
                <a:off x="10730399" y="-1736696"/>
                <a:ext cx="163794" cy="106403"/>
              </a:xfrm>
              <a:custGeom>
                <a:avLst/>
                <a:gdLst/>
                <a:ahLst/>
                <a:cxnLst/>
                <a:rect l="l" t="t" r="r" b="b"/>
                <a:pathLst>
                  <a:path w="11867" h="7709" extrusionOk="0">
                    <a:moveTo>
                      <a:pt x="11867" y="0"/>
                    </a:moveTo>
                    <a:lnTo>
                      <a:pt x="8436" y="7710"/>
                    </a:lnTo>
                    <a:lnTo>
                      <a:pt x="0" y="771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2" name="Google Shape;2082;p52"/>
              <p:cNvSpPr/>
              <p:nvPr/>
            </p:nvSpPr>
            <p:spPr>
              <a:xfrm>
                <a:off x="10371897" y="-2079325"/>
                <a:ext cx="1461643" cy="1035436"/>
              </a:xfrm>
              <a:custGeom>
                <a:avLst/>
                <a:gdLst/>
                <a:ahLst/>
                <a:cxnLst/>
                <a:rect l="l" t="t" r="r" b="b"/>
                <a:pathLst>
                  <a:path w="105897" h="75018" extrusionOk="0">
                    <a:moveTo>
                      <a:pt x="0" y="0"/>
                    </a:moveTo>
                    <a:cubicBezTo>
                      <a:pt x="0" y="0"/>
                      <a:pt x="6640" y="75018"/>
                      <a:pt x="52091" y="75018"/>
                    </a:cubicBezTo>
                    <a:cubicBezTo>
                      <a:pt x="97542" y="75018"/>
                      <a:pt x="105897" y="1574"/>
                      <a:pt x="105897" y="157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3" name="Google Shape;2083;p52"/>
              <p:cNvSpPr/>
              <p:nvPr/>
            </p:nvSpPr>
            <p:spPr>
              <a:xfrm>
                <a:off x="10271338" y="-1972913"/>
                <a:ext cx="206692" cy="60441"/>
              </a:xfrm>
              <a:custGeom>
                <a:avLst/>
                <a:gdLst/>
                <a:ahLst/>
                <a:cxnLst/>
                <a:rect l="l" t="t" r="r" b="b"/>
                <a:pathLst>
                  <a:path w="14975" h="4379" extrusionOk="0">
                    <a:moveTo>
                      <a:pt x="0" y="0"/>
                    </a:moveTo>
                    <a:lnTo>
                      <a:pt x="9102" y="4379"/>
                    </a:lnTo>
                    <a:lnTo>
                      <a:pt x="14976" y="1271"/>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4" name="Google Shape;2084;p52"/>
              <p:cNvSpPr/>
              <p:nvPr/>
            </p:nvSpPr>
            <p:spPr>
              <a:xfrm>
                <a:off x="11808401" y="-2004947"/>
                <a:ext cx="120896" cy="92477"/>
              </a:xfrm>
              <a:custGeom>
                <a:avLst/>
                <a:gdLst/>
                <a:ahLst/>
                <a:cxnLst/>
                <a:rect l="l" t="t" r="r" b="b"/>
                <a:pathLst>
                  <a:path w="8759" h="6700" extrusionOk="0">
                    <a:moveTo>
                      <a:pt x="0" y="6701"/>
                    </a:moveTo>
                    <a:lnTo>
                      <a:pt x="8759"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5" name="Google Shape;2085;p52"/>
              <p:cNvSpPr/>
              <p:nvPr/>
            </p:nvSpPr>
            <p:spPr>
              <a:xfrm>
                <a:off x="11425677" y="-1325831"/>
                <a:ext cx="198894" cy="108074"/>
              </a:xfrm>
              <a:custGeom>
                <a:avLst/>
                <a:gdLst/>
                <a:ahLst/>
                <a:cxnLst/>
                <a:rect l="l" t="t" r="r" b="b"/>
                <a:pathLst>
                  <a:path w="14410" h="7830" extrusionOk="0">
                    <a:moveTo>
                      <a:pt x="0" y="0"/>
                    </a:moveTo>
                    <a:lnTo>
                      <a:pt x="4440" y="7831"/>
                    </a:lnTo>
                    <a:lnTo>
                      <a:pt x="14410" y="700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6" name="Google Shape;2086;p52"/>
              <p:cNvSpPr/>
              <p:nvPr/>
            </p:nvSpPr>
            <p:spPr>
              <a:xfrm>
                <a:off x="11293925" y="-1217763"/>
                <a:ext cx="39544" cy="115610"/>
              </a:xfrm>
              <a:custGeom>
                <a:avLst/>
                <a:gdLst/>
                <a:ahLst/>
                <a:cxnLst/>
                <a:rect l="l" t="t" r="r" b="b"/>
                <a:pathLst>
                  <a:path w="2865" h="8376" extrusionOk="0">
                    <a:moveTo>
                      <a:pt x="0" y="0"/>
                    </a:moveTo>
                    <a:cubicBezTo>
                      <a:pt x="383" y="222"/>
                      <a:pt x="2866" y="8376"/>
                      <a:pt x="2866" y="837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7" name="Google Shape;2087;p52"/>
              <p:cNvSpPr/>
              <p:nvPr/>
            </p:nvSpPr>
            <p:spPr>
              <a:xfrm>
                <a:off x="11593645" y="-1562048"/>
                <a:ext cx="179115" cy="76038"/>
              </a:xfrm>
              <a:custGeom>
                <a:avLst/>
                <a:gdLst/>
                <a:ahLst/>
                <a:cxnLst/>
                <a:rect l="l" t="t" r="r" b="b"/>
                <a:pathLst>
                  <a:path w="12977" h="5509" extrusionOk="0">
                    <a:moveTo>
                      <a:pt x="0" y="0"/>
                    </a:moveTo>
                    <a:lnTo>
                      <a:pt x="5389" y="5510"/>
                    </a:lnTo>
                    <a:lnTo>
                      <a:pt x="12977" y="1312"/>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8" name="Google Shape;2088;p52"/>
              <p:cNvSpPr/>
              <p:nvPr/>
            </p:nvSpPr>
            <p:spPr>
              <a:xfrm>
                <a:off x="10333459" y="-1789350"/>
                <a:ext cx="203628" cy="66293"/>
              </a:xfrm>
              <a:custGeom>
                <a:avLst/>
                <a:gdLst/>
                <a:ahLst/>
                <a:cxnLst/>
                <a:rect l="l" t="t" r="r" b="b"/>
                <a:pathLst>
                  <a:path w="14753" h="4803" extrusionOk="0">
                    <a:moveTo>
                      <a:pt x="0" y="2725"/>
                    </a:moveTo>
                    <a:lnTo>
                      <a:pt x="7851" y="4804"/>
                    </a:lnTo>
                    <a:lnTo>
                      <a:pt x="14753"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89" name="Google Shape;2089;p52"/>
              <p:cNvSpPr/>
              <p:nvPr/>
            </p:nvSpPr>
            <p:spPr>
              <a:xfrm>
                <a:off x="10435137" y="-1523886"/>
                <a:ext cx="177155" cy="84678"/>
              </a:xfrm>
              <a:custGeom>
                <a:avLst/>
                <a:gdLst/>
                <a:ahLst/>
                <a:cxnLst/>
                <a:rect l="l" t="t" r="r" b="b"/>
                <a:pathLst>
                  <a:path w="12835" h="6135" extrusionOk="0">
                    <a:moveTo>
                      <a:pt x="0" y="1655"/>
                    </a:moveTo>
                    <a:lnTo>
                      <a:pt x="8355" y="6136"/>
                    </a:lnTo>
                    <a:lnTo>
                      <a:pt x="12836"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0" name="Google Shape;2090;p52"/>
              <p:cNvSpPr/>
              <p:nvPr/>
            </p:nvSpPr>
            <p:spPr>
              <a:xfrm>
                <a:off x="10562997" y="-1303265"/>
                <a:ext cx="183849" cy="60165"/>
              </a:xfrm>
              <a:custGeom>
                <a:avLst/>
                <a:gdLst/>
                <a:ahLst/>
                <a:cxnLst/>
                <a:rect l="l" t="t" r="r" b="b"/>
                <a:pathLst>
                  <a:path w="13320" h="4359" extrusionOk="0">
                    <a:moveTo>
                      <a:pt x="0" y="4359"/>
                    </a:moveTo>
                    <a:cubicBezTo>
                      <a:pt x="222" y="4097"/>
                      <a:pt x="8416" y="4359"/>
                      <a:pt x="8416" y="4359"/>
                    </a:cubicBezTo>
                    <a:lnTo>
                      <a:pt x="1332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1" name="Google Shape;2091;p52"/>
              <p:cNvSpPr/>
              <p:nvPr/>
            </p:nvSpPr>
            <p:spPr>
              <a:xfrm>
                <a:off x="10721483" y="-1202429"/>
                <a:ext cx="154036" cy="112256"/>
              </a:xfrm>
              <a:custGeom>
                <a:avLst/>
                <a:gdLst/>
                <a:ahLst/>
                <a:cxnLst/>
                <a:rect l="l" t="t" r="r" b="b"/>
                <a:pathLst>
                  <a:path w="11160" h="8133" extrusionOk="0">
                    <a:moveTo>
                      <a:pt x="0" y="8134"/>
                    </a:moveTo>
                    <a:cubicBezTo>
                      <a:pt x="303" y="7911"/>
                      <a:pt x="8517" y="6761"/>
                      <a:pt x="8517" y="6761"/>
                    </a:cubicBezTo>
                    <a:lnTo>
                      <a:pt x="11161"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2" name="Google Shape;2092;p52"/>
              <p:cNvSpPr/>
              <p:nvPr/>
            </p:nvSpPr>
            <p:spPr>
              <a:xfrm>
                <a:off x="10145714" y="-1913303"/>
                <a:ext cx="1917940" cy="1255503"/>
              </a:xfrm>
              <a:custGeom>
                <a:avLst/>
                <a:gdLst/>
                <a:ahLst/>
                <a:cxnLst/>
                <a:rect l="l" t="t" r="r" b="b"/>
                <a:pathLst>
                  <a:path w="138956" h="90962" extrusionOk="0">
                    <a:moveTo>
                      <a:pt x="0" y="0"/>
                    </a:moveTo>
                    <a:cubicBezTo>
                      <a:pt x="0" y="0"/>
                      <a:pt x="8699" y="90962"/>
                      <a:pt x="68358" y="90962"/>
                    </a:cubicBezTo>
                    <a:cubicBezTo>
                      <a:pt x="128018" y="90962"/>
                      <a:pt x="138956" y="5894"/>
                      <a:pt x="138956" y="5894"/>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nvGrpSpPr>
              <p:cNvPr id="2093" name="Google Shape;2093;p52"/>
              <p:cNvGrpSpPr/>
              <p:nvPr/>
            </p:nvGrpSpPr>
            <p:grpSpPr>
              <a:xfrm>
                <a:off x="10028056" y="-1791201"/>
                <a:ext cx="2121185" cy="1079949"/>
                <a:chOff x="8903178" y="5005391"/>
                <a:chExt cx="153689" cy="78247"/>
              </a:xfrm>
            </p:grpSpPr>
            <p:sp>
              <p:nvSpPr>
                <p:cNvPr id="2094" name="Google Shape;2094;p52"/>
                <p:cNvSpPr/>
                <p:nvPr/>
              </p:nvSpPr>
              <p:spPr>
                <a:xfrm>
                  <a:off x="9040943" y="5009568"/>
                  <a:ext cx="15924" cy="7346"/>
                </a:xfrm>
                <a:custGeom>
                  <a:avLst/>
                  <a:gdLst/>
                  <a:ahLst/>
                  <a:cxnLst/>
                  <a:rect l="l" t="t" r="r" b="b"/>
                  <a:pathLst>
                    <a:path w="15924" h="7346" extrusionOk="0">
                      <a:moveTo>
                        <a:pt x="0" y="0"/>
                      </a:moveTo>
                      <a:lnTo>
                        <a:pt x="6782" y="7347"/>
                      </a:lnTo>
                      <a:lnTo>
                        <a:pt x="15924" y="312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5" name="Google Shape;2095;p52"/>
                <p:cNvSpPr/>
                <p:nvPr/>
              </p:nvSpPr>
              <p:spPr>
                <a:xfrm>
                  <a:off x="9037533" y="5021941"/>
                  <a:ext cx="19334" cy="6559"/>
                </a:xfrm>
                <a:custGeom>
                  <a:avLst/>
                  <a:gdLst/>
                  <a:ahLst/>
                  <a:cxnLst/>
                  <a:rect l="l" t="t" r="r" b="b"/>
                  <a:pathLst>
                    <a:path w="19334" h="6559" extrusionOk="0">
                      <a:moveTo>
                        <a:pt x="0" y="0"/>
                      </a:moveTo>
                      <a:lnTo>
                        <a:pt x="6802" y="6559"/>
                      </a:lnTo>
                      <a:lnTo>
                        <a:pt x="19335" y="250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6" name="Google Shape;2096;p52"/>
                <p:cNvSpPr/>
                <p:nvPr/>
              </p:nvSpPr>
              <p:spPr>
                <a:xfrm>
                  <a:off x="9030590" y="5038611"/>
                  <a:ext cx="22301" cy="7588"/>
                </a:xfrm>
                <a:custGeom>
                  <a:avLst/>
                  <a:gdLst/>
                  <a:ahLst/>
                  <a:cxnLst/>
                  <a:rect l="l" t="t" r="r" b="b"/>
                  <a:pathLst>
                    <a:path w="22301" h="7588" extrusionOk="0">
                      <a:moveTo>
                        <a:pt x="22302" y="0"/>
                      </a:moveTo>
                      <a:cubicBezTo>
                        <a:pt x="21514" y="706"/>
                        <a:pt x="6943" y="7589"/>
                        <a:pt x="6943" y="7589"/>
                      </a:cubicBez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7" name="Google Shape;2097;p52"/>
                <p:cNvSpPr/>
                <p:nvPr/>
              </p:nvSpPr>
              <p:spPr>
                <a:xfrm>
                  <a:off x="9024797" y="5048440"/>
                  <a:ext cx="16145" cy="8739"/>
                </a:xfrm>
                <a:custGeom>
                  <a:avLst/>
                  <a:gdLst/>
                  <a:ahLst/>
                  <a:cxnLst/>
                  <a:rect l="l" t="t" r="r" b="b"/>
                  <a:pathLst>
                    <a:path w="16145" h="8739" extrusionOk="0">
                      <a:moveTo>
                        <a:pt x="0" y="0"/>
                      </a:moveTo>
                      <a:lnTo>
                        <a:pt x="5793" y="8739"/>
                      </a:lnTo>
                      <a:lnTo>
                        <a:pt x="16146" y="438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8" name="Google Shape;2098;p52"/>
                <p:cNvSpPr/>
                <p:nvPr/>
              </p:nvSpPr>
              <p:spPr>
                <a:xfrm>
                  <a:off x="8903178" y="5005391"/>
                  <a:ext cx="10817" cy="5287"/>
                </a:xfrm>
                <a:custGeom>
                  <a:avLst/>
                  <a:gdLst/>
                  <a:ahLst/>
                  <a:cxnLst/>
                  <a:rect l="l" t="t" r="r" b="b"/>
                  <a:pathLst>
                    <a:path w="10817" h="5287" extrusionOk="0">
                      <a:moveTo>
                        <a:pt x="0" y="0"/>
                      </a:moveTo>
                      <a:lnTo>
                        <a:pt x="10818" y="5288"/>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099" name="Google Shape;2099;p52"/>
                <p:cNvSpPr/>
                <p:nvPr/>
              </p:nvSpPr>
              <p:spPr>
                <a:xfrm>
                  <a:off x="8908587" y="5022869"/>
                  <a:ext cx="16266" cy="4561"/>
                </a:xfrm>
                <a:custGeom>
                  <a:avLst/>
                  <a:gdLst/>
                  <a:ahLst/>
                  <a:cxnLst/>
                  <a:rect l="l" t="t" r="r" b="b"/>
                  <a:pathLst>
                    <a:path w="16266" h="4561" extrusionOk="0">
                      <a:moveTo>
                        <a:pt x="0" y="0"/>
                      </a:moveTo>
                      <a:lnTo>
                        <a:pt x="8537" y="4561"/>
                      </a:lnTo>
                      <a:lnTo>
                        <a:pt x="16267"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0" name="Google Shape;2100;p52"/>
                <p:cNvSpPr/>
                <p:nvPr/>
              </p:nvSpPr>
              <p:spPr>
                <a:xfrm>
                  <a:off x="8913996" y="5039580"/>
                  <a:ext cx="15742" cy="5529"/>
                </a:xfrm>
                <a:custGeom>
                  <a:avLst/>
                  <a:gdLst/>
                  <a:ahLst/>
                  <a:cxnLst/>
                  <a:rect l="l" t="t" r="r" b="b"/>
                  <a:pathLst>
                    <a:path w="15742" h="5529" extrusionOk="0">
                      <a:moveTo>
                        <a:pt x="0" y="2523"/>
                      </a:moveTo>
                      <a:cubicBezTo>
                        <a:pt x="1534" y="2846"/>
                        <a:pt x="11080" y="5530"/>
                        <a:pt x="11080" y="5530"/>
                      </a:cubicBezTo>
                      <a:lnTo>
                        <a:pt x="1574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1" name="Google Shape;2101;p52"/>
                <p:cNvSpPr/>
                <p:nvPr/>
              </p:nvSpPr>
              <p:spPr>
                <a:xfrm>
                  <a:off x="8921867" y="5055766"/>
                  <a:ext cx="15722" cy="4198"/>
                </a:xfrm>
                <a:custGeom>
                  <a:avLst/>
                  <a:gdLst/>
                  <a:ahLst/>
                  <a:cxnLst/>
                  <a:rect l="l" t="t" r="r" b="b"/>
                  <a:pathLst>
                    <a:path w="15722" h="4198" extrusionOk="0">
                      <a:moveTo>
                        <a:pt x="0" y="3088"/>
                      </a:moveTo>
                      <a:lnTo>
                        <a:pt x="11181" y="4198"/>
                      </a:lnTo>
                      <a:lnTo>
                        <a:pt x="15722"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2" name="Google Shape;2102;p52"/>
                <p:cNvSpPr/>
                <p:nvPr/>
              </p:nvSpPr>
              <p:spPr>
                <a:xfrm>
                  <a:off x="8930263" y="5067250"/>
                  <a:ext cx="16408" cy="4985"/>
                </a:xfrm>
                <a:custGeom>
                  <a:avLst/>
                  <a:gdLst/>
                  <a:ahLst/>
                  <a:cxnLst/>
                  <a:rect l="l" t="t" r="r" b="b"/>
                  <a:pathLst>
                    <a:path w="16408" h="4985" extrusionOk="0">
                      <a:moveTo>
                        <a:pt x="0" y="4662"/>
                      </a:moveTo>
                      <a:lnTo>
                        <a:pt x="12856" y="4985"/>
                      </a:lnTo>
                      <a:lnTo>
                        <a:pt x="16408"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3" name="Google Shape;2103;p52"/>
                <p:cNvSpPr/>
                <p:nvPr/>
              </p:nvSpPr>
              <p:spPr>
                <a:xfrm>
                  <a:off x="9013778" y="5062527"/>
                  <a:ext cx="19092" cy="9385"/>
                </a:xfrm>
                <a:custGeom>
                  <a:avLst/>
                  <a:gdLst/>
                  <a:ahLst/>
                  <a:cxnLst/>
                  <a:rect l="l" t="t" r="r" b="b"/>
                  <a:pathLst>
                    <a:path w="19092" h="9385" extrusionOk="0">
                      <a:moveTo>
                        <a:pt x="0" y="0"/>
                      </a:moveTo>
                      <a:lnTo>
                        <a:pt x="5268" y="9385"/>
                      </a:lnTo>
                      <a:lnTo>
                        <a:pt x="19093" y="7225"/>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4" name="Google Shape;2104;p52"/>
                <p:cNvSpPr/>
                <p:nvPr/>
              </p:nvSpPr>
              <p:spPr>
                <a:xfrm>
                  <a:off x="9003364" y="5070802"/>
                  <a:ext cx="15681" cy="10252"/>
                </a:xfrm>
                <a:custGeom>
                  <a:avLst/>
                  <a:gdLst/>
                  <a:ahLst/>
                  <a:cxnLst/>
                  <a:rect l="l" t="t" r="r" b="b"/>
                  <a:pathLst>
                    <a:path w="15681" h="10252" extrusionOk="0">
                      <a:moveTo>
                        <a:pt x="0" y="0"/>
                      </a:moveTo>
                      <a:lnTo>
                        <a:pt x="2947" y="10253"/>
                      </a:lnTo>
                      <a:lnTo>
                        <a:pt x="15682" y="10253"/>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2105" name="Google Shape;2105;p52"/>
                <p:cNvSpPr/>
                <p:nvPr/>
              </p:nvSpPr>
              <p:spPr>
                <a:xfrm>
                  <a:off x="8946671" y="5074213"/>
                  <a:ext cx="11080" cy="9425"/>
                </a:xfrm>
                <a:custGeom>
                  <a:avLst/>
                  <a:gdLst/>
                  <a:ahLst/>
                  <a:cxnLst/>
                  <a:rect l="l" t="t" r="r" b="b"/>
                  <a:pathLst>
                    <a:path w="11080" h="9425" extrusionOk="0">
                      <a:moveTo>
                        <a:pt x="10152" y="0"/>
                      </a:moveTo>
                      <a:lnTo>
                        <a:pt x="11080" y="7972"/>
                      </a:lnTo>
                      <a:lnTo>
                        <a:pt x="0" y="9426"/>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106" name="Google Shape;2106;p52"/>
              <p:cNvSpPr/>
              <p:nvPr/>
            </p:nvSpPr>
            <p:spPr>
              <a:xfrm>
                <a:off x="11102274" y="-2280721"/>
                <a:ext cx="27848" cy="2228976"/>
              </a:xfrm>
              <a:custGeom>
                <a:avLst/>
                <a:gdLst/>
                <a:ahLst/>
                <a:cxnLst/>
                <a:rect l="l" t="t" r="r" b="b"/>
                <a:pathLst>
                  <a:path w="2018" h="161520" extrusionOk="0">
                    <a:moveTo>
                      <a:pt x="0" y="161520"/>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sp>
        <p:nvSpPr>
          <p:cNvPr id="2107" name="Google Shape;2107;p52"/>
          <p:cNvSpPr txBox="1">
            <a:spLocks noGrp="1"/>
          </p:cNvSpPr>
          <p:nvPr>
            <p:ph type="title"/>
          </p:nvPr>
        </p:nvSpPr>
        <p:spPr>
          <a:xfrm>
            <a:off x="686179" y="1560077"/>
            <a:ext cx="51621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7200" b="1">
                <a:solidFill>
                  <a:srgbClr val="FF0000"/>
                </a:solidFill>
                <a:latin typeface="Arial"/>
                <a:ea typeface="Arial"/>
                <a:cs typeface="Arial"/>
                <a:sym typeface="Arial"/>
              </a:rPr>
              <a:t>DẶN DÒ</a:t>
            </a:r>
            <a:endParaRPr sz="7200" b="1">
              <a:solidFill>
                <a:srgbClr val="FF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28"/>
          <p:cNvSpPr/>
          <p:nvPr/>
        </p:nvSpPr>
        <p:spPr>
          <a:xfrm>
            <a:off x="1336273" y="1204179"/>
            <a:ext cx="6620309" cy="2091914"/>
          </a:xfrm>
          <a:custGeom>
            <a:avLst/>
            <a:gdLst/>
            <a:ahLst/>
            <a:cxnLst/>
            <a:rect l="l" t="t" r="r" b="b"/>
            <a:pathLst>
              <a:path w="6620309" h="2091914" fill="none" extrusionOk="0">
                <a:moveTo>
                  <a:pt x="0" y="348659"/>
                </a:moveTo>
                <a:cubicBezTo>
                  <a:pt x="7303" y="150710"/>
                  <a:pt x="170477" y="-5721"/>
                  <a:pt x="348659" y="0"/>
                </a:cubicBezTo>
                <a:cubicBezTo>
                  <a:pt x="588353" y="-21351"/>
                  <a:pt x="859647" y="58317"/>
                  <a:pt x="1000188" y="0"/>
                </a:cubicBezTo>
                <a:cubicBezTo>
                  <a:pt x="1140729" y="-58317"/>
                  <a:pt x="1376836" y="617"/>
                  <a:pt x="1651717" y="0"/>
                </a:cubicBezTo>
                <a:cubicBezTo>
                  <a:pt x="1926598" y="-617"/>
                  <a:pt x="1907511" y="7127"/>
                  <a:pt x="2125556" y="0"/>
                </a:cubicBezTo>
                <a:cubicBezTo>
                  <a:pt x="2343601" y="-7127"/>
                  <a:pt x="2392632" y="39419"/>
                  <a:pt x="2599396" y="0"/>
                </a:cubicBezTo>
                <a:cubicBezTo>
                  <a:pt x="2806160" y="-39419"/>
                  <a:pt x="3010247" y="33229"/>
                  <a:pt x="3132465" y="0"/>
                </a:cubicBezTo>
                <a:cubicBezTo>
                  <a:pt x="3254683" y="-33229"/>
                  <a:pt x="3464247" y="22420"/>
                  <a:pt x="3724764" y="0"/>
                </a:cubicBezTo>
                <a:cubicBezTo>
                  <a:pt x="3985281" y="-22420"/>
                  <a:pt x="4069873" y="1109"/>
                  <a:pt x="4198603" y="0"/>
                </a:cubicBezTo>
                <a:cubicBezTo>
                  <a:pt x="4327333" y="-1109"/>
                  <a:pt x="4567051" y="78677"/>
                  <a:pt x="4909362" y="0"/>
                </a:cubicBezTo>
                <a:cubicBezTo>
                  <a:pt x="5251673" y="-78677"/>
                  <a:pt x="5274961" y="66488"/>
                  <a:pt x="5560891" y="0"/>
                </a:cubicBezTo>
                <a:cubicBezTo>
                  <a:pt x="5846821" y="-66488"/>
                  <a:pt x="6078186" y="38708"/>
                  <a:pt x="6271650" y="0"/>
                </a:cubicBezTo>
                <a:cubicBezTo>
                  <a:pt x="6503345" y="-13735"/>
                  <a:pt x="6620621" y="145747"/>
                  <a:pt x="6620309" y="348659"/>
                </a:cubicBezTo>
                <a:cubicBezTo>
                  <a:pt x="6666986" y="552508"/>
                  <a:pt x="6582407" y="612971"/>
                  <a:pt x="6620309" y="813524"/>
                </a:cubicBezTo>
                <a:cubicBezTo>
                  <a:pt x="6658211" y="1014077"/>
                  <a:pt x="6618085" y="1087678"/>
                  <a:pt x="6620309" y="1292336"/>
                </a:cubicBezTo>
                <a:cubicBezTo>
                  <a:pt x="6622533" y="1496994"/>
                  <a:pt x="6597215" y="1652066"/>
                  <a:pt x="6620309" y="1743255"/>
                </a:cubicBezTo>
                <a:cubicBezTo>
                  <a:pt x="6592060" y="1980795"/>
                  <a:pt x="6452859" y="2131477"/>
                  <a:pt x="6271650" y="2091914"/>
                </a:cubicBezTo>
                <a:cubicBezTo>
                  <a:pt x="6094307" y="2096275"/>
                  <a:pt x="5929952" y="2063354"/>
                  <a:pt x="5797811" y="2091914"/>
                </a:cubicBezTo>
                <a:cubicBezTo>
                  <a:pt x="5665670" y="2120474"/>
                  <a:pt x="5265391" y="2056412"/>
                  <a:pt x="5087052" y="2091914"/>
                </a:cubicBezTo>
                <a:cubicBezTo>
                  <a:pt x="4908713" y="2127416"/>
                  <a:pt x="4714710" y="2030383"/>
                  <a:pt x="4376293" y="2091914"/>
                </a:cubicBezTo>
                <a:cubicBezTo>
                  <a:pt x="4037876" y="2153445"/>
                  <a:pt x="3865732" y="2030226"/>
                  <a:pt x="3665534" y="2091914"/>
                </a:cubicBezTo>
                <a:cubicBezTo>
                  <a:pt x="3465336" y="2153602"/>
                  <a:pt x="3273332" y="2054587"/>
                  <a:pt x="3132465" y="2091914"/>
                </a:cubicBezTo>
                <a:cubicBezTo>
                  <a:pt x="2991598" y="2129241"/>
                  <a:pt x="2758052" y="2044915"/>
                  <a:pt x="2540166" y="2091914"/>
                </a:cubicBezTo>
                <a:cubicBezTo>
                  <a:pt x="2322280" y="2138913"/>
                  <a:pt x="2266151" y="2061060"/>
                  <a:pt x="2066326" y="2091914"/>
                </a:cubicBezTo>
                <a:cubicBezTo>
                  <a:pt x="1866501" y="2122768"/>
                  <a:pt x="1628845" y="2070722"/>
                  <a:pt x="1474027" y="2091914"/>
                </a:cubicBezTo>
                <a:cubicBezTo>
                  <a:pt x="1319209" y="2113106"/>
                  <a:pt x="1063691" y="2029929"/>
                  <a:pt x="881728" y="2091914"/>
                </a:cubicBezTo>
                <a:cubicBezTo>
                  <a:pt x="699765" y="2153899"/>
                  <a:pt x="612838" y="2052709"/>
                  <a:pt x="348659" y="2091914"/>
                </a:cubicBezTo>
                <a:cubicBezTo>
                  <a:pt x="165656" y="2040614"/>
                  <a:pt x="43411" y="1924020"/>
                  <a:pt x="0" y="1743255"/>
                </a:cubicBezTo>
                <a:cubicBezTo>
                  <a:pt x="-39167" y="1506165"/>
                  <a:pt x="14254" y="1399496"/>
                  <a:pt x="0" y="1250498"/>
                </a:cubicBezTo>
                <a:cubicBezTo>
                  <a:pt x="-14254" y="1101500"/>
                  <a:pt x="8608" y="1031481"/>
                  <a:pt x="0" y="827470"/>
                </a:cubicBezTo>
                <a:cubicBezTo>
                  <a:pt x="-8608" y="623459"/>
                  <a:pt x="33105" y="490938"/>
                  <a:pt x="0" y="348659"/>
                </a:cubicBezTo>
                <a:close/>
              </a:path>
              <a:path w="6620309" h="2091914" extrusionOk="0">
                <a:moveTo>
                  <a:pt x="0" y="348659"/>
                </a:moveTo>
                <a:cubicBezTo>
                  <a:pt x="12056" y="101988"/>
                  <a:pt x="161079" y="16117"/>
                  <a:pt x="348659" y="0"/>
                </a:cubicBezTo>
                <a:cubicBezTo>
                  <a:pt x="450296" y="-1397"/>
                  <a:pt x="609506" y="17924"/>
                  <a:pt x="822498" y="0"/>
                </a:cubicBezTo>
                <a:cubicBezTo>
                  <a:pt x="1035490" y="-17924"/>
                  <a:pt x="1125675" y="24189"/>
                  <a:pt x="1414797" y="0"/>
                </a:cubicBezTo>
                <a:cubicBezTo>
                  <a:pt x="1703919" y="-24189"/>
                  <a:pt x="1675941" y="48004"/>
                  <a:pt x="1829407" y="0"/>
                </a:cubicBezTo>
                <a:cubicBezTo>
                  <a:pt x="1982873" y="-48004"/>
                  <a:pt x="2127029" y="4463"/>
                  <a:pt x="2362476" y="0"/>
                </a:cubicBezTo>
                <a:cubicBezTo>
                  <a:pt x="2597923" y="-4463"/>
                  <a:pt x="2733074" y="38853"/>
                  <a:pt x="3014005" y="0"/>
                </a:cubicBezTo>
                <a:cubicBezTo>
                  <a:pt x="3294936" y="-38853"/>
                  <a:pt x="3403966" y="78290"/>
                  <a:pt x="3724764" y="0"/>
                </a:cubicBezTo>
                <a:cubicBezTo>
                  <a:pt x="4045562" y="-78290"/>
                  <a:pt x="4204360" y="29676"/>
                  <a:pt x="4376293" y="0"/>
                </a:cubicBezTo>
                <a:cubicBezTo>
                  <a:pt x="4548226" y="-29676"/>
                  <a:pt x="4938831" y="17373"/>
                  <a:pt x="5087052" y="0"/>
                </a:cubicBezTo>
                <a:cubicBezTo>
                  <a:pt x="5235273" y="-17373"/>
                  <a:pt x="5442542" y="40641"/>
                  <a:pt x="5620121" y="0"/>
                </a:cubicBezTo>
                <a:cubicBezTo>
                  <a:pt x="5797700" y="-40641"/>
                  <a:pt x="6135907" y="52077"/>
                  <a:pt x="6271650" y="0"/>
                </a:cubicBezTo>
                <a:cubicBezTo>
                  <a:pt x="6486043" y="17455"/>
                  <a:pt x="6625321" y="152017"/>
                  <a:pt x="6620309" y="348659"/>
                </a:cubicBezTo>
                <a:cubicBezTo>
                  <a:pt x="6649616" y="438574"/>
                  <a:pt x="6607232" y="582527"/>
                  <a:pt x="6620309" y="771686"/>
                </a:cubicBezTo>
                <a:cubicBezTo>
                  <a:pt x="6633386" y="960845"/>
                  <a:pt x="6572632" y="1092625"/>
                  <a:pt x="6620309" y="1264444"/>
                </a:cubicBezTo>
                <a:cubicBezTo>
                  <a:pt x="6667986" y="1436263"/>
                  <a:pt x="6599571" y="1569889"/>
                  <a:pt x="6620309" y="1743255"/>
                </a:cubicBezTo>
                <a:cubicBezTo>
                  <a:pt x="6654636" y="1932737"/>
                  <a:pt x="6429916" y="2076195"/>
                  <a:pt x="6271650" y="2091914"/>
                </a:cubicBezTo>
                <a:cubicBezTo>
                  <a:pt x="6048942" y="2115685"/>
                  <a:pt x="5911890" y="2039141"/>
                  <a:pt x="5620121" y="2091914"/>
                </a:cubicBezTo>
                <a:cubicBezTo>
                  <a:pt x="5328352" y="2144687"/>
                  <a:pt x="5396809" y="2087425"/>
                  <a:pt x="5205512" y="2091914"/>
                </a:cubicBezTo>
                <a:cubicBezTo>
                  <a:pt x="5014215" y="2096403"/>
                  <a:pt x="4898774" y="2045205"/>
                  <a:pt x="4790902" y="2091914"/>
                </a:cubicBezTo>
                <a:cubicBezTo>
                  <a:pt x="4683030" y="2138623"/>
                  <a:pt x="4392430" y="2016781"/>
                  <a:pt x="4139373" y="2091914"/>
                </a:cubicBezTo>
                <a:cubicBezTo>
                  <a:pt x="3886316" y="2167047"/>
                  <a:pt x="3890924" y="2058274"/>
                  <a:pt x="3724764" y="2091914"/>
                </a:cubicBezTo>
                <a:cubicBezTo>
                  <a:pt x="3558604" y="2125554"/>
                  <a:pt x="3294833" y="2010211"/>
                  <a:pt x="3014005" y="2091914"/>
                </a:cubicBezTo>
                <a:cubicBezTo>
                  <a:pt x="2733177" y="2173617"/>
                  <a:pt x="2696396" y="2044377"/>
                  <a:pt x="2421706" y="2091914"/>
                </a:cubicBezTo>
                <a:cubicBezTo>
                  <a:pt x="2147016" y="2139451"/>
                  <a:pt x="2085683" y="2060423"/>
                  <a:pt x="1888637" y="2091914"/>
                </a:cubicBezTo>
                <a:cubicBezTo>
                  <a:pt x="1691591" y="2123405"/>
                  <a:pt x="1500250" y="2028484"/>
                  <a:pt x="1177878" y="2091914"/>
                </a:cubicBezTo>
                <a:cubicBezTo>
                  <a:pt x="855506" y="2155344"/>
                  <a:pt x="540545" y="2078849"/>
                  <a:pt x="348659" y="2091914"/>
                </a:cubicBezTo>
                <a:cubicBezTo>
                  <a:pt x="163688" y="2099270"/>
                  <a:pt x="30170" y="1950635"/>
                  <a:pt x="0" y="1743255"/>
                </a:cubicBezTo>
                <a:cubicBezTo>
                  <a:pt x="-17647" y="1594949"/>
                  <a:pt x="42015" y="1461142"/>
                  <a:pt x="0" y="1250498"/>
                </a:cubicBezTo>
                <a:cubicBezTo>
                  <a:pt x="-42015" y="1039854"/>
                  <a:pt x="32927" y="1014361"/>
                  <a:pt x="0" y="813524"/>
                </a:cubicBezTo>
                <a:cubicBezTo>
                  <a:pt x="-32927" y="612687"/>
                  <a:pt x="8633" y="450613"/>
                  <a:pt x="0" y="348659"/>
                </a:cubicBezTo>
                <a:close/>
              </a:path>
            </a:pathLst>
          </a:custGeom>
          <a:solidFill>
            <a:srgbClr val="FFFFFF"/>
          </a:solidFill>
          <a:ln w="25400" cap="flat" cmpd="sng">
            <a:solidFill>
              <a:srgbClr val="00B0F0"/>
            </a:solidFill>
            <a:prstDash val="dash"/>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600" b="0" i="0" u="none" strike="noStrike" cap="none">
                <a:solidFill>
                  <a:srgbClr val="191919"/>
                </a:solidFill>
                <a:latin typeface="Arial"/>
                <a:ea typeface="Arial"/>
                <a:cs typeface="Arial"/>
                <a:sym typeface="Arial"/>
              </a:rPr>
              <a:t>Nêu ví dụ về một loài thực vật vừa là thức ăn cho con người, vừa là thức ăn cho động vật.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0"/>
                                        </p:tgtEl>
                                        <p:attrNameLst>
                                          <p:attrName>style.visibility</p:attrName>
                                        </p:attrNameLst>
                                      </p:cBhvr>
                                      <p:to>
                                        <p:strVal val="visible"/>
                                      </p:to>
                                    </p:set>
                                    <p:animEffect transition="in" filter="fade">
                                      <p:cBhvr>
                                        <p:cTn id="7" dur="500"/>
                                        <p:tgtEl>
                                          <p:spTgt spid="1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DF5F3"/>
        </a:solidFill>
        <a:effectLst/>
      </p:bgPr>
    </p:bg>
    <p:spTree>
      <p:nvGrpSpPr>
        <p:cNvPr id="1" name="Shape 1280"/>
        <p:cNvGrpSpPr/>
        <p:nvPr/>
      </p:nvGrpSpPr>
      <p:grpSpPr>
        <a:xfrm>
          <a:off x="0" y="0"/>
          <a:ext cx="0" cy="0"/>
          <a:chOff x="0" y="0"/>
          <a:chExt cx="0" cy="0"/>
        </a:xfrm>
      </p:grpSpPr>
      <p:sp>
        <p:nvSpPr>
          <p:cNvPr id="1281" name="Google Shape;1281;p29"/>
          <p:cNvSpPr txBox="1">
            <a:spLocks noGrp="1"/>
          </p:cNvSpPr>
          <p:nvPr>
            <p:ph type="ctrTitle"/>
          </p:nvPr>
        </p:nvSpPr>
        <p:spPr>
          <a:xfrm>
            <a:off x="1536743" y="1240280"/>
            <a:ext cx="6272785" cy="22860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3200" dirty="0" smtClean="0">
                <a:solidFill>
                  <a:srgbClr val="0070C0"/>
                </a:solidFill>
                <a:latin typeface="Arial"/>
                <a:ea typeface="Arial"/>
                <a:cs typeface="Arial"/>
                <a:sym typeface="Arial"/>
              </a:rPr>
              <a:t>KHOA HỌC</a:t>
            </a:r>
            <a:r>
              <a:rPr lang="en-US" sz="2800" dirty="0">
                <a:solidFill>
                  <a:srgbClr val="06121A"/>
                </a:solidFill>
                <a:latin typeface="Arial"/>
                <a:ea typeface="Arial"/>
                <a:cs typeface="Arial"/>
                <a:sym typeface="Arial"/>
              </a:rPr>
              <a:t/>
            </a:r>
            <a:br>
              <a:rPr lang="en-US" sz="2800" dirty="0">
                <a:solidFill>
                  <a:srgbClr val="06121A"/>
                </a:solidFill>
                <a:latin typeface="Arial"/>
                <a:ea typeface="Arial"/>
                <a:cs typeface="Arial"/>
                <a:sym typeface="Arial"/>
              </a:rPr>
            </a:br>
            <a:r>
              <a:rPr lang="en-US" sz="2800" b="1" dirty="0">
                <a:solidFill>
                  <a:srgbClr val="00B050"/>
                </a:solidFill>
                <a:latin typeface="Arial"/>
                <a:ea typeface="Arial"/>
                <a:cs typeface="Arial"/>
                <a:sym typeface="Arial"/>
              </a:rPr>
              <a:t>VAI TRÒ CỦA THỰC VẬT  TRONG CHUỖI THỨC </a:t>
            </a:r>
            <a:r>
              <a:rPr lang="en-US" sz="2800" b="1" dirty="0" smtClean="0">
                <a:solidFill>
                  <a:srgbClr val="00B050"/>
                </a:solidFill>
                <a:latin typeface="Arial"/>
                <a:ea typeface="Arial"/>
                <a:cs typeface="Arial"/>
                <a:sym typeface="Arial"/>
              </a:rPr>
              <a:t>ĂN</a:t>
            </a:r>
            <a:br>
              <a:rPr lang="en-US" sz="2800" b="1" dirty="0" smtClean="0">
                <a:solidFill>
                  <a:srgbClr val="00B050"/>
                </a:solidFill>
                <a:latin typeface="Arial"/>
                <a:ea typeface="Arial"/>
                <a:cs typeface="Arial"/>
                <a:sym typeface="Arial"/>
              </a:rPr>
            </a:br>
            <a:r>
              <a:rPr lang="en-US" sz="2800" b="1" dirty="0" smtClean="0">
                <a:solidFill>
                  <a:srgbClr val="00B050"/>
                </a:solidFill>
                <a:latin typeface="Arial"/>
                <a:ea typeface="Arial"/>
                <a:cs typeface="Arial"/>
                <a:sym typeface="Arial"/>
              </a:rPr>
              <a:t>(</a:t>
            </a:r>
            <a:r>
              <a:rPr lang="en-US" sz="2800" b="1" dirty="0" err="1" smtClean="0">
                <a:solidFill>
                  <a:srgbClr val="00B050"/>
                </a:solidFill>
                <a:latin typeface="Arial"/>
                <a:ea typeface="Arial"/>
                <a:cs typeface="Arial"/>
                <a:sym typeface="Arial"/>
              </a:rPr>
              <a:t>tiết</a:t>
            </a:r>
            <a:r>
              <a:rPr lang="en-US" sz="2800" b="1" dirty="0" smtClean="0">
                <a:solidFill>
                  <a:srgbClr val="00B050"/>
                </a:solidFill>
                <a:latin typeface="Arial"/>
                <a:ea typeface="Arial"/>
                <a:cs typeface="Arial"/>
                <a:sym typeface="Arial"/>
              </a:rPr>
              <a:t> 2)</a:t>
            </a:r>
            <a:endParaRPr sz="2800" b="1" dirty="0">
              <a:solidFill>
                <a:srgbClr val="00B050"/>
              </a:solidFill>
              <a:latin typeface="Arial"/>
              <a:ea typeface="Arial"/>
              <a:cs typeface="Arial"/>
              <a:sym typeface="Arial"/>
            </a:endParaRPr>
          </a:p>
        </p:txBody>
      </p:sp>
      <p:grpSp>
        <p:nvGrpSpPr>
          <p:cNvPr id="1521" name="Google Shape;1521;p29"/>
          <p:cNvGrpSpPr/>
          <p:nvPr/>
        </p:nvGrpSpPr>
        <p:grpSpPr>
          <a:xfrm>
            <a:off x="7129010" y="301613"/>
            <a:ext cx="1632517" cy="938667"/>
            <a:chOff x="7129010" y="301613"/>
            <a:chExt cx="1632517" cy="938667"/>
          </a:xfrm>
        </p:grpSpPr>
        <p:sp>
          <p:nvSpPr>
            <p:cNvPr id="1522" name="Google Shape;1522;p29"/>
            <p:cNvSpPr/>
            <p:nvPr/>
          </p:nvSpPr>
          <p:spPr>
            <a:xfrm>
              <a:off x="7129010" y="858003"/>
              <a:ext cx="705128" cy="382277"/>
            </a:xfrm>
            <a:custGeom>
              <a:avLst/>
              <a:gdLst/>
              <a:ahLst/>
              <a:cxnLst/>
              <a:rect l="l" t="t" r="r" b="b"/>
              <a:pathLst>
                <a:path w="705128" h="382277" extrusionOk="0">
                  <a:moveTo>
                    <a:pt x="694882" y="248052"/>
                  </a:moveTo>
                  <a:cubicBezTo>
                    <a:pt x="673451" y="302821"/>
                    <a:pt x="607157" y="342254"/>
                    <a:pt x="528100" y="355208"/>
                  </a:cubicBezTo>
                  <a:cubicBezTo>
                    <a:pt x="520956" y="356351"/>
                    <a:pt x="513621" y="357304"/>
                    <a:pt x="506192" y="358066"/>
                  </a:cubicBezTo>
                  <a:cubicBezTo>
                    <a:pt x="415228" y="389212"/>
                    <a:pt x="310834" y="389212"/>
                    <a:pt x="221299" y="364352"/>
                  </a:cubicBezTo>
                  <a:cubicBezTo>
                    <a:pt x="213679" y="363876"/>
                    <a:pt x="206059" y="363114"/>
                    <a:pt x="198534" y="362161"/>
                  </a:cubicBezTo>
                  <a:cubicBezTo>
                    <a:pt x="115667" y="351970"/>
                    <a:pt x="41658" y="316727"/>
                    <a:pt x="11940" y="261482"/>
                  </a:cubicBezTo>
                  <a:cubicBezTo>
                    <a:pt x="-27113" y="188521"/>
                    <a:pt x="33943" y="115559"/>
                    <a:pt x="132431" y="83460"/>
                  </a:cubicBezTo>
                  <a:cubicBezTo>
                    <a:pt x="139003" y="81364"/>
                    <a:pt x="145575" y="79364"/>
                    <a:pt x="150909" y="76983"/>
                  </a:cubicBezTo>
                  <a:cubicBezTo>
                    <a:pt x="188342" y="36692"/>
                    <a:pt x="253208" y="8308"/>
                    <a:pt x="321597" y="1164"/>
                  </a:cubicBezTo>
                  <a:cubicBezTo>
                    <a:pt x="422467" y="-8266"/>
                    <a:pt x="494476" y="41359"/>
                    <a:pt x="551721" y="86413"/>
                  </a:cubicBezTo>
                  <a:cubicBezTo>
                    <a:pt x="558008" y="88603"/>
                    <a:pt x="564866" y="90699"/>
                    <a:pt x="571724" y="92794"/>
                  </a:cubicBezTo>
                  <a:cubicBezTo>
                    <a:pt x="653829" y="118893"/>
                    <a:pt x="724505" y="168232"/>
                    <a:pt x="700311" y="233574"/>
                  </a:cubicBezTo>
                  <a:cubicBezTo>
                    <a:pt x="698883" y="238432"/>
                    <a:pt x="697073" y="243289"/>
                    <a:pt x="694882" y="24814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3" name="Google Shape;1523;p29"/>
            <p:cNvSpPr/>
            <p:nvPr/>
          </p:nvSpPr>
          <p:spPr>
            <a:xfrm>
              <a:off x="7834156" y="301613"/>
              <a:ext cx="927371" cy="382643"/>
            </a:xfrm>
            <a:custGeom>
              <a:avLst/>
              <a:gdLst/>
              <a:ahLst/>
              <a:cxnLst/>
              <a:rect l="l" t="t" r="r" b="b"/>
              <a:pathLst>
                <a:path w="1240630"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grpSp>
        <p:nvGrpSpPr>
          <p:cNvPr id="1524" name="Google Shape;1524;p29"/>
          <p:cNvGrpSpPr/>
          <p:nvPr/>
        </p:nvGrpSpPr>
        <p:grpSpPr>
          <a:xfrm>
            <a:off x="551985" y="598471"/>
            <a:ext cx="1665275" cy="502467"/>
            <a:chOff x="551985" y="598471"/>
            <a:chExt cx="1665275" cy="502467"/>
          </a:xfrm>
        </p:grpSpPr>
        <p:sp>
          <p:nvSpPr>
            <p:cNvPr id="1525" name="Google Shape;1525;p29"/>
            <p:cNvSpPr/>
            <p:nvPr/>
          </p:nvSpPr>
          <p:spPr>
            <a:xfrm>
              <a:off x="551985" y="692525"/>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26" name="Google Shape;1526;p29"/>
            <p:cNvSpPr/>
            <p:nvPr/>
          </p:nvSpPr>
          <p:spPr>
            <a:xfrm>
              <a:off x="1290413" y="598471"/>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grpSp>
      <p:sp>
        <p:nvSpPr>
          <p:cNvPr id="248" name="Rectangle 6"/>
          <p:cNvSpPr>
            <a:spLocks noChangeArrowheads="1"/>
          </p:cNvSpPr>
          <p:nvPr/>
        </p:nvSpPr>
        <p:spPr bwMode="auto">
          <a:xfrm>
            <a:off x="-116114" y="-68453"/>
            <a:ext cx="975382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7559"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TRƯỜNG</a:t>
            </a:r>
            <a:r>
              <a:rPr kumimoji="0" 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TIỂU</a:t>
            </a:r>
            <a:r>
              <a:rPr kumimoji="0" 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HỌC</a:t>
            </a:r>
            <a:r>
              <a:rPr kumimoji="0" 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QUANG</a:t>
            </a:r>
            <a:r>
              <a:rPr kumimoji="0" 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4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TRUNG</a:t>
            </a:r>
            <a:endParaRPr kumimoji="0" lang="en-US" sz="24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7559"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Sách</a:t>
            </a:r>
            <a:r>
              <a:rPr kumimoji="0" lang="en-US" sz="20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0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kết</a:t>
            </a:r>
            <a:r>
              <a:rPr kumimoji="0" lang="en-US" sz="20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0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nối</a:t>
            </a:r>
            <a:r>
              <a:rPr kumimoji="0" lang="en-US" sz="20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tri </a:t>
            </a:r>
            <a:r>
              <a:rPr kumimoji="0" lang="en-US" sz="20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thức</a:t>
            </a:r>
            <a:r>
              <a:rPr kumimoji="0" lang="en-US" sz="20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0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với</a:t>
            </a:r>
            <a:r>
              <a:rPr kumimoji="0" lang="en-US" sz="20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0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cuộc</a:t>
            </a:r>
            <a:r>
              <a:rPr kumimoji="0" lang="en-US" sz="20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0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sống</a:t>
            </a:r>
            <a:r>
              <a:rPr kumimoji="0" lang="en-US" sz="20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 </a:t>
            </a:r>
            <a:r>
              <a:rPr kumimoji="0" lang="en-US" sz="20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Lớp</a:t>
            </a:r>
            <a:r>
              <a:rPr kumimoji="0" lang="en-US" sz="20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4</a:t>
            </a:r>
          </a:p>
          <a:p>
            <a:pPr marL="0" marR="0" lvl="0" indent="0" algn="ctr" defTabSz="907559"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0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Năm</a:t>
            </a:r>
            <a:r>
              <a:rPr kumimoji="0" lang="en-US" sz="20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a:t>
            </a:r>
            <a:r>
              <a:rPr kumimoji="0" lang="en-US" sz="2000" b="1" i="0" u="none" strike="noStrike" kern="0" cap="none" spc="0" normalizeH="0" baseline="0" noProof="0" dirty="0" err="1">
                <a:ln>
                  <a:noFill/>
                </a:ln>
                <a:solidFill>
                  <a:prstClr val="black"/>
                </a:solidFill>
                <a:effectLst/>
                <a:uLnTx/>
                <a:uFillTx/>
                <a:latin typeface="Times New Roman" pitchFamily="18" charset="0"/>
                <a:cs typeface="Times New Roman" pitchFamily="18" charset="0"/>
                <a:sym typeface="Arial"/>
              </a:rPr>
              <a:t>học</a:t>
            </a:r>
            <a:r>
              <a:rPr kumimoji="0" lang="en-US" sz="20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rPr>
              <a:t> 2024-2025</a:t>
            </a:r>
          </a:p>
          <a:p>
            <a:pPr marL="0" marR="0" lvl="0" indent="0" algn="ctr" defTabSz="907559"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000" b="0" i="0" u="none" strike="noStrike" kern="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sp>
        <p:nvSpPr>
          <p:cNvPr id="249" name="Rectangle 248"/>
          <p:cNvSpPr>
            <a:spLocks noChangeArrowheads="1"/>
          </p:cNvSpPr>
          <p:nvPr/>
        </p:nvSpPr>
        <p:spPr bwMode="auto">
          <a:xfrm>
            <a:off x="3315746" y="3926734"/>
            <a:ext cx="54457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7559" rtl="0" eaLnBrk="1" fontAlgn="auto" latinLnBrk="0" hangingPunct="1">
              <a:lnSpc>
                <a:spcPct val="100000"/>
              </a:lnSpc>
              <a:spcBef>
                <a:spcPct val="50000"/>
              </a:spcBef>
              <a:spcAft>
                <a:spcPts val="0"/>
              </a:spcAft>
              <a:buClr>
                <a:srgbClr val="000000"/>
              </a:buClr>
              <a:buSzTx/>
              <a:buFont typeface="Arial"/>
              <a:buNone/>
              <a:tabLst/>
              <a:defRPr/>
            </a:pPr>
            <a:r>
              <a:rPr kumimoji="0" lang="en-US" sz="2400" b="1" i="1" u="none" strike="noStrike" kern="0" cap="none" spc="0" normalizeH="0" baseline="0" noProof="0" dirty="0">
                <a:ln>
                  <a:noFill/>
                </a:ln>
                <a:solidFill>
                  <a:srgbClr val="3333CC"/>
                </a:solidFill>
                <a:effectLst/>
                <a:uLnTx/>
                <a:uFillTx/>
                <a:latin typeface="Times New Roman" pitchFamily="18" charset="0"/>
                <a:cs typeface="Arial"/>
                <a:sym typeface="Arial"/>
              </a:rPr>
              <a:t>Giáo viên: </a:t>
            </a:r>
            <a:r>
              <a:rPr kumimoji="0" lang="en-US" sz="2400" b="1" i="1" u="none" strike="noStrike" kern="0" cap="none" spc="0" normalizeH="0" baseline="0" noProof="0" dirty="0" err="1" smtClean="0">
                <a:ln>
                  <a:noFill/>
                </a:ln>
                <a:solidFill>
                  <a:srgbClr val="3333CC"/>
                </a:solidFill>
                <a:effectLst/>
                <a:uLnTx/>
                <a:uFillTx/>
                <a:latin typeface="Times New Roman" pitchFamily="18" charset="0"/>
                <a:cs typeface="Arial"/>
                <a:sym typeface="Arial"/>
              </a:rPr>
              <a:t>Dương</a:t>
            </a:r>
            <a:r>
              <a:rPr kumimoji="0" lang="en-US" sz="2400" b="1" i="1" u="none" strike="noStrike" kern="0" cap="none" spc="0" normalizeH="0" baseline="0" noProof="0" dirty="0" smtClean="0">
                <a:ln>
                  <a:noFill/>
                </a:ln>
                <a:solidFill>
                  <a:srgbClr val="3333CC"/>
                </a:solidFill>
                <a:effectLst/>
                <a:uLnTx/>
                <a:uFillTx/>
                <a:latin typeface="Times New Roman" pitchFamily="18" charset="0"/>
                <a:cs typeface="Arial"/>
                <a:sym typeface="Arial"/>
              </a:rPr>
              <a:t> </a:t>
            </a:r>
            <a:r>
              <a:rPr kumimoji="0" lang="en-US" sz="2400" b="1" i="1" u="none" strike="noStrike" kern="0" cap="none" spc="0" normalizeH="0" baseline="0" noProof="0" dirty="0" err="1" smtClean="0">
                <a:ln>
                  <a:noFill/>
                </a:ln>
                <a:solidFill>
                  <a:srgbClr val="3333CC"/>
                </a:solidFill>
                <a:effectLst/>
                <a:uLnTx/>
                <a:uFillTx/>
                <a:latin typeface="Times New Roman" pitchFamily="18" charset="0"/>
                <a:cs typeface="Arial"/>
                <a:sym typeface="Arial"/>
              </a:rPr>
              <a:t>Thị</a:t>
            </a:r>
            <a:r>
              <a:rPr kumimoji="0" lang="en-US" sz="2400" b="1" i="1" u="none" strike="noStrike" kern="0" cap="none" spc="0" normalizeH="0" baseline="0" noProof="0" dirty="0" smtClean="0">
                <a:ln>
                  <a:noFill/>
                </a:ln>
                <a:solidFill>
                  <a:srgbClr val="3333CC"/>
                </a:solidFill>
                <a:effectLst/>
                <a:uLnTx/>
                <a:uFillTx/>
                <a:latin typeface="Times New Roman" pitchFamily="18" charset="0"/>
                <a:cs typeface="Arial"/>
                <a:sym typeface="Arial"/>
              </a:rPr>
              <a:t> </a:t>
            </a:r>
            <a:r>
              <a:rPr kumimoji="0" lang="en-US" sz="2400" b="1" i="1" u="none" strike="noStrike" kern="0" cap="none" spc="0" normalizeH="0" baseline="0" noProof="0" dirty="0" err="1" smtClean="0">
                <a:ln>
                  <a:noFill/>
                </a:ln>
                <a:solidFill>
                  <a:srgbClr val="3333CC"/>
                </a:solidFill>
                <a:effectLst/>
                <a:uLnTx/>
                <a:uFillTx/>
                <a:latin typeface="Times New Roman" pitchFamily="18" charset="0"/>
                <a:cs typeface="Arial"/>
                <a:sym typeface="Arial"/>
              </a:rPr>
              <a:t>Quyên</a:t>
            </a:r>
            <a:endParaRPr kumimoji="0" lang="en-US" sz="2400" b="1" i="1" u="none" strike="noStrike" kern="0" cap="none" spc="0" normalizeH="0" baseline="0" noProof="0" dirty="0">
              <a:ln>
                <a:noFill/>
              </a:ln>
              <a:solidFill>
                <a:srgbClr val="3333CC"/>
              </a:solidFill>
              <a:effectLst/>
              <a:uLnTx/>
              <a:uFillTx/>
              <a:latin typeface="Times New Roman" pitchFamily="18" charset="0"/>
              <a:cs typeface="Arial"/>
              <a:sym typeface="Arial"/>
            </a:endParaRPr>
          </a:p>
        </p:txBody>
      </p:sp>
    </p:spTree>
    <p:extLst>
      <p:ext uri="{BB962C8B-B14F-4D97-AF65-F5344CB8AC3E}">
        <p14:creationId xmlns:p14="http://schemas.microsoft.com/office/powerpoint/2010/main" val="335197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4"/>
        <p:cNvGrpSpPr/>
        <p:nvPr/>
      </p:nvGrpSpPr>
      <p:grpSpPr>
        <a:xfrm>
          <a:off x="0" y="0"/>
          <a:ext cx="0" cy="0"/>
          <a:chOff x="0" y="0"/>
          <a:chExt cx="0" cy="0"/>
        </a:xfrm>
      </p:grpSpPr>
      <p:grpSp>
        <p:nvGrpSpPr>
          <p:cNvPr id="1515" name="Google Shape;1515;p30"/>
          <p:cNvGrpSpPr/>
          <p:nvPr/>
        </p:nvGrpSpPr>
        <p:grpSpPr>
          <a:xfrm>
            <a:off x="7707697" y="9134"/>
            <a:ext cx="1442400" cy="1051722"/>
            <a:chOff x="7913347" y="27296"/>
            <a:chExt cx="1442400" cy="1051722"/>
          </a:xfrm>
        </p:grpSpPr>
        <p:sp>
          <p:nvSpPr>
            <p:cNvPr id="1516" name="Google Shape;1516;p30"/>
            <p:cNvSpPr/>
            <p:nvPr/>
          </p:nvSpPr>
          <p:spPr>
            <a:xfrm>
              <a:off x="8128608" y="27296"/>
              <a:ext cx="1015397" cy="1015397"/>
            </a:xfrm>
            <a:custGeom>
              <a:avLst/>
              <a:gdLst/>
              <a:ahLst/>
              <a:cxnLst/>
              <a:rect l="l" t="t" r="r" b="b"/>
              <a:pathLst>
                <a:path w="544449" h="544449" extrusionOk="0">
                  <a:moveTo>
                    <a:pt x="544449" y="272225"/>
                  </a:moveTo>
                  <a:cubicBezTo>
                    <a:pt x="544449" y="422570"/>
                    <a:pt x="422570" y="544449"/>
                    <a:pt x="272225" y="544449"/>
                  </a:cubicBezTo>
                  <a:cubicBezTo>
                    <a:pt x="121879" y="544449"/>
                    <a:pt x="0" y="422570"/>
                    <a:pt x="0" y="272225"/>
                  </a:cubicBezTo>
                  <a:cubicBezTo>
                    <a:pt x="0" y="121879"/>
                    <a:pt x="121879" y="0"/>
                    <a:pt x="272225" y="0"/>
                  </a:cubicBezTo>
                  <a:cubicBezTo>
                    <a:pt x="422570" y="0"/>
                    <a:pt x="544449" y="121879"/>
                    <a:pt x="544449" y="27222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7" name="Google Shape;1517;p30"/>
            <p:cNvSpPr/>
            <p:nvPr/>
          </p:nvSpPr>
          <p:spPr>
            <a:xfrm>
              <a:off x="7913347" y="696375"/>
              <a:ext cx="927372" cy="382643"/>
            </a:xfrm>
            <a:custGeom>
              <a:avLst/>
              <a:gdLst/>
              <a:ahLst/>
              <a:cxnLst/>
              <a:rect l="l" t="t" r="r" b="b"/>
              <a:pathLst>
                <a:path w="1240631" h="511897" extrusionOk="0">
                  <a:moveTo>
                    <a:pt x="1114330" y="223171"/>
                  </a:moveTo>
                  <a:cubicBezTo>
                    <a:pt x="1104043" y="223171"/>
                    <a:pt x="1094137" y="223933"/>
                    <a:pt x="1084516" y="225362"/>
                  </a:cubicBezTo>
                  <a:cubicBezTo>
                    <a:pt x="1053656" y="174117"/>
                    <a:pt x="986409" y="137160"/>
                    <a:pt x="906589" y="131636"/>
                  </a:cubicBezTo>
                  <a:cubicBezTo>
                    <a:pt x="871442" y="55340"/>
                    <a:pt x="767905" y="0"/>
                    <a:pt x="645700" y="0"/>
                  </a:cubicBezTo>
                  <a:cubicBezTo>
                    <a:pt x="523494" y="0"/>
                    <a:pt x="418147" y="56293"/>
                    <a:pt x="383857" y="133636"/>
                  </a:cubicBezTo>
                  <a:cubicBezTo>
                    <a:pt x="381285" y="134493"/>
                    <a:pt x="378619" y="135350"/>
                    <a:pt x="375951" y="136208"/>
                  </a:cubicBezTo>
                  <a:cubicBezTo>
                    <a:pt x="321373" y="154019"/>
                    <a:pt x="275939" y="181737"/>
                    <a:pt x="246412" y="215075"/>
                  </a:cubicBezTo>
                  <a:cubicBezTo>
                    <a:pt x="221837" y="206978"/>
                    <a:pt x="192977" y="202311"/>
                    <a:pt x="162115" y="202311"/>
                  </a:cubicBezTo>
                  <a:cubicBezTo>
                    <a:pt x="72580" y="202311"/>
                    <a:pt x="0" y="241649"/>
                    <a:pt x="0" y="290036"/>
                  </a:cubicBezTo>
                  <a:cubicBezTo>
                    <a:pt x="0" y="338423"/>
                    <a:pt x="72580" y="377762"/>
                    <a:pt x="162115" y="377762"/>
                  </a:cubicBezTo>
                  <a:cubicBezTo>
                    <a:pt x="186404" y="377762"/>
                    <a:pt x="209455" y="374809"/>
                    <a:pt x="230124" y="369665"/>
                  </a:cubicBezTo>
                  <a:cubicBezTo>
                    <a:pt x="270605" y="433578"/>
                    <a:pt x="359664" y="474345"/>
                    <a:pt x="458914" y="486537"/>
                  </a:cubicBezTo>
                  <a:cubicBezTo>
                    <a:pt x="468344" y="487680"/>
                    <a:pt x="477964" y="488633"/>
                    <a:pt x="487585" y="489299"/>
                  </a:cubicBezTo>
                  <a:cubicBezTo>
                    <a:pt x="600170" y="520637"/>
                    <a:pt x="731425" y="520637"/>
                    <a:pt x="845820" y="481394"/>
                  </a:cubicBezTo>
                  <a:cubicBezTo>
                    <a:pt x="855059" y="480441"/>
                    <a:pt x="864298" y="479298"/>
                    <a:pt x="873347" y="477774"/>
                  </a:cubicBezTo>
                  <a:cubicBezTo>
                    <a:pt x="952881" y="464820"/>
                    <a:pt x="1022128" y="430435"/>
                    <a:pt x="1060418" y="381953"/>
                  </a:cubicBezTo>
                  <a:cubicBezTo>
                    <a:pt x="1063466" y="378905"/>
                    <a:pt x="1066324" y="375857"/>
                    <a:pt x="1069086" y="372713"/>
                  </a:cubicBezTo>
                  <a:cubicBezTo>
                    <a:pt x="1083087" y="375952"/>
                    <a:pt x="1098232" y="377762"/>
                    <a:pt x="1114139" y="377762"/>
                  </a:cubicBezTo>
                  <a:cubicBezTo>
                    <a:pt x="1183957" y="377762"/>
                    <a:pt x="1240631" y="343091"/>
                    <a:pt x="1240631" y="300419"/>
                  </a:cubicBezTo>
                  <a:cubicBezTo>
                    <a:pt x="1240631" y="257747"/>
                    <a:pt x="1184053" y="223076"/>
                    <a:pt x="1114139" y="2230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18" name="Google Shape;1518;p30"/>
            <p:cNvSpPr/>
            <p:nvPr/>
          </p:nvSpPr>
          <p:spPr>
            <a:xfrm>
              <a:off x="8428900" y="576546"/>
              <a:ext cx="926847" cy="502467"/>
            </a:xfrm>
            <a:custGeom>
              <a:avLst/>
              <a:gdLst/>
              <a:ahLst/>
              <a:cxnLst/>
              <a:rect l="l" t="t" r="r" b="b"/>
              <a:pathLst>
                <a:path w="1084031" h="587681" extrusionOk="0">
                  <a:moveTo>
                    <a:pt x="1068191" y="381376"/>
                  </a:moveTo>
                  <a:cubicBezTo>
                    <a:pt x="1035235" y="465577"/>
                    <a:pt x="933412" y="526252"/>
                    <a:pt x="811779" y="546064"/>
                  </a:cubicBezTo>
                  <a:cubicBezTo>
                    <a:pt x="800729" y="547873"/>
                    <a:pt x="789490" y="549302"/>
                    <a:pt x="778155" y="550445"/>
                  </a:cubicBezTo>
                  <a:cubicBezTo>
                    <a:pt x="638328" y="598356"/>
                    <a:pt x="477832" y="598356"/>
                    <a:pt x="340196" y="560065"/>
                  </a:cubicBezTo>
                  <a:cubicBezTo>
                    <a:pt x="328385" y="559303"/>
                    <a:pt x="316764" y="558160"/>
                    <a:pt x="305144" y="556732"/>
                  </a:cubicBezTo>
                  <a:cubicBezTo>
                    <a:pt x="177699" y="541015"/>
                    <a:pt x="64066" y="486913"/>
                    <a:pt x="18346" y="401855"/>
                  </a:cubicBezTo>
                  <a:cubicBezTo>
                    <a:pt x="-41662" y="289651"/>
                    <a:pt x="52160" y="177541"/>
                    <a:pt x="203512" y="128297"/>
                  </a:cubicBezTo>
                  <a:cubicBezTo>
                    <a:pt x="213608" y="125059"/>
                    <a:pt x="223800" y="121915"/>
                    <a:pt x="231991" y="118296"/>
                  </a:cubicBezTo>
                  <a:cubicBezTo>
                    <a:pt x="289523" y="56288"/>
                    <a:pt x="389154" y="12664"/>
                    <a:pt x="494406" y="1805"/>
                  </a:cubicBezTo>
                  <a:cubicBezTo>
                    <a:pt x="649377" y="-12768"/>
                    <a:pt x="760153" y="63622"/>
                    <a:pt x="848164" y="132774"/>
                  </a:cubicBezTo>
                  <a:cubicBezTo>
                    <a:pt x="857784" y="136203"/>
                    <a:pt x="868357" y="139251"/>
                    <a:pt x="878930" y="142680"/>
                  </a:cubicBezTo>
                  <a:cubicBezTo>
                    <a:pt x="1005231" y="182875"/>
                    <a:pt x="1113721" y="258694"/>
                    <a:pt x="1076669" y="358993"/>
                  </a:cubicBezTo>
                  <a:cubicBezTo>
                    <a:pt x="1074478" y="366517"/>
                    <a:pt x="1071716" y="373947"/>
                    <a:pt x="1068287" y="38137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1519" name="Google Shape;1519;p30"/>
          <p:cNvGrpSpPr/>
          <p:nvPr/>
        </p:nvGrpSpPr>
        <p:grpSpPr>
          <a:xfrm rot="-3828850" flipH="1">
            <a:off x="167320" y="1211319"/>
            <a:ext cx="326068" cy="122386"/>
            <a:chOff x="177600" y="2303162"/>
            <a:chExt cx="326056" cy="122381"/>
          </a:xfrm>
        </p:grpSpPr>
        <p:sp>
          <p:nvSpPr>
            <p:cNvPr id="1520" name="Google Shape;1520;p30"/>
            <p:cNvSpPr/>
            <p:nvPr/>
          </p:nvSpPr>
          <p:spPr>
            <a:xfrm>
              <a:off x="275582" y="2303162"/>
              <a:ext cx="228074" cy="122381"/>
            </a:xfrm>
            <a:custGeom>
              <a:avLst/>
              <a:gdLst/>
              <a:ahLst/>
              <a:cxnLst/>
              <a:rect l="l" t="t" r="r" b="b"/>
              <a:pathLst>
                <a:path w="334174" h="179313" extrusionOk="0">
                  <a:moveTo>
                    <a:pt x="0" y="73082"/>
                  </a:moveTo>
                  <a:cubicBezTo>
                    <a:pt x="0" y="73082"/>
                    <a:pt x="85320" y="12406"/>
                    <a:pt x="170454" y="1951"/>
                  </a:cubicBezTo>
                  <a:cubicBezTo>
                    <a:pt x="228081" y="-5144"/>
                    <a:pt x="324106" y="3880"/>
                    <a:pt x="333503" y="83973"/>
                  </a:cubicBezTo>
                  <a:cubicBezTo>
                    <a:pt x="346323" y="193066"/>
                    <a:pt x="173379" y="232024"/>
                    <a:pt x="0" y="730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21" name="Google Shape;1521;p30"/>
            <p:cNvSpPr/>
            <p:nvPr/>
          </p:nvSpPr>
          <p:spPr>
            <a:xfrm>
              <a:off x="177600" y="2341319"/>
              <a:ext cx="246113" cy="26161"/>
            </a:xfrm>
            <a:custGeom>
              <a:avLst/>
              <a:gdLst/>
              <a:ahLst/>
              <a:cxnLst/>
              <a:rect l="l" t="t" r="r" b="b"/>
              <a:pathLst>
                <a:path w="360605" h="38331" extrusionOk="0">
                  <a:moveTo>
                    <a:pt x="587" y="20101"/>
                  </a:moveTo>
                  <a:cubicBezTo>
                    <a:pt x="3139" y="21968"/>
                    <a:pt x="4632" y="23710"/>
                    <a:pt x="7557" y="24955"/>
                  </a:cubicBezTo>
                  <a:cubicBezTo>
                    <a:pt x="13220" y="27257"/>
                    <a:pt x="19506" y="26946"/>
                    <a:pt x="25418" y="27631"/>
                  </a:cubicBezTo>
                  <a:cubicBezTo>
                    <a:pt x="107751" y="36654"/>
                    <a:pt x="172286" y="8214"/>
                    <a:pt x="252192" y="13068"/>
                  </a:cubicBezTo>
                  <a:cubicBezTo>
                    <a:pt x="283371" y="15060"/>
                    <a:pt x="317101" y="21470"/>
                    <a:pt x="355436" y="37961"/>
                  </a:cubicBezTo>
                  <a:cubicBezTo>
                    <a:pt x="357303" y="38895"/>
                    <a:pt x="359419" y="37961"/>
                    <a:pt x="360290" y="36281"/>
                  </a:cubicBezTo>
                  <a:cubicBezTo>
                    <a:pt x="361099" y="34414"/>
                    <a:pt x="360290" y="32298"/>
                    <a:pt x="358548" y="31489"/>
                  </a:cubicBezTo>
                  <a:cubicBezTo>
                    <a:pt x="319715" y="12446"/>
                    <a:pt x="285300" y="3422"/>
                    <a:pt x="253126" y="871"/>
                  </a:cubicBezTo>
                  <a:cubicBezTo>
                    <a:pt x="173220" y="-5477"/>
                    <a:pt x="108996" y="25204"/>
                    <a:pt x="26414" y="17985"/>
                  </a:cubicBezTo>
                  <a:cubicBezTo>
                    <a:pt x="20750" y="17487"/>
                    <a:pt x="15025" y="15682"/>
                    <a:pt x="9113" y="16056"/>
                  </a:cubicBezTo>
                  <a:cubicBezTo>
                    <a:pt x="6126" y="16304"/>
                    <a:pt x="4135" y="17549"/>
                    <a:pt x="1085" y="18234"/>
                  </a:cubicBezTo>
                  <a:cubicBezTo>
                    <a:pt x="525" y="18109"/>
                    <a:pt x="90" y="18545"/>
                    <a:pt x="27" y="19043"/>
                  </a:cubicBezTo>
                  <a:cubicBezTo>
                    <a:pt x="-97" y="19540"/>
                    <a:pt x="214" y="19976"/>
                    <a:pt x="774" y="2010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22" name="Google Shape;1522;p30"/>
          <p:cNvSpPr txBox="1">
            <a:spLocks noGrp="1"/>
          </p:cNvSpPr>
          <p:nvPr>
            <p:ph type="title"/>
          </p:nvPr>
        </p:nvSpPr>
        <p:spPr>
          <a:xfrm>
            <a:off x="797442" y="1461621"/>
            <a:ext cx="7549116" cy="572700"/>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SzPts val="3000"/>
              <a:buNone/>
            </a:pPr>
            <a:r>
              <a:rPr lang="en-US" sz="4000" b="1">
                <a:solidFill>
                  <a:srgbClr val="FFC000"/>
                </a:solidFill>
                <a:latin typeface="Arial"/>
                <a:ea typeface="Arial"/>
                <a:cs typeface="Arial"/>
                <a:sym typeface="Arial"/>
              </a:rPr>
              <a:t>2. </a:t>
            </a:r>
            <a:r>
              <a:rPr lang="en-US" sz="4000" b="1">
                <a:solidFill>
                  <a:srgbClr val="0070C0"/>
                </a:solidFill>
                <a:latin typeface="Arial"/>
                <a:ea typeface="Arial"/>
                <a:cs typeface="Arial"/>
                <a:sym typeface="Arial"/>
              </a:rPr>
              <a:t>Vai trò của thực vật trong chuỗi thức ăn</a:t>
            </a:r>
            <a:endParaRPr sz="4000" b="1">
              <a:solidFill>
                <a:srgbClr val="0070C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sp>
        <p:nvSpPr>
          <p:cNvPr id="1527" name="Google Shape;1527;p31"/>
          <p:cNvSpPr txBox="1"/>
          <p:nvPr/>
        </p:nvSpPr>
        <p:spPr>
          <a:xfrm>
            <a:off x="4771539" y="1268954"/>
            <a:ext cx="4054251" cy="572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Mô tả mối liên hệ về thức ăn của các loài sinh vật qua các chuỗi thức ăn sau.</a:t>
            </a:r>
            <a:endParaRPr/>
          </a:p>
        </p:txBody>
      </p:sp>
      <p:sp>
        <p:nvSpPr>
          <p:cNvPr id="1528" name="Google Shape;1528;p31"/>
          <p:cNvSpPr txBox="1"/>
          <p:nvPr/>
        </p:nvSpPr>
        <p:spPr>
          <a:xfrm>
            <a:off x="4771539" y="2571750"/>
            <a:ext cx="4032129" cy="5727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US" sz="2000" b="1" i="0" u="none" strike="noStrike" cap="none">
                <a:solidFill>
                  <a:schemeClr val="dk1"/>
                </a:solidFill>
                <a:latin typeface="Arial"/>
                <a:ea typeface="Arial"/>
                <a:cs typeface="Arial"/>
                <a:sym typeface="Arial"/>
              </a:rPr>
              <a:t>Các chuỗi thức ăn đó có điểm gì giống nhau?</a:t>
            </a:r>
            <a:endParaRPr/>
          </a:p>
        </p:txBody>
      </p:sp>
      <p:pic>
        <p:nvPicPr>
          <p:cNvPr id="1529" name="Google Shape;1529;p31" descr="Best Confused Kid Asking Questions Illustration download in PNG &amp; Vector  format"/>
          <p:cNvPicPr preferRelativeResize="0"/>
          <p:nvPr/>
        </p:nvPicPr>
        <p:blipFill rotWithShape="1">
          <a:blip r:embed="rId3">
            <a:alphaModFix/>
          </a:blip>
          <a:srcRect/>
          <a:stretch/>
        </p:blipFill>
        <p:spPr>
          <a:xfrm flipH="1">
            <a:off x="7946662" y="3129271"/>
            <a:ext cx="857006" cy="1676750"/>
          </a:xfrm>
          <a:prstGeom prst="rect">
            <a:avLst/>
          </a:prstGeom>
          <a:noFill/>
          <a:ln>
            <a:noFill/>
          </a:ln>
        </p:spPr>
      </p:pic>
      <p:pic>
        <p:nvPicPr>
          <p:cNvPr id="1530" name="Google Shape;1530;p31"/>
          <p:cNvPicPr preferRelativeResize="0"/>
          <p:nvPr/>
        </p:nvPicPr>
        <p:blipFill rotWithShape="1">
          <a:blip r:embed="rId4">
            <a:alphaModFix/>
          </a:blip>
          <a:srcRect/>
          <a:stretch/>
        </p:blipFill>
        <p:spPr>
          <a:xfrm>
            <a:off x="627586" y="105596"/>
            <a:ext cx="4054251" cy="1658271"/>
          </a:xfrm>
          <a:prstGeom prst="rect">
            <a:avLst/>
          </a:prstGeom>
          <a:noFill/>
          <a:ln>
            <a:noFill/>
          </a:ln>
        </p:spPr>
      </p:pic>
      <p:pic>
        <p:nvPicPr>
          <p:cNvPr id="1531" name="Google Shape;1531;p31"/>
          <p:cNvPicPr preferRelativeResize="0"/>
          <p:nvPr/>
        </p:nvPicPr>
        <p:blipFill rotWithShape="1">
          <a:blip r:embed="rId5">
            <a:alphaModFix/>
          </a:blip>
          <a:srcRect/>
          <a:stretch/>
        </p:blipFill>
        <p:spPr>
          <a:xfrm>
            <a:off x="627586" y="1841654"/>
            <a:ext cx="4054251" cy="1537980"/>
          </a:xfrm>
          <a:prstGeom prst="rect">
            <a:avLst/>
          </a:prstGeom>
          <a:noFill/>
          <a:ln>
            <a:noFill/>
          </a:ln>
        </p:spPr>
      </p:pic>
      <p:pic>
        <p:nvPicPr>
          <p:cNvPr id="1532" name="Google Shape;1532;p31"/>
          <p:cNvPicPr preferRelativeResize="0"/>
          <p:nvPr/>
        </p:nvPicPr>
        <p:blipFill rotWithShape="1">
          <a:blip r:embed="rId6">
            <a:alphaModFix/>
          </a:blip>
          <a:srcRect/>
          <a:stretch/>
        </p:blipFill>
        <p:spPr>
          <a:xfrm>
            <a:off x="627586" y="3457421"/>
            <a:ext cx="4054251" cy="15036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6"/>
        <p:cNvGrpSpPr/>
        <p:nvPr/>
      </p:nvGrpSpPr>
      <p:grpSpPr>
        <a:xfrm>
          <a:off x="0" y="0"/>
          <a:ext cx="0" cy="0"/>
          <a:chOff x="0" y="0"/>
          <a:chExt cx="0" cy="0"/>
        </a:xfrm>
      </p:grpSpPr>
      <p:sp>
        <p:nvSpPr>
          <p:cNvPr id="1537" name="Google Shape;1537;p32"/>
          <p:cNvSpPr/>
          <p:nvPr/>
        </p:nvSpPr>
        <p:spPr>
          <a:xfrm>
            <a:off x="1031623" y="3353279"/>
            <a:ext cx="7312836" cy="1107510"/>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Hươu ăn lá cây, sư tử ăn thịt hươu. Chuỗi thức ăn bắt đầu từ cây.</a:t>
            </a:r>
            <a:endParaRPr/>
          </a:p>
        </p:txBody>
      </p:sp>
      <p:pic>
        <p:nvPicPr>
          <p:cNvPr id="1538" name="Google Shape;1538;p32"/>
          <p:cNvPicPr preferRelativeResize="0"/>
          <p:nvPr/>
        </p:nvPicPr>
        <p:blipFill rotWithShape="1">
          <a:blip r:embed="rId3">
            <a:alphaModFix/>
          </a:blip>
          <a:srcRect/>
          <a:stretch/>
        </p:blipFill>
        <p:spPr>
          <a:xfrm>
            <a:off x="1509285" y="413940"/>
            <a:ext cx="6125430" cy="2505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7"/>
                                        </p:tgtEl>
                                        <p:attrNameLst>
                                          <p:attrName>style.visibility</p:attrName>
                                        </p:attrNameLst>
                                      </p:cBhvr>
                                      <p:to>
                                        <p:strVal val="visible"/>
                                      </p:to>
                                    </p:set>
                                    <p:animEffect transition="in" filter="fade">
                                      <p:cBhvr>
                                        <p:cTn id="7" dur="500"/>
                                        <p:tgtEl>
                                          <p:spTgt spid="1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grpSp>
        <p:nvGrpSpPr>
          <p:cNvPr id="1543" name="Google Shape;1543;p33"/>
          <p:cNvGrpSpPr/>
          <p:nvPr/>
        </p:nvGrpSpPr>
        <p:grpSpPr>
          <a:xfrm>
            <a:off x="282497" y="143480"/>
            <a:ext cx="461179" cy="461210"/>
            <a:chOff x="2957865" y="5957044"/>
            <a:chExt cx="794178" cy="794231"/>
          </a:xfrm>
        </p:grpSpPr>
        <p:sp>
          <p:nvSpPr>
            <p:cNvPr id="1544" name="Google Shape;1544;p33"/>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5" name="Google Shape;1545;p33"/>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6" name="Google Shape;1546;p33"/>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7" name="Google Shape;1547;p33"/>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8" name="Google Shape;1548;p33"/>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9" name="Google Shape;1549;p33"/>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0" name="Google Shape;1550;p33"/>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1" name="Google Shape;1551;p33"/>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2" name="Google Shape;1552;p33"/>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3" name="Google Shape;1553;p33"/>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54" name="Google Shape;1554;p33"/>
          <p:cNvSpPr/>
          <p:nvPr/>
        </p:nvSpPr>
        <p:spPr>
          <a:xfrm>
            <a:off x="1052889" y="3161892"/>
            <a:ext cx="7312836" cy="1644885"/>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3200" b="0" i="0" u="none" strike="noStrike" cap="none">
                <a:solidFill>
                  <a:schemeClr val="dk1"/>
                </a:solidFill>
                <a:latin typeface="Arial"/>
                <a:ea typeface="Arial"/>
                <a:cs typeface="Arial"/>
                <a:sym typeface="Arial"/>
              </a:rPr>
              <a:t>Châu chấu ăn lúa, ếch ăn châu chấu, rắn ăn ếch, đại bàng ăn rắn. Chuỗi thức ăn bắt đầu từ lúa.</a:t>
            </a:r>
            <a:endParaRPr/>
          </a:p>
        </p:txBody>
      </p:sp>
      <p:pic>
        <p:nvPicPr>
          <p:cNvPr id="1555" name="Google Shape;1555;p33"/>
          <p:cNvPicPr preferRelativeResize="0"/>
          <p:nvPr/>
        </p:nvPicPr>
        <p:blipFill rotWithShape="1">
          <a:blip r:embed="rId3">
            <a:alphaModFix/>
          </a:blip>
          <a:srcRect/>
          <a:stretch/>
        </p:blipFill>
        <p:spPr>
          <a:xfrm>
            <a:off x="1215919" y="432265"/>
            <a:ext cx="6712161" cy="254625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54"/>
                                        </p:tgtEl>
                                        <p:attrNameLst>
                                          <p:attrName>style.visibility</p:attrName>
                                        </p:attrNameLst>
                                      </p:cBhvr>
                                      <p:to>
                                        <p:strVal val="visible"/>
                                      </p:to>
                                    </p:set>
                                    <p:animEffect transition="in" filter="fade">
                                      <p:cBhvr>
                                        <p:cTn id="7" dur="500"/>
                                        <p:tgtEl>
                                          <p:spTgt spid="1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9"/>
        <p:cNvGrpSpPr/>
        <p:nvPr/>
      </p:nvGrpSpPr>
      <p:grpSpPr>
        <a:xfrm>
          <a:off x="0" y="0"/>
          <a:ext cx="0" cy="0"/>
          <a:chOff x="0" y="0"/>
          <a:chExt cx="0" cy="0"/>
        </a:xfrm>
      </p:grpSpPr>
      <p:grpSp>
        <p:nvGrpSpPr>
          <p:cNvPr id="1560" name="Google Shape;1560;p34"/>
          <p:cNvGrpSpPr/>
          <p:nvPr/>
        </p:nvGrpSpPr>
        <p:grpSpPr>
          <a:xfrm>
            <a:off x="282497" y="143480"/>
            <a:ext cx="461179" cy="461210"/>
            <a:chOff x="2957865" y="5957044"/>
            <a:chExt cx="794178" cy="794231"/>
          </a:xfrm>
        </p:grpSpPr>
        <p:sp>
          <p:nvSpPr>
            <p:cNvPr id="1561" name="Google Shape;1561;p34"/>
            <p:cNvSpPr/>
            <p:nvPr/>
          </p:nvSpPr>
          <p:spPr>
            <a:xfrm>
              <a:off x="2957865" y="5957044"/>
              <a:ext cx="794178" cy="794231"/>
            </a:xfrm>
            <a:custGeom>
              <a:avLst/>
              <a:gdLst/>
              <a:ahLst/>
              <a:cxnLst/>
              <a:rect l="l" t="t" r="r" b="b"/>
              <a:pathLst>
                <a:path w="794178" h="794231" extrusionOk="0">
                  <a:moveTo>
                    <a:pt x="201182" y="424150"/>
                  </a:moveTo>
                  <a:cubicBezTo>
                    <a:pt x="80015" y="392411"/>
                    <a:pt x="-9786" y="333851"/>
                    <a:pt x="856" y="293462"/>
                  </a:cubicBezTo>
                  <a:cubicBezTo>
                    <a:pt x="11498" y="253073"/>
                    <a:pt x="118475" y="245792"/>
                    <a:pt x="239642" y="277593"/>
                  </a:cubicBezTo>
                  <a:cubicBezTo>
                    <a:pt x="176413" y="169557"/>
                    <a:pt x="154321" y="64696"/>
                    <a:pt x="190353" y="43661"/>
                  </a:cubicBezTo>
                  <a:cubicBezTo>
                    <a:pt x="226386" y="22627"/>
                    <a:pt x="307039" y="93136"/>
                    <a:pt x="370205" y="201420"/>
                  </a:cubicBezTo>
                  <a:cubicBezTo>
                    <a:pt x="401943" y="80192"/>
                    <a:pt x="460566" y="-9734"/>
                    <a:pt x="501017" y="846"/>
                  </a:cubicBezTo>
                  <a:cubicBezTo>
                    <a:pt x="541406" y="11425"/>
                    <a:pt x="548438" y="118527"/>
                    <a:pt x="516638" y="239756"/>
                  </a:cubicBezTo>
                  <a:cubicBezTo>
                    <a:pt x="624797" y="176341"/>
                    <a:pt x="729659" y="154435"/>
                    <a:pt x="750756" y="190467"/>
                  </a:cubicBezTo>
                  <a:cubicBezTo>
                    <a:pt x="771852" y="226500"/>
                    <a:pt x="701156" y="307029"/>
                    <a:pt x="593059" y="370132"/>
                  </a:cubicBezTo>
                  <a:cubicBezTo>
                    <a:pt x="714225" y="401871"/>
                    <a:pt x="803964" y="460680"/>
                    <a:pt x="793322" y="501069"/>
                  </a:cubicBezTo>
                  <a:cubicBezTo>
                    <a:pt x="782743" y="541458"/>
                    <a:pt x="675765" y="548428"/>
                    <a:pt x="554599" y="516689"/>
                  </a:cubicBezTo>
                  <a:cubicBezTo>
                    <a:pt x="617827" y="624724"/>
                    <a:pt x="639920" y="729586"/>
                    <a:pt x="603825" y="750869"/>
                  </a:cubicBezTo>
                  <a:cubicBezTo>
                    <a:pt x="567792" y="771904"/>
                    <a:pt x="487201" y="701084"/>
                    <a:pt x="423974" y="593111"/>
                  </a:cubicBezTo>
                  <a:cubicBezTo>
                    <a:pt x="392235" y="714339"/>
                    <a:pt x="333674" y="804016"/>
                    <a:pt x="293223" y="793374"/>
                  </a:cubicBezTo>
                  <a:cubicBezTo>
                    <a:pt x="252772" y="782732"/>
                    <a:pt x="245740" y="675942"/>
                    <a:pt x="277541" y="554713"/>
                  </a:cubicBezTo>
                  <a:cubicBezTo>
                    <a:pt x="169443" y="617817"/>
                    <a:pt x="64520" y="640034"/>
                    <a:pt x="43423" y="604001"/>
                  </a:cubicBezTo>
                  <a:cubicBezTo>
                    <a:pt x="22388" y="567720"/>
                    <a:pt x="93022" y="487191"/>
                    <a:pt x="201120" y="42402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2" name="Google Shape;1562;p34"/>
            <p:cNvSpPr/>
            <p:nvPr/>
          </p:nvSpPr>
          <p:spPr>
            <a:xfrm>
              <a:off x="3072388" y="6281953"/>
              <a:ext cx="276661" cy="71547"/>
            </a:xfrm>
            <a:custGeom>
              <a:avLst/>
              <a:gdLst/>
              <a:ahLst/>
              <a:cxnLst/>
              <a:rect l="l" t="t" r="r" b="b"/>
              <a:pathLst>
                <a:path w="276661" h="71547" extrusionOk="0">
                  <a:moveTo>
                    <a:pt x="1027" y="3030"/>
                  </a:moveTo>
                  <a:cubicBezTo>
                    <a:pt x="45337" y="17779"/>
                    <a:pt x="91015" y="30910"/>
                    <a:pt x="137129" y="42050"/>
                  </a:cubicBezTo>
                  <a:cubicBezTo>
                    <a:pt x="183306" y="53252"/>
                    <a:pt x="229855" y="62524"/>
                    <a:pt x="275596" y="71548"/>
                  </a:cubicBezTo>
                  <a:cubicBezTo>
                    <a:pt x="276094" y="71486"/>
                    <a:pt x="276529" y="71361"/>
                    <a:pt x="276654" y="70677"/>
                  </a:cubicBezTo>
                  <a:cubicBezTo>
                    <a:pt x="276716" y="70241"/>
                    <a:pt x="276405" y="69930"/>
                    <a:pt x="275970" y="69805"/>
                  </a:cubicBezTo>
                  <a:cubicBezTo>
                    <a:pt x="221392" y="57981"/>
                    <a:pt x="165881" y="44788"/>
                    <a:pt x="110867" y="30599"/>
                  </a:cubicBezTo>
                  <a:cubicBezTo>
                    <a:pt x="74088" y="21202"/>
                    <a:pt x="37558" y="11369"/>
                    <a:pt x="2023" y="43"/>
                  </a:cubicBezTo>
                  <a:cubicBezTo>
                    <a:pt x="1214" y="-144"/>
                    <a:pt x="342" y="292"/>
                    <a:pt x="94" y="1101"/>
                  </a:cubicBezTo>
                  <a:cubicBezTo>
                    <a:pt x="-217" y="1910"/>
                    <a:pt x="280" y="2719"/>
                    <a:pt x="1090" y="29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3" name="Google Shape;1563;p34"/>
            <p:cNvSpPr/>
            <p:nvPr/>
          </p:nvSpPr>
          <p:spPr>
            <a:xfrm>
              <a:off x="3123242" y="6364696"/>
              <a:ext cx="218816" cy="119938"/>
            </a:xfrm>
            <a:custGeom>
              <a:avLst/>
              <a:gdLst/>
              <a:ahLst/>
              <a:cxnLst/>
              <a:rect l="l" t="t" r="r" b="b"/>
              <a:pathLst>
                <a:path w="218816" h="119938" extrusionOk="0">
                  <a:moveTo>
                    <a:pt x="2137" y="119679"/>
                  </a:moveTo>
                  <a:cubicBezTo>
                    <a:pt x="32444" y="103748"/>
                    <a:pt x="62627" y="87069"/>
                    <a:pt x="92561" y="69893"/>
                  </a:cubicBezTo>
                  <a:cubicBezTo>
                    <a:pt x="112475" y="58443"/>
                    <a:pt x="132203" y="46681"/>
                    <a:pt x="152242" y="35728"/>
                  </a:cubicBezTo>
                  <a:cubicBezTo>
                    <a:pt x="173774" y="24028"/>
                    <a:pt x="195618" y="12577"/>
                    <a:pt x="217959" y="2682"/>
                  </a:cubicBezTo>
                  <a:cubicBezTo>
                    <a:pt x="218643" y="2434"/>
                    <a:pt x="219017" y="1625"/>
                    <a:pt x="218706" y="816"/>
                  </a:cubicBezTo>
                  <a:cubicBezTo>
                    <a:pt x="218395" y="69"/>
                    <a:pt x="217585" y="-180"/>
                    <a:pt x="216839" y="131"/>
                  </a:cubicBezTo>
                  <a:cubicBezTo>
                    <a:pt x="186532" y="12702"/>
                    <a:pt x="156971" y="27078"/>
                    <a:pt x="128095" y="42947"/>
                  </a:cubicBezTo>
                  <a:cubicBezTo>
                    <a:pt x="85031" y="66595"/>
                    <a:pt x="43397" y="93355"/>
                    <a:pt x="706" y="117314"/>
                  </a:cubicBezTo>
                  <a:cubicBezTo>
                    <a:pt x="22" y="117563"/>
                    <a:pt x="-165" y="118435"/>
                    <a:pt x="146" y="119181"/>
                  </a:cubicBezTo>
                  <a:cubicBezTo>
                    <a:pt x="457" y="119928"/>
                    <a:pt x="1390" y="120177"/>
                    <a:pt x="2075" y="119679"/>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4" name="Google Shape;1564;p34"/>
            <p:cNvSpPr/>
            <p:nvPr/>
          </p:nvSpPr>
          <p:spPr>
            <a:xfrm>
              <a:off x="3283223" y="6359074"/>
              <a:ext cx="53008" cy="248187"/>
            </a:xfrm>
            <a:custGeom>
              <a:avLst/>
              <a:gdLst/>
              <a:ahLst/>
              <a:cxnLst/>
              <a:rect l="l" t="t" r="r" b="b"/>
              <a:pathLst>
                <a:path w="53008" h="248187" extrusionOk="0">
                  <a:moveTo>
                    <a:pt x="2778" y="247214"/>
                  </a:moveTo>
                  <a:lnTo>
                    <a:pt x="25928" y="118456"/>
                  </a:lnTo>
                  <a:lnTo>
                    <a:pt x="52999" y="1086"/>
                  </a:lnTo>
                  <a:cubicBezTo>
                    <a:pt x="53061" y="650"/>
                    <a:pt x="52813" y="152"/>
                    <a:pt x="52377" y="28"/>
                  </a:cubicBezTo>
                  <a:cubicBezTo>
                    <a:pt x="51941" y="-97"/>
                    <a:pt x="51506" y="214"/>
                    <a:pt x="51381" y="650"/>
                  </a:cubicBezTo>
                  <a:lnTo>
                    <a:pt x="21883" y="117398"/>
                  </a:lnTo>
                  <a:cubicBezTo>
                    <a:pt x="18958" y="130404"/>
                    <a:pt x="16344" y="143224"/>
                    <a:pt x="14291" y="156231"/>
                  </a:cubicBezTo>
                  <a:cubicBezTo>
                    <a:pt x="9374" y="186289"/>
                    <a:pt x="6014" y="216721"/>
                    <a:pt x="39" y="246530"/>
                  </a:cubicBezTo>
                  <a:cubicBezTo>
                    <a:pt x="-147" y="247401"/>
                    <a:pt x="350" y="248210"/>
                    <a:pt x="1097" y="248148"/>
                  </a:cubicBezTo>
                  <a:cubicBezTo>
                    <a:pt x="1844" y="248335"/>
                    <a:pt x="2591" y="247837"/>
                    <a:pt x="2715" y="247214"/>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5" name="Google Shape;1565;p34"/>
            <p:cNvSpPr/>
            <p:nvPr/>
          </p:nvSpPr>
          <p:spPr>
            <a:xfrm>
              <a:off x="3388200" y="6395788"/>
              <a:ext cx="85800" cy="193829"/>
            </a:xfrm>
            <a:custGeom>
              <a:avLst/>
              <a:gdLst/>
              <a:ahLst/>
              <a:cxnLst/>
              <a:rect l="l" t="t" r="r" b="b"/>
              <a:pathLst>
                <a:path w="85800" h="193829" extrusionOk="0">
                  <a:moveTo>
                    <a:pt x="85679" y="191831"/>
                  </a:moveTo>
                  <a:cubicBezTo>
                    <a:pt x="85493" y="190213"/>
                    <a:pt x="85493" y="188844"/>
                    <a:pt x="85057" y="187599"/>
                  </a:cubicBezTo>
                  <a:cubicBezTo>
                    <a:pt x="81696" y="175464"/>
                    <a:pt x="75287" y="164511"/>
                    <a:pt x="70246" y="153060"/>
                  </a:cubicBezTo>
                  <a:cubicBezTo>
                    <a:pt x="48091" y="102154"/>
                    <a:pt x="25937" y="51248"/>
                    <a:pt x="2911" y="840"/>
                  </a:cubicBezTo>
                  <a:cubicBezTo>
                    <a:pt x="2599" y="93"/>
                    <a:pt x="1666" y="-156"/>
                    <a:pt x="919" y="93"/>
                  </a:cubicBezTo>
                  <a:cubicBezTo>
                    <a:pt x="172" y="342"/>
                    <a:pt x="-201" y="1400"/>
                    <a:pt x="110" y="2147"/>
                  </a:cubicBezTo>
                  <a:cubicBezTo>
                    <a:pt x="22265" y="53053"/>
                    <a:pt x="42677" y="104581"/>
                    <a:pt x="64894" y="155550"/>
                  </a:cubicBezTo>
                  <a:cubicBezTo>
                    <a:pt x="69873" y="167000"/>
                    <a:pt x="73669" y="179011"/>
                    <a:pt x="80390" y="189591"/>
                  </a:cubicBezTo>
                  <a:cubicBezTo>
                    <a:pt x="81199" y="190898"/>
                    <a:pt x="82194" y="191893"/>
                    <a:pt x="83128" y="193013"/>
                  </a:cubicBezTo>
                  <a:cubicBezTo>
                    <a:pt x="83439" y="193760"/>
                    <a:pt x="84248" y="194009"/>
                    <a:pt x="84995" y="193698"/>
                  </a:cubicBezTo>
                  <a:cubicBezTo>
                    <a:pt x="85679" y="193449"/>
                    <a:pt x="85991" y="192640"/>
                    <a:pt x="85679" y="19183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6" name="Google Shape;1566;p34"/>
            <p:cNvSpPr/>
            <p:nvPr/>
          </p:nvSpPr>
          <p:spPr>
            <a:xfrm>
              <a:off x="3392075" y="6350855"/>
              <a:ext cx="200358" cy="69626"/>
            </a:xfrm>
            <a:custGeom>
              <a:avLst/>
              <a:gdLst/>
              <a:ahLst/>
              <a:cxnLst/>
              <a:rect l="l" t="t" r="r" b="b"/>
              <a:pathLst>
                <a:path w="200358" h="69626" extrusionOk="0">
                  <a:moveTo>
                    <a:pt x="1401" y="4699"/>
                  </a:moveTo>
                  <a:cubicBezTo>
                    <a:pt x="20320" y="13038"/>
                    <a:pt x="39736" y="20382"/>
                    <a:pt x="59650" y="26729"/>
                  </a:cubicBezTo>
                  <a:cubicBezTo>
                    <a:pt x="105391" y="41852"/>
                    <a:pt x="152937" y="53427"/>
                    <a:pt x="197931" y="69483"/>
                  </a:cubicBezTo>
                  <a:cubicBezTo>
                    <a:pt x="198864" y="69919"/>
                    <a:pt x="199922" y="69296"/>
                    <a:pt x="200233" y="68487"/>
                  </a:cubicBezTo>
                  <a:cubicBezTo>
                    <a:pt x="200607" y="67429"/>
                    <a:pt x="200109" y="66434"/>
                    <a:pt x="199175" y="66185"/>
                  </a:cubicBezTo>
                  <a:cubicBezTo>
                    <a:pt x="154306" y="49693"/>
                    <a:pt x="106760" y="37931"/>
                    <a:pt x="61020" y="22560"/>
                  </a:cubicBezTo>
                  <a:cubicBezTo>
                    <a:pt x="41354" y="16025"/>
                    <a:pt x="22062" y="8744"/>
                    <a:pt x="3393" y="219"/>
                  </a:cubicBezTo>
                  <a:cubicBezTo>
                    <a:pt x="2210" y="-342"/>
                    <a:pt x="778" y="219"/>
                    <a:pt x="219" y="1401"/>
                  </a:cubicBezTo>
                  <a:cubicBezTo>
                    <a:pt x="-342" y="2583"/>
                    <a:pt x="219" y="4077"/>
                    <a:pt x="1401" y="4637"/>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7" name="Google Shape;1567;p34"/>
            <p:cNvSpPr/>
            <p:nvPr/>
          </p:nvSpPr>
          <p:spPr>
            <a:xfrm>
              <a:off x="3388573" y="6243342"/>
              <a:ext cx="172533" cy="83223"/>
            </a:xfrm>
            <a:custGeom>
              <a:avLst/>
              <a:gdLst/>
              <a:ahLst/>
              <a:cxnLst/>
              <a:rect l="l" t="t" r="r" b="b"/>
              <a:pathLst>
                <a:path w="172533" h="83223" extrusionOk="0">
                  <a:moveTo>
                    <a:pt x="2040" y="83026"/>
                  </a:moveTo>
                  <a:cubicBezTo>
                    <a:pt x="29485" y="67468"/>
                    <a:pt x="57116" y="52843"/>
                    <a:pt x="85183" y="39463"/>
                  </a:cubicBezTo>
                  <a:cubicBezTo>
                    <a:pt x="113249" y="26083"/>
                    <a:pt x="141939" y="13761"/>
                    <a:pt x="171561" y="2809"/>
                  </a:cubicBezTo>
                  <a:cubicBezTo>
                    <a:pt x="172308" y="2560"/>
                    <a:pt x="172744" y="1751"/>
                    <a:pt x="172432" y="1004"/>
                  </a:cubicBezTo>
                  <a:cubicBezTo>
                    <a:pt x="172121" y="257"/>
                    <a:pt x="171312" y="-179"/>
                    <a:pt x="170503" y="70"/>
                  </a:cubicBezTo>
                  <a:cubicBezTo>
                    <a:pt x="140818" y="11023"/>
                    <a:pt x="112129" y="23345"/>
                    <a:pt x="83938" y="36912"/>
                  </a:cubicBezTo>
                  <a:cubicBezTo>
                    <a:pt x="55747" y="50479"/>
                    <a:pt x="28178" y="65103"/>
                    <a:pt x="734" y="80474"/>
                  </a:cubicBezTo>
                  <a:cubicBezTo>
                    <a:pt x="49" y="80972"/>
                    <a:pt x="-200" y="81781"/>
                    <a:pt x="173" y="82590"/>
                  </a:cubicBezTo>
                  <a:cubicBezTo>
                    <a:pt x="609" y="83150"/>
                    <a:pt x="1418" y="83399"/>
                    <a:pt x="2103" y="8308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8" name="Google Shape;1568;p34"/>
            <p:cNvSpPr/>
            <p:nvPr/>
          </p:nvSpPr>
          <p:spPr>
            <a:xfrm>
              <a:off x="3368133" y="6109259"/>
              <a:ext cx="70134" cy="209866"/>
            </a:xfrm>
            <a:custGeom>
              <a:avLst/>
              <a:gdLst/>
              <a:ahLst/>
              <a:cxnLst/>
              <a:rect l="l" t="t" r="r" b="b"/>
              <a:pathLst>
                <a:path w="70134" h="209866" extrusionOk="0">
                  <a:moveTo>
                    <a:pt x="2939" y="208645"/>
                  </a:moveTo>
                  <a:cubicBezTo>
                    <a:pt x="3935" y="205969"/>
                    <a:pt x="5179" y="203356"/>
                    <a:pt x="6050" y="200431"/>
                  </a:cubicBezTo>
                  <a:cubicBezTo>
                    <a:pt x="13518" y="175787"/>
                    <a:pt x="19244" y="150209"/>
                    <a:pt x="27583" y="125565"/>
                  </a:cubicBezTo>
                  <a:cubicBezTo>
                    <a:pt x="41523" y="84119"/>
                    <a:pt x="57454" y="43232"/>
                    <a:pt x="70087" y="1847"/>
                  </a:cubicBezTo>
                  <a:cubicBezTo>
                    <a:pt x="70274" y="1225"/>
                    <a:pt x="69901" y="416"/>
                    <a:pt x="69154" y="43"/>
                  </a:cubicBezTo>
                  <a:cubicBezTo>
                    <a:pt x="68345" y="-144"/>
                    <a:pt x="67598" y="292"/>
                    <a:pt x="67287" y="1163"/>
                  </a:cubicBezTo>
                  <a:cubicBezTo>
                    <a:pt x="51729" y="48957"/>
                    <a:pt x="31192" y="96067"/>
                    <a:pt x="15510" y="144546"/>
                  </a:cubicBezTo>
                  <a:cubicBezTo>
                    <a:pt x="9473" y="163278"/>
                    <a:pt x="2254" y="182072"/>
                    <a:pt x="138" y="201426"/>
                  </a:cubicBezTo>
                  <a:cubicBezTo>
                    <a:pt x="-173" y="203853"/>
                    <a:pt x="138" y="205907"/>
                    <a:pt x="138" y="208210"/>
                  </a:cubicBezTo>
                  <a:cubicBezTo>
                    <a:pt x="-48" y="209081"/>
                    <a:pt x="512" y="209641"/>
                    <a:pt x="1259" y="209828"/>
                  </a:cubicBezTo>
                  <a:cubicBezTo>
                    <a:pt x="2005" y="210014"/>
                    <a:pt x="2752" y="209517"/>
                    <a:pt x="2939" y="20870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69" name="Google Shape;1569;p34"/>
            <p:cNvSpPr/>
            <p:nvPr/>
          </p:nvSpPr>
          <p:spPr>
            <a:xfrm>
              <a:off x="3178308" y="6082079"/>
              <a:ext cx="155149" cy="227956"/>
            </a:xfrm>
            <a:custGeom>
              <a:avLst/>
              <a:gdLst/>
              <a:ahLst/>
              <a:cxnLst/>
              <a:rect l="l" t="t" r="r" b="b"/>
              <a:pathLst>
                <a:path w="155149" h="227956" extrusionOk="0">
                  <a:moveTo>
                    <a:pt x="154865" y="225868"/>
                  </a:moveTo>
                  <a:lnTo>
                    <a:pt x="2084" y="525"/>
                  </a:lnTo>
                  <a:cubicBezTo>
                    <a:pt x="1711" y="-35"/>
                    <a:pt x="1026" y="-222"/>
                    <a:pt x="466" y="338"/>
                  </a:cubicBezTo>
                  <a:cubicBezTo>
                    <a:pt x="-32" y="649"/>
                    <a:pt x="-156" y="1334"/>
                    <a:pt x="217" y="1832"/>
                  </a:cubicBezTo>
                  <a:cubicBezTo>
                    <a:pt x="36250" y="54107"/>
                    <a:pt x="69606" y="108187"/>
                    <a:pt x="105265" y="160773"/>
                  </a:cubicBezTo>
                  <a:cubicBezTo>
                    <a:pt x="120575" y="183239"/>
                    <a:pt x="136506" y="205456"/>
                    <a:pt x="152624" y="227486"/>
                  </a:cubicBezTo>
                  <a:cubicBezTo>
                    <a:pt x="153060" y="228046"/>
                    <a:pt x="153993" y="228046"/>
                    <a:pt x="154553" y="227797"/>
                  </a:cubicBezTo>
                  <a:cubicBezTo>
                    <a:pt x="155176" y="227299"/>
                    <a:pt x="155363" y="226428"/>
                    <a:pt x="154865" y="225868"/>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70" name="Google Shape;1570;p34"/>
            <p:cNvSpPr/>
            <p:nvPr/>
          </p:nvSpPr>
          <p:spPr>
            <a:xfrm rot="-77336">
              <a:off x="3257174" y="6256591"/>
              <a:ext cx="195582" cy="195582"/>
            </a:xfrm>
            <a:custGeom>
              <a:avLst/>
              <a:gdLst/>
              <a:ahLst/>
              <a:cxnLst/>
              <a:rect l="l" t="t" r="r" b="b"/>
              <a:pathLst>
                <a:path w="195533" h="195533" extrusionOk="0">
                  <a:moveTo>
                    <a:pt x="195534" y="97767"/>
                  </a:moveTo>
                  <a:cubicBezTo>
                    <a:pt x="195534" y="151762"/>
                    <a:pt x="151762" y="195534"/>
                    <a:pt x="97767" y="195534"/>
                  </a:cubicBezTo>
                  <a:cubicBezTo>
                    <a:pt x="43772" y="195534"/>
                    <a:pt x="0" y="151762"/>
                    <a:pt x="0" y="97767"/>
                  </a:cubicBezTo>
                  <a:cubicBezTo>
                    <a:pt x="0" y="43772"/>
                    <a:pt x="43772" y="0"/>
                    <a:pt x="97767" y="0"/>
                  </a:cubicBezTo>
                  <a:cubicBezTo>
                    <a:pt x="151762" y="0"/>
                    <a:pt x="195534" y="43772"/>
                    <a:pt x="195534" y="977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1571" name="Google Shape;1571;p34"/>
          <p:cNvSpPr/>
          <p:nvPr/>
        </p:nvSpPr>
        <p:spPr>
          <a:xfrm>
            <a:off x="1052889" y="3285460"/>
            <a:ext cx="7312836" cy="1150615"/>
          </a:xfrm>
          <a:prstGeom prst="roundRect">
            <a:avLst>
              <a:gd name="adj" fmla="val 16667"/>
            </a:avLst>
          </a:prstGeom>
          <a:solidFill>
            <a:srgbClr val="F9E3D0"/>
          </a:solidFill>
          <a:ln w="25400" cap="flat" cmpd="sng">
            <a:solidFill>
              <a:srgbClr val="435629"/>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en-US" sz="2800" b="0" i="0" u="none" strike="noStrike" cap="none">
                <a:solidFill>
                  <a:schemeClr val="dk1"/>
                </a:solidFill>
                <a:latin typeface="Arial"/>
                <a:ea typeface="Arial"/>
                <a:cs typeface="Arial"/>
                <a:sym typeface="Arial"/>
              </a:rPr>
              <a:t>Cá nhỏ ăn rong, cá lớn ăn cá nhỏ, bồ nông ăn cá lớn. Chuỗi thức ăn bắt đầu từ rong.</a:t>
            </a:r>
            <a:endParaRPr/>
          </a:p>
        </p:txBody>
      </p:sp>
      <p:pic>
        <p:nvPicPr>
          <p:cNvPr id="1572" name="Google Shape;1572;p34"/>
          <p:cNvPicPr preferRelativeResize="0"/>
          <p:nvPr/>
        </p:nvPicPr>
        <p:blipFill rotWithShape="1">
          <a:blip r:embed="rId3">
            <a:alphaModFix/>
          </a:blip>
          <a:srcRect/>
          <a:stretch/>
        </p:blipFill>
        <p:spPr>
          <a:xfrm>
            <a:off x="1174577" y="372166"/>
            <a:ext cx="7069460" cy="26218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1"/>
                                        </p:tgtEl>
                                        <p:attrNameLst>
                                          <p:attrName>style.visibility</p:attrName>
                                        </p:attrNameLst>
                                      </p:cBhvr>
                                      <p:to>
                                        <p:strVal val="visible"/>
                                      </p:to>
                                    </p:set>
                                    <p:animEffect transition="in" filter="fade">
                                      <p:cBhvr>
                                        <p:cTn id="7" dur="500"/>
                                        <p:tgtEl>
                                          <p:spTgt spid="1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xperiments With Plants and Their Consequences by Slidesgo ">
  <a:themeElements>
    <a:clrScheme name="Simple Light">
      <a:dk1>
        <a:srgbClr val="030719"/>
      </a:dk1>
      <a:lt1>
        <a:srgbClr val="FFFFFF"/>
      </a:lt1>
      <a:dk2>
        <a:srgbClr val="DDF5F3"/>
      </a:dk2>
      <a:lt2>
        <a:srgbClr val="7BA040"/>
      </a:lt2>
      <a:accent1>
        <a:srgbClr val="A0CE63"/>
      </a:accent1>
      <a:accent2>
        <a:srgbClr val="E2791B"/>
      </a:accent2>
      <a:accent3>
        <a:srgbClr val="5F330B"/>
      </a:accent3>
      <a:accent4>
        <a:srgbClr val="438471"/>
      </a:accent4>
      <a:accent5>
        <a:srgbClr val="4357C9"/>
      </a:accent5>
      <a:accent6>
        <a:srgbClr val="F5B919"/>
      </a:accent6>
      <a:hlink>
        <a:srgbClr val="0307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xperiments With Plants and Their Consequences by Slidesgo ">
  <a:themeElements>
    <a:clrScheme name="Simple Light">
      <a:dk1>
        <a:srgbClr val="030719"/>
      </a:dk1>
      <a:lt1>
        <a:srgbClr val="FFFFFF"/>
      </a:lt1>
      <a:dk2>
        <a:srgbClr val="DDF5F3"/>
      </a:dk2>
      <a:lt2>
        <a:srgbClr val="7BA040"/>
      </a:lt2>
      <a:accent1>
        <a:srgbClr val="A0CE63"/>
      </a:accent1>
      <a:accent2>
        <a:srgbClr val="E2791B"/>
      </a:accent2>
      <a:accent3>
        <a:srgbClr val="5F330B"/>
      </a:accent3>
      <a:accent4>
        <a:srgbClr val="438471"/>
      </a:accent4>
      <a:accent5>
        <a:srgbClr val="4357C9"/>
      </a:accent5>
      <a:accent6>
        <a:srgbClr val="F5B919"/>
      </a:accent6>
      <a:hlink>
        <a:srgbClr val="0307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852</Words>
  <Application>Microsoft Office PowerPoint</Application>
  <PresentationFormat>On-screen Show (16:9)</PresentationFormat>
  <Paragraphs>56</Paragraphs>
  <Slides>27</Slides>
  <Notes>27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27</vt:i4>
      </vt:variant>
    </vt:vector>
  </HeadingPairs>
  <TitlesOfParts>
    <vt:vector size="39" baseType="lpstr">
      <vt:lpstr>Calibri</vt:lpstr>
      <vt:lpstr>Ranchers</vt:lpstr>
      <vt:lpstr>Bebas Neue</vt:lpstr>
      <vt:lpstr>DM Sans</vt:lpstr>
      <vt:lpstr>Arial</vt:lpstr>
      <vt:lpstr>Work Sans</vt:lpstr>
      <vt:lpstr>Roboto Condensed Light</vt:lpstr>
      <vt:lpstr>Times New Roman</vt:lpstr>
      <vt:lpstr>Quicksand</vt:lpstr>
      <vt:lpstr>Wingdings</vt:lpstr>
      <vt:lpstr>Experiments With Plants and Their Consequences by Slidesgo </vt:lpstr>
      <vt:lpstr>1_Experiments With Plants and Their Consequences by Slidesgo </vt:lpstr>
      <vt:lpstr>PowerPoint Presentation</vt:lpstr>
      <vt:lpstr>KHỞI ĐỘNG</vt:lpstr>
      <vt:lpstr>PowerPoint Presentation</vt:lpstr>
      <vt:lpstr>KHOA HỌC VAI TRÒ CỦA THỰC VẬT  TRONG CHUỖI THỨC ĂN (tiết 2)</vt:lpstr>
      <vt:lpstr>2. Vai trò của thực vật trong chuỗi thức 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Cân bằng chuỗi thức ăn trong tự nhiên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STD_DELL</cp:lastModifiedBy>
  <cp:revision>1</cp:revision>
  <dcterms:modified xsi:type="dcterms:W3CDTF">2025-04-22T16:22:24Z</dcterms:modified>
</cp:coreProperties>
</file>